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28.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0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87" r:id="rId5"/>
    <p:sldMasterId id="2147483988" r:id="rId6"/>
    <p:sldMasterId id="2147483989" r:id="rId7"/>
    <p:sldMasterId id="2147483990" r:id="rId8"/>
    <p:sldMasterId id="2147483991" r:id="rId9"/>
    <p:sldMasterId id="2147483992" r:id="rId10"/>
    <p:sldMasterId id="2147483993" r:id="rId11"/>
    <p:sldMasterId id="2147483994"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Lst>
  <p:sldSz cy="5143500" cx="9144000"/>
  <p:notesSz cx="6858000" cy="9144000"/>
  <p:embeddedFontLst>
    <p:embeddedFont>
      <p:font typeface="Lato"/>
      <p:regular r:id="rId45"/>
      <p:bold r:id="rId46"/>
      <p:italic r:id="rId47"/>
      <p:boldItalic r:id="rId48"/>
    </p:embeddedFont>
    <p:embeddedFont>
      <p:font typeface="Montserrat"/>
      <p:regular r:id="rId49"/>
      <p:bold r:id="rId50"/>
      <p:italic r:id="rId51"/>
      <p:boldItalic r:id="rId52"/>
    </p:embeddedFont>
    <p:embeddedFont>
      <p:font typeface="Space Grotesk Light"/>
      <p:regular r:id="rId53"/>
      <p:bold r:id="rId54"/>
    </p:embeddedFont>
    <p:embeddedFont>
      <p:font typeface="Space Grotesk Medium"/>
      <p:regular r:id="rId55"/>
      <p:bold r:id="rId56"/>
    </p:embeddedFont>
    <p:embeddedFont>
      <p:font typeface="Space Grotesk SemiBold"/>
      <p:regular r:id="rId57"/>
      <p:bold r:id="rId58"/>
    </p:embeddedFont>
    <p:embeddedFont>
      <p:font typeface="Arial Black"/>
      <p:regular r:id="rId59"/>
    </p:embeddedFont>
    <p:embeddedFont>
      <p:font typeface="Montserrat ExtraBold"/>
      <p:bold r:id="rId60"/>
      <p:boldItalic r:id="rId61"/>
    </p:embeddedFont>
    <p:embeddedFont>
      <p:font typeface="Space Grotesk"/>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E3D2F2-340C-4BD9-82C3-C261A4596608}">
  <a:tblStyle styleId="{9BE3D2F2-340C-4BD9-82C3-C261A4596608}" styleName="Table_0">
    <a:wholeTbl>
      <a:tcTxStyle b="off" i="off">
        <a:font>
          <a:latin typeface="Calibri"/>
          <a:ea typeface="Calibri"/>
          <a:cs typeface="Calibri"/>
        </a:font>
        <a:srgbClr val="1E203B"/>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font" Target="fonts/SpaceGrotesk-regular.fntdata"/><Relationship Id="rId61" Type="http://schemas.openxmlformats.org/officeDocument/2006/relationships/font" Target="fonts/MontserratExtraBold-boldItalic.fntdata"/><Relationship Id="rId20" Type="http://schemas.openxmlformats.org/officeDocument/2006/relationships/slide" Target="slides/slide7.xml"/><Relationship Id="rId63" Type="http://schemas.openxmlformats.org/officeDocument/2006/relationships/font" Target="fonts/SpaceGrotesk-bold.fntdata"/><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60" Type="http://schemas.openxmlformats.org/officeDocument/2006/relationships/font" Target="fonts/MontserratExtraBold-bold.fntdata"/><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SpaceGroteskLight-regular.fntdata"/><Relationship Id="rId52" Type="http://schemas.openxmlformats.org/officeDocument/2006/relationships/font" Target="fonts/Montserrat-boldItalic.fntdata"/><Relationship Id="rId11" Type="http://schemas.openxmlformats.org/officeDocument/2006/relationships/slideMaster" Target="slideMasters/slideMaster7.xml"/><Relationship Id="rId55" Type="http://schemas.openxmlformats.org/officeDocument/2006/relationships/font" Target="fonts/SpaceGroteskMedium-regular.fntdata"/><Relationship Id="rId10" Type="http://schemas.openxmlformats.org/officeDocument/2006/relationships/slideMaster" Target="slideMasters/slideMaster6.xml"/><Relationship Id="rId54" Type="http://schemas.openxmlformats.org/officeDocument/2006/relationships/font" Target="fonts/SpaceGroteskLight-bold.fntdata"/><Relationship Id="rId13" Type="http://schemas.openxmlformats.org/officeDocument/2006/relationships/notesMaster" Target="notesMasters/notesMaster1.xml"/><Relationship Id="rId57" Type="http://schemas.openxmlformats.org/officeDocument/2006/relationships/font" Target="fonts/SpaceGroteskSemiBold-regular.fntdata"/><Relationship Id="rId12" Type="http://schemas.openxmlformats.org/officeDocument/2006/relationships/slideMaster" Target="slideMasters/slideMaster8.xml"/><Relationship Id="rId56" Type="http://schemas.openxmlformats.org/officeDocument/2006/relationships/font" Target="fonts/SpaceGroteskMedium-bold.fntdata"/><Relationship Id="rId15" Type="http://schemas.openxmlformats.org/officeDocument/2006/relationships/slide" Target="slides/slide2.xml"/><Relationship Id="rId59" Type="http://schemas.openxmlformats.org/officeDocument/2006/relationships/font" Target="fonts/ArialBlack-regular.fntdata"/><Relationship Id="rId14" Type="http://schemas.openxmlformats.org/officeDocument/2006/relationships/slide" Target="slides/slide1.xml"/><Relationship Id="rId58" Type="http://schemas.openxmlformats.org/officeDocument/2006/relationships/font" Target="fonts/SpaceGroteskSemiBold-bold.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ltuxOOWxsMM26qwyV55MFhESdvOM54MR1mmEnIWXAWU/edit?slide=id.g273f3de7d86_0_1#slide=id.g273f3de7d86_0_1" TargetMode="External"/><Relationship Id="rId3" Type="http://schemas.openxmlformats.org/officeDocument/2006/relationships/hyperlink" Target="https://docs.google.com/forms/d/e/1FAIpQLSfFwgcdi1Je6L5SRJkVzf-F1HVZ6EmxbbgwktUqojqZJwHHCA/viewfor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8" name="Shape 5228"/>
        <p:cNvGrpSpPr/>
        <p:nvPr/>
      </p:nvGrpSpPr>
      <p:grpSpPr>
        <a:xfrm>
          <a:off x="0" y="0"/>
          <a:ext cx="0" cy="0"/>
          <a:chOff x="0" y="0"/>
          <a:chExt cx="0" cy="0"/>
        </a:xfrm>
      </p:grpSpPr>
      <p:sp>
        <p:nvSpPr>
          <p:cNvPr id="5229" name="Google Shape;5229;g3878a03c687_0_4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0" name="Google Shape;5230;g3878a03c687_0_4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5" name="Shape 5555"/>
        <p:cNvGrpSpPr/>
        <p:nvPr/>
      </p:nvGrpSpPr>
      <p:grpSpPr>
        <a:xfrm>
          <a:off x="0" y="0"/>
          <a:ext cx="0" cy="0"/>
          <a:chOff x="0" y="0"/>
          <a:chExt cx="0" cy="0"/>
        </a:xfrm>
      </p:grpSpPr>
      <p:sp>
        <p:nvSpPr>
          <p:cNvPr id="5556" name="Google Shape;5556;g39490ae2f3c_1_20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7" name="Google Shape;5557;g39490ae2f3c_1_20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g39490ae2f3c_1_20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1" name="Shape 5561"/>
        <p:cNvGrpSpPr/>
        <p:nvPr/>
      </p:nvGrpSpPr>
      <p:grpSpPr>
        <a:xfrm>
          <a:off x="0" y="0"/>
          <a:ext cx="0" cy="0"/>
          <a:chOff x="0" y="0"/>
          <a:chExt cx="0" cy="0"/>
        </a:xfrm>
      </p:grpSpPr>
      <p:sp>
        <p:nvSpPr>
          <p:cNvPr id="5562" name="Google Shape;5562;g39490ae2f3c_1_20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3" name="Google Shape;5563;g39490ae2f3c_1_20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g39490ae2f3c_1_20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5" name="Shape 5585"/>
        <p:cNvGrpSpPr/>
        <p:nvPr/>
      </p:nvGrpSpPr>
      <p:grpSpPr>
        <a:xfrm>
          <a:off x="0" y="0"/>
          <a:ext cx="0" cy="0"/>
          <a:chOff x="0" y="0"/>
          <a:chExt cx="0" cy="0"/>
        </a:xfrm>
      </p:grpSpPr>
      <p:sp>
        <p:nvSpPr>
          <p:cNvPr id="5586" name="Google Shape;5586;g39490ae2f3c_1_20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7" name="Google Shape;5587;g39490ae2f3c_1_20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g39490ae2f3c_1_20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8" name="Shape 5608"/>
        <p:cNvGrpSpPr/>
        <p:nvPr/>
      </p:nvGrpSpPr>
      <p:grpSpPr>
        <a:xfrm>
          <a:off x="0" y="0"/>
          <a:ext cx="0" cy="0"/>
          <a:chOff x="0" y="0"/>
          <a:chExt cx="0" cy="0"/>
        </a:xfrm>
      </p:grpSpPr>
      <p:sp>
        <p:nvSpPr>
          <p:cNvPr id="5609" name="Google Shape;5609;g39490ae2f3c_1_2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10" name="Google Shape;5610;g39490ae2f3c_1_21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g39490ae2f3c_1_21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0" name="Shape 5620"/>
        <p:cNvGrpSpPr/>
        <p:nvPr/>
      </p:nvGrpSpPr>
      <p:grpSpPr>
        <a:xfrm>
          <a:off x="0" y="0"/>
          <a:ext cx="0" cy="0"/>
          <a:chOff x="0" y="0"/>
          <a:chExt cx="0" cy="0"/>
        </a:xfrm>
      </p:grpSpPr>
      <p:sp>
        <p:nvSpPr>
          <p:cNvPr id="5621" name="Google Shape;5621;g39490ae2f3c_1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2" name="Google Shape;5622;g39490ae2f3c_1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Snowflake simplifies how you use third-party data with your AI agents and enterprise AI. Instead of complex, manual scraping and data engineering efforts, you can quickly access high-quality, pre-processed data from leading data providers and content publishers.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Structured data is made AI-ready through the sharing of semantic views, allowing LLMs to draw useful insights from the data sets.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Unstructured data is delivered using Retrieval Augmented Generation (RAG), which provides direct insights and cites sources with hyperlinks, so users can easily verify answers. The providers handle all the backend work, including data cleaning, processing, and keeping it fresh. This means you get the insights you need without the engineering overhead.</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rPr lang="en" sz="1200"/>
              <a:t>Additionally, this solution offers a secure and trusted collaboration environment. All prompts are kept confidential, and data is provided with clear licensing to address compliance concerns.</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Notes to sales: </a:t>
            </a:r>
            <a:endParaRPr sz="1200">
              <a:solidFill>
                <a:schemeClr val="dk1"/>
              </a:solidFill>
            </a:endParaRPr>
          </a:p>
          <a:p>
            <a:pPr indent="-304800" lvl="0" marL="457200" rtl="0" algn="l">
              <a:spcBef>
                <a:spcPts val="0"/>
              </a:spcBef>
              <a:spcAft>
                <a:spcPts val="0"/>
              </a:spcAft>
              <a:buSzPts val="1200"/>
              <a:buChar char="●"/>
            </a:pPr>
            <a:r>
              <a:rPr lang="en" sz="1200">
                <a:solidFill>
                  <a:schemeClr val="dk1"/>
                </a:solidFill>
              </a:rPr>
              <a:t>For more on cortex knowledge extensions see </a:t>
            </a:r>
            <a:r>
              <a:rPr lang="en" sz="1200" u="sng">
                <a:solidFill>
                  <a:schemeClr val="hlink"/>
                </a:solidFill>
                <a:hlinkClick r:id="rId2"/>
              </a:rPr>
              <a:t>here </a:t>
            </a:r>
            <a:r>
              <a:rPr lang="en" sz="1200">
                <a:solidFill>
                  <a:schemeClr val="dk1"/>
                </a:solidFill>
              </a:rPr>
              <a:t> </a:t>
            </a:r>
            <a:endParaRPr sz="1200">
              <a:solidFill>
                <a:schemeClr val="dk1"/>
              </a:solidFill>
            </a:endParaRPr>
          </a:p>
          <a:p>
            <a:pPr indent="-304800" lvl="0" marL="457200" rtl="0" algn="l">
              <a:spcBef>
                <a:spcPts val="0"/>
              </a:spcBef>
              <a:spcAft>
                <a:spcPts val="0"/>
              </a:spcAft>
              <a:buSzPts val="1200"/>
              <a:buChar char="●"/>
            </a:pPr>
            <a:r>
              <a:rPr lang="en" sz="1200">
                <a:solidFill>
                  <a:schemeClr val="dk1"/>
                </a:solidFill>
              </a:rPr>
              <a:t>To demo CKEs in Snowflake Intelligence from the Associated Press and others, please request a demo account </a:t>
            </a:r>
            <a:r>
              <a:rPr lang="en" sz="1200" u="sng">
                <a:solidFill>
                  <a:schemeClr val="hlink"/>
                </a:solidFill>
                <a:hlinkClick r:id="rId3"/>
              </a:rPr>
              <a:t>here.</a:t>
            </a: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Hakkoda -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True Blue / Snowflake Only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Partner of the Year  in Health Care LifeSciences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Value</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0" name="Shape 5650"/>
        <p:cNvGrpSpPr/>
        <p:nvPr/>
      </p:nvGrpSpPr>
      <p:grpSpPr>
        <a:xfrm>
          <a:off x="0" y="0"/>
          <a:ext cx="0" cy="0"/>
          <a:chOff x="0" y="0"/>
          <a:chExt cx="0" cy="0"/>
        </a:xfrm>
      </p:grpSpPr>
      <p:sp>
        <p:nvSpPr>
          <p:cNvPr id="5651" name="Google Shape;5651;g3878a03c687_0_3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2" name="Google Shape;5652;g3878a03c687_0_3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Hakkoda is one of our most strategic and technically advanced Elite partners.</a:t>
            </a:r>
            <a:endParaRPr>
              <a:solidFill>
                <a:schemeClr val="dk1"/>
              </a:solidFill>
            </a:endParaRPr>
          </a:p>
          <a:p>
            <a:pPr indent="-298450" lvl="0" marL="457200" rtl="0" algn="l">
              <a:spcBef>
                <a:spcPts val="0"/>
              </a:spcBef>
              <a:spcAft>
                <a:spcPts val="0"/>
              </a:spcAft>
              <a:buSzPts val="1100"/>
              <a:buChar char="-"/>
            </a:pPr>
            <a:r>
              <a:rPr lang="en">
                <a:solidFill>
                  <a:schemeClr val="dk1"/>
                </a:solidFill>
              </a:rPr>
              <a:t>They’re 100% SnowPro certified, so every engineer deeply understands the platform.</a:t>
            </a:r>
            <a:endParaRPr>
              <a:solidFill>
                <a:schemeClr val="dk1"/>
              </a:solidFill>
            </a:endParaRPr>
          </a:p>
          <a:p>
            <a:pPr indent="-298450" lvl="0" marL="457200" rtl="0" algn="l">
              <a:spcBef>
                <a:spcPts val="0"/>
              </a:spcBef>
              <a:spcAft>
                <a:spcPts val="0"/>
              </a:spcAft>
              <a:buSzPts val="1100"/>
              <a:buChar char="-"/>
            </a:pPr>
            <a:r>
              <a:rPr lang="en">
                <a:solidFill>
                  <a:schemeClr val="dk1"/>
                </a:solidFill>
              </a:rPr>
              <a:t>Over the years, they’ve earned multiple awards for excellence — most recently, Healthcare and Life Sciences Partner of the Year.</a:t>
            </a:r>
            <a:endParaRPr>
              <a:solidFill>
                <a:schemeClr val="dk1"/>
              </a:solidFill>
            </a:endParaRPr>
          </a:p>
          <a:p>
            <a:pPr indent="-298450" lvl="0" marL="457200" rtl="0" algn="l">
              <a:spcBef>
                <a:spcPts val="0"/>
              </a:spcBef>
              <a:spcAft>
                <a:spcPts val="0"/>
              </a:spcAft>
              <a:buSzPts val="1100"/>
              <a:buChar char="-"/>
            </a:pPr>
            <a:r>
              <a:rPr lang="en">
                <a:solidFill>
                  <a:schemeClr val="dk1"/>
                </a:solidFill>
              </a:rPr>
              <a:t>What makes them stand out is how they operationalize innovation — getting early access to features like Cortex and Native Apps and bringing them to customers first.</a:t>
            </a:r>
            <a:endParaRPr>
              <a:solidFill>
                <a:schemeClr val="dk1"/>
              </a:solidFill>
            </a:endParaRPr>
          </a:p>
          <a:p>
            <a:pPr indent="-298450" lvl="0" marL="457200" rtl="0" algn="l">
              <a:spcBef>
                <a:spcPts val="0"/>
              </a:spcBef>
              <a:spcAft>
                <a:spcPts val="0"/>
              </a:spcAft>
              <a:buSzPts val="1100"/>
              <a:buChar char="-"/>
            </a:pPr>
            <a:r>
              <a:rPr lang="en">
                <a:solidFill>
                  <a:schemeClr val="dk1"/>
                </a:solidFill>
              </a:rPr>
              <a:t>They don’t just implement Snowflake — they help our clients modernize today and design for the future, fully aligned with the snowflake’s vision.</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7" name="Shape 5667"/>
        <p:cNvGrpSpPr/>
        <p:nvPr/>
      </p:nvGrpSpPr>
      <p:grpSpPr>
        <a:xfrm>
          <a:off x="0" y="0"/>
          <a:ext cx="0" cy="0"/>
          <a:chOff x="0" y="0"/>
          <a:chExt cx="0" cy="0"/>
        </a:xfrm>
      </p:grpSpPr>
      <p:sp>
        <p:nvSpPr>
          <p:cNvPr id="5668" name="Google Shape;5668;g3665b5df2dd_0_81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669" name="Google Shape;5669;g3665b5df2dd_0_81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Hakkoda is a modern data consultancy, built for the cloud era and for what’s next with data and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started in 2021 with a clear vision: to help organizations unlock the power of their data in the cloud, because that’s where the future was headed. And In 2025, we joined IBM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makes us different is in our DNA. We blend industry experience, strategic enablement, and technical depth — helping clients move faster on their data and AI journey.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deep practices in healthcare and life sciences, financial services, retail, and CPG — led by people who actually come from those industries. We’ve been in your chair, we understand the challenges, and we bring a point of 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technical side, we’ve built one of the strongest practices around the modern data and AI stack — focus on Snowflake, but also AWS, Coalesce, Atlan, Sigma, and more. And we know how to help you navigate the legacy systems you’re trying to move away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 team is global by design, with onshore, near-shore, and offshore teams. For Florida specifically, our Costa Rica hub is a big advantage — Spanish language skills, cultural alignment, and time zone coverage that matter in practice.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2" name="Shape 5702"/>
        <p:cNvGrpSpPr/>
        <p:nvPr/>
      </p:nvGrpSpPr>
      <p:grpSpPr>
        <a:xfrm>
          <a:off x="0" y="0"/>
          <a:ext cx="0" cy="0"/>
          <a:chOff x="0" y="0"/>
          <a:chExt cx="0" cy="0"/>
        </a:xfrm>
      </p:grpSpPr>
      <p:sp>
        <p:nvSpPr>
          <p:cNvPr id="5703" name="Google Shape;5703;g38bb4d022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4" name="Google Shape;5704;g38bb4d022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Once we know where you are in your journey, we can meet you there — and help move you forward.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 me go a bit deeper on each stage of our services and what those actually mean in practice:</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Migrate</a:t>
            </a:r>
            <a:r>
              <a:rPr lang="en">
                <a:solidFill>
                  <a:schemeClr val="dk1"/>
                </a:solidFill>
              </a:rPr>
              <a:t>: Moving off legacy systems into cloud-optimized platforms that deliver better price and performance. We’ve helped clients migrate from SAP BW, Teradata, Netezza, Exadata, and SQL Server into Snowflake and modern stacks.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Modernize</a:t>
            </a:r>
            <a:r>
              <a:rPr lang="en">
                <a:solidFill>
                  <a:schemeClr val="dk1"/>
                </a:solidFill>
              </a:rPr>
              <a:t>: Adopting design patterns that unlock new capabilities — rethinking architecture, strengthening governance, modernizing analytics, streamlining operations, and upgrading applications. This is how we get clients ready to compete in an AI-driven world.</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Monetize</a:t>
            </a:r>
            <a:r>
              <a:rPr lang="en">
                <a:solidFill>
                  <a:schemeClr val="dk1"/>
                </a:solidFill>
              </a:rPr>
              <a:t>: Turning data into measurable business value. That might mean creating new revenue streams through data products or sharing, or using AI and analytics to cut costs, improve customer experience, and build smarter offerings.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every stage, our focus is simple: making sure data and AI investments translate into real business results.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don’t just hand over a strategy and walk away. We execute in different models. With our product engineering teams and AI-driven accelerators, we help clients move faster, smarter, and more efficiently.</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if your team is stretched thin, we can take the weight off with managed services — keeping everything running, optimized, and ready to scale.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1" name="Shape 5721"/>
        <p:cNvGrpSpPr/>
        <p:nvPr/>
      </p:nvGrpSpPr>
      <p:grpSpPr>
        <a:xfrm>
          <a:off x="0" y="0"/>
          <a:ext cx="0" cy="0"/>
          <a:chOff x="0" y="0"/>
          <a:chExt cx="0" cy="0"/>
        </a:xfrm>
      </p:grpSpPr>
      <p:sp>
        <p:nvSpPr>
          <p:cNvPr id="5722" name="Google Shape;5722;g3665b5df2dd_0_336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723" name="Google Shape;5723;g3665b5df2dd_0_336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before I wrap up, I want to spend a minute on AI is the number one priority in almost every boardroom.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truth is, the work we’ve been talking about — migration, modernization, monetization — is exactly what sets you up for AI success. Because without a solid data foundation, AI simply won’t deliver. As I like to say: good data in equals good BI, and only then, good AI.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almost every company is planning to increase AI investment over the next few years. But very few would say they’re truly AI-mature. That’s the challenge: the ambition is there, but the readiness isn’t.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this is where Hakkoda is different. About 18 months ago, we made a deliberate investment to create our AI Co-Innovation Center. We built it not only to innovate and serve our clients better, but also to embed AI into the way we work internally. It’s become both an engine for customer value and a proving ground for how we adopt AI ourselves.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don’t just advise on AI — we build it. In the lab, our teams design copilots and agents that plug directly into core business operations.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We’ve built solutions for things like data cleaning and preprocessing, cataloging and discovery, governance and compliance, and automated data lineage.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these aren’t proofs of concept — they’re live. They’ve helped us deliver faster, improve quality, and create measurable value for clients. In fact, our data migration copilot earned a CIO 100 award, which is a great validation of the impact we’re driving.</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2" name="Shape 5772"/>
        <p:cNvGrpSpPr/>
        <p:nvPr/>
      </p:nvGrpSpPr>
      <p:grpSpPr>
        <a:xfrm>
          <a:off x="0" y="0"/>
          <a:ext cx="0" cy="0"/>
          <a:chOff x="0" y="0"/>
          <a:chExt cx="0" cy="0"/>
        </a:xfrm>
      </p:grpSpPr>
      <p:sp>
        <p:nvSpPr>
          <p:cNvPr id="5773" name="Google Shape;5773;g3665b5df2dd_0_8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4" name="Google Shape;5774;g3665b5df2dd_0_8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https://hakkoda-innovation-dept.vercel.app/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5" name="Shape 5235"/>
        <p:cNvGrpSpPr/>
        <p:nvPr/>
      </p:nvGrpSpPr>
      <p:grpSpPr>
        <a:xfrm>
          <a:off x="0" y="0"/>
          <a:ext cx="0" cy="0"/>
          <a:chOff x="0" y="0"/>
          <a:chExt cx="0" cy="0"/>
        </a:xfrm>
      </p:grpSpPr>
      <p:sp>
        <p:nvSpPr>
          <p:cNvPr id="5236" name="Google Shape;5236;g39490ae2f3c_1_1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7" name="Google Shape;5237;g39490ae2f3c_1_19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rPr lang="en"/>
              <a:t>Before we get started, I do want to share that we will be discussing some forward looking statements in today’s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7" name="Shape 5777"/>
        <p:cNvGrpSpPr/>
        <p:nvPr/>
      </p:nvGrpSpPr>
      <p:grpSpPr>
        <a:xfrm>
          <a:off x="0" y="0"/>
          <a:ext cx="0" cy="0"/>
          <a:chOff x="0" y="0"/>
          <a:chExt cx="0" cy="0"/>
        </a:xfrm>
      </p:grpSpPr>
      <p:sp>
        <p:nvSpPr>
          <p:cNvPr id="5778" name="Google Shape;5778;g38e4930f916_0_183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779" name="Google Shape;5779;g38e4930f916_0_183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their existing data models we are providing AI </a:t>
            </a:r>
            <a:r>
              <a:rPr lang="en"/>
              <a:t>insights</a:t>
            </a:r>
            <a:r>
              <a:rPr lang="en"/>
              <a:t> using snowflake intelligence to answer executive questions on sellout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we are doing:</a:t>
            </a:r>
            <a:br>
              <a:rPr lang="en"/>
            </a:br>
            <a:endParaRPr/>
          </a:p>
          <a:p>
            <a:pPr indent="-298450" lvl="0" marL="457200" rtl="0" algn="l">
              <a:spcBef>
                <a:spcPts val="0"/>
              </a:spcBef>
              <a:spcAft>
                <a:spcPts val="0"/>
              </a:spcAft>
              <a:buSzPts val="1100"/>
              <a:buChar char="-"/>
            </a:pPr>
            <a:r>
              <a:rPr lang="en"/>
              <a:t>Gathering requirements and documentation, transferring information into semantic models ( yamls )</a:t>
            </a:r>
            <a:endParaRPr/>
          </a:p>
          <a:p>
            <a:pPr indent="-298450" lvl="0" marL="457200" rtl="0" algn="l">
              <a:spcBef>
                <a:spcPts val="0"/>
              </a:spcBef>
              <a:spcAft>
                <a:spcPts val="0"/>
              </a:spcAft>
              <a:buSzPts val="1100"/>
              <a:buChar char="-"/>
            </a:pPr>
            <a:r>
              <a:rPr lang="en"/>
              <a:t>Evaluation and iterative improvement of the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0" name="Shape 5800"/>
        <p:cNvGrpSpPr/>
        <p:nvPr/>
      </p:nvGrpSpPr>
      <p:grpSpPr>
        <a:xfrm>
          <a:off x="0" y="0"/>
          <a:ext cx="0" cy="0"/>
          <a:chOff x="0" y="0"/>
          <a:chExt cx="0" cy="0"/>
        </a:xfrm>
      </p:grpSpPr>
      <p:sp>
        <p:nvSpPr>
          <p:cNvPr id="5801" name="Google Shape;5801;g38e4930f916_0_36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802" name="Google Shape;5802;g38e4930f916_0_36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Cortex Agents to help supply chain managers negotiate </a:t>
            </a:r>
            <a:r>
              <a:rPr lang="en"/>
              <a:t>commodity</a:t>
            </a:r>
            <a:r>
              <a:rPr lang="en"/>
              <a:t> pricings: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Commodity and supply chain data</a:t>
            </a:r>
            <a:endParaRPr/>
          </a:p>
          <a:p>
            <a:pPr indent="-298450" lvl="0" marL="457200" rtl="0" algn="l">
              <a:spcBef>
                <a:spcPts val="0"/>
              </a:spcBef>
              <a:spcAft>
                <a:spcPts val="0"/>
              </a:spcAft>
              <a:buSzPts val="1100"/>
              <a:buChar char="-"/>
            </a:pPr>
            <a:r>
              <a:rPr lang="en"/>
              <a:t>Unstructured data analysis</a:t>
            </a:r>
            <a:endParaRPr/>
          </a:p>
          <a:p>
            <a:pPr indent="-298450" lvl="0" marL="457200" rtl="0" algn="l">
              <a:spcBef>
                <a:spcPts val="0"/>
              </a:spcBef>
              <a:spcAft>
                <a:spcPts val="0"/>
              </a:spcAft>
              <a:buSzPts val="1100"/>
              <a:buChar char="-"/>
            </a:pPr>
            <a:r>
              <a:rPr lang="en"/>
              <a:t>Development of cortex agents for use via REST API</a:t>
            </a:r>
            <a:endParaRPr/>
          </a:p>
          <a:p>
            <a:pPr indent="-298450" lvl="0" marL="457200" rtl="0" algn="l">
              <a:spcBef>
                <a:spcPts val="0"/>
              </a:spcBef>
              <a:spcAft>
                <a:spcPts val="0"/>
              </a:spcAft>
              <a:buSzPts val="1100"/>
              <a:buChar char="-"/>
            </a:pPr>
            <a:r>
              <a:rPr lang="en"/>
              <a:t>Creation of agents, context (yamls), and their orchestration\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3" name="Shape 5823"/>
        <p:cNvGrpSpPr/>
        <p:nvPr/>
      </p:nvGrpSpPr>
      <p:grpSpPr>
        <a:xfrm>
          <a:off x="0" y="0"/>
          <a:ext cx="0" cy="0"/>
          <a:chOff x="0" y="0"/>
          <a:chExt cx="0" cy="0"/>
        </a:xfrm>
      </p:grpSpPr>
      <p:sp>
        <p:nvSpPr>
          <p:cNvPr id="5824" name="Google Shape;5824;g39490ae2f3c_1_2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5" name="Google Shape;5825;g39490ae2f3c_1_2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g39490ae2f3c_1_214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9" name="Shape 5829"/>
        <p:cNvGrpSpPr/>
        <p:nvPr/>
      </p:nvGrpSpPr>
      <p:grpSpPr>
        <a:xfrm>
          <a:off x="0" y="0"/>
          <a:ext cx="0" cy="0"/>
          <a:chOff x="0" y="0"/>
          <a:chExt cx="0" cy="0"/>
        </a:xfrm>
      </p:grpSpPr>
      <p:sp>
        <p:nvSpPr>
          <p:cNvPr id="5830" name="Google Shape;5830;g39490ae2f3c_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1" name="Google Shape;5831;g39490ae2f3c_3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g39490ae2f3c_3_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5" name="Shape 5835"/>
        <p:cNvGrpSpPr/>
        <p:nvPr/>
      </p:nvGrpSpPr>
      <p:grpSpPr>
        <a:xfrm>
          <a:off x="0" y="0"/>
          <a:ext cx="0" cy="0"/>
          <a:chOff x="0" y="0"/>
          <a:chExt cx="0" cy="0"/>
        </a:xfrm>
      </p:grpSpPr>
      <p:sp>
        <p:nvSpPr>
          <p:cNvPr id="5836" name="Google Shape;5836;g39490ae2f3c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7" name="Google Shape;5837;g39490ae2f3c_3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g39490ae2f3c_3_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1" name="Shape 5841"/>
        <p:cNvGrpSpPr/>
        <p:nvPr/>
      </p:nvGrpSpPr>
      <p:grpSpPr>
        <a:xfrm>
          <a:off x="0" y="0"/>
          <a:ext cx="0" cy="0"/>
          <a:chOff x="0" y="0"/>
          <a:chExt cx="0" cy="0"/>
        </a:xfrm>
      </p:grpSpPr>
      <p:sp>
        <p:nvSpPr>
          <p:cNvPr id="5842" name="Google Shape;5842;g39490ae2f3c_1_2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43" name="Google Shape;5843;g39490ae2f3c_1_2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g39490ae2f3c_1_21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9" name="Shape 5859"/>
        <p:cNvGrpSpPr/>
        <p:nvPr/>
      </p:nvGrpSpPr>
      <p:grpSpPr>
        <a:xfrm>
          <a:off x="0" y="0"/>
          <a:ext cx="0" cy="0"/>
          <a:chOff x="0" y="0"/>
          <a:chExt cx="0" cy="0"/>
        </a:xfrm>
      </p:grpSpPr>
      <p:sp>
        <p:nvSpPr>
          <p:cNvPr id="5860" name="Google Shape;5860;g39490ae2f3c_1_2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1" name="Google Shape;5861;g39490ae2f3c_1_2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next steps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rgbClr val="1B1C1D"/>
                </a:solidFill>
              </a:rPr>
              <a:t>Based on your list of attendees, which includes companies in the cruise line (NCL, Norwegian Cruise Line), healthcare (Baptist Health, Chenmed), and retail/hospitality (PetSupermarket, Burger King, Hard Rock Bet, Restaurant Brands International) sectors, here are 5 sample questions that can provoke thought and demonstrate the value of Snowflake Intelligence. These questions leverage both </a:t>
            </a:r>
            <a:r>
              <a:rPr b="1" lang="en">
                <a:solidFill>
                  <a:srgbClr val="1B1C1D"/>
                </a:solidFill>
              </a:rPr>
              <a:t>Cortex Search</a:t>
            </a:r>
            <a:r>
              <a:rPr lang="en">
                <a:solidFill>
                  <a:srgbClr val="1B1C1D"/>
                </a:solidFill>
              </a:rPr>
              <a:t> (for unstructured data) and </a:t>
            </a:r>
            <a:r>
              <a:rPr b="1" lang="en">
                <a:solidFill>
                  <a:srgbClr val="1B1C1D"/>
                </a:solidFill>
              </a:rPr>
              <a:t>Cortex Analyst</a:t>
            </a:r>
            <a:r>
              <a:rPr lang="en">
                <a:solidFill>
                  <a:srgbClr val="1B1C1D"/>
                </a:solidFill>
              </a:rPr>
              <a:t> (for structured data) to provide a holistic, high-value response.</a:t>
            </a:r>
            <a:endParaRPr>
              <a:solidFill>
                <a:srgbClr val="1B1C1D"/>
              </a:solidFill>
            </a:endParaRPr>
          </a:p>
          <a:p>
            <a:pPr indent="-298450" lvl="0" marL="457200" rtl="0" algn="l">
              <a:lnSpc>
                <a:spcPct val="115000"/>
              </a:lnSpc>
              <a:spcBef>
                <a:spcPts val="600"/>
              </a:spcBef>
              <a:spcAft>
                <a:spcPts val="0"/>
              </a:spcAft>
              <a:buClr>
                <a:srgbClr val="1B1C1D"/>
              </a:buClr>
              <a:buSzPts val="1100"/>
              <a:buAutoNum type="arabicPeriod"/>
            </a:pPr>
            <a:r>
              <a:rPr b="1" lang="en">
                <a:solidFill>
                  <a:srgbClr val="1B1C1D"/>
                </a:solidFill>
              </a:rPr>
              <a:t>For NCL/Norwegian Cruise Line:</a:t>
            </a:r>
            <a:r>
              <a:rPr lang="en">
                <a:solidFill>
                  <a:srgbClr val="1B1C1D"/>
                </a:solidFill>
              </a:rPr>
              <a:t> "What is the correlation between unstructured guest feedback from post-cruise surveys and customer loyalty scores, and what are the top three operational issues, such as delays or service quality complaints, that led to a decline in repeat bookings for the last quarter?"</a:t>
            </a:r>
            <a:endParaRPr>
              <a:solidFill>
                <a:srgbClr val="1B1C1D"/>
              </a:solidFill>
            </a:endParaRPr>
          </a:p>
          <a:p>
            <a:pPr indent="-298450" lvl="1" marL="914400" rtl="0" algn="l">
              <a:lnSpc>
                <a:spcPct val="115000"/>
              </a:lnSpc>
              <a:spcBef>
                <a:spcPts val="0"/>
              </a:spcBef>
              <a:spcAft>
                <a:spcPts val="0"/>
              </a:spcAft>
              <a:buClr>
                <a:srgbClr val="1B1C1D"/>
              </a:buClr>
              <a:buSzPts val="1100"/>
              <a:buChar char="○"/>
            </a:pPr>
            <a:r>
              <a:rPr b="1" lang="en">
                <a:solidFill>
                  <a:srgbClr val="1B1C1D"/>
                </a:solidFill>
              </a:rPr>
              <a:t>Why it works:</a:t>
            </a:r>
            <a:r>
              <a:rPr lang="en">
                <a:solidFill>
                  <a:srgbClr val="1B1C1D"/>
                </a:solidFill>
              </a:rPr>
              <a:t> This question combines </a:t>
            </a:r>
            <a:r>
              <a:rPr b="1" lang="en">
                <a:solidFill>
                  <a:srgbClr val="1B1C1D"/>
                </a:solidFill>
              </a:rPr>
              <a:t>Cortex Search</a:t>
            </a:r>
            <a:r>
              <a:rPr lang="en">
                <a:solidFill>
                  <a:srgbClr val="1B1C1D"/>
                </a:solidFill>
              </a:rPr>
              <a:t> to analyze the unstructured text in guest surveys and </a:t>
            </a:r>
            <a:r>
              <a:rPr b="1" lang="en">
                <a:solidFill>
                  <a:srgbClr val="1B1C1D"/>
                </a:solidFill>
              </a:rPr>
              <a:t>Cortex Analyst</a:t>
            </a:r>
            <a:r>
              <a:rPr lang="en">
                <a:solidFill>
                  <a:srgbClr val="1B1C1D"/>
                </a:solidFill>
              </a:rPr>
              <a:t> to query structured data like booking history and loyalty program metrics. It shows how they can move beyond simple sentiment analysis to identify specific, actionable problems.</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For Baptist Health/Chenmed:</a:t>
            </a:r>
            <a:r>
              <a:rPr lang="en">
                <a:solidFill>
                  <a:srgbClr val="1B1C1D"/>
                </a:solidFill>
              </a:rPr>
              <a:t> "Based on patient electronic health records (EHRs) and unstructured doctor's notes, what is the prevalence of adverse drug reactions among patients with a history of hypertension, and how does this correlate with readmission rates?"</a:t>
            </a:r>
            <a:endParaRPr>
              <a:solidFill>
                <a:srgbClr val="1B1C1D"/>
              </a:solidFill>
            </a:endParaRPr>
          </a:p>
          <a:p>
            <a:pPr indent="-298450" lvl="1" marL="914400" rtl="0" algn="l">
              <a:lnSpc>
                <a:spcPct val="115000"/>
              </a:lnSpc>
              <a:spcBef>
                <a:spcPts val="0"/>
              </a:spcBef>
              <a:spcAft>
                <a:spcPts val="0"/>
              </a:spcAft>
              <a:buClr>
                <a:srgbClr val="1B1C1D"/>
              </a:buClr>
              <a:buSzPts val="1100"/>
              <a:buChar char="○"/>
            </a:pPr>
            <a:r>
              <a:rPr b="1" lang="en">
                <a:solidFill>
                  <a:srgbClr val="1B1C1D"/>
                </a:solidFill>
              </a:rPr>
              <a:t>Why it works:</a:t>
            </a:r>
            <a:r>
              <a:rPr lang="en">
                <a:solidFill>
                  <a:srgbClr val="1B1C1D"/>
                </a:solidFill>
              </a:rPr>
              <a:t> This question highlights the ability to get insights from both structured patient data (EHRs) and unstructured data (physician notes), a common challenge in healthcare. It addresses high-impact use cases like patient safety and care quality.</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For Burger King/Restaurant Brands International:</a:t>
            </a:r>
            <a:r>
              <a:rPr lang="en">
                <a:solidFill>
                  <a:srgbClr val="1B1C1D"/>
                </a:solidFill>
              </a:rPr>
              <a:t> "Analyze supply chain disruption reports and social media chatter from the last six months. How did a specific supply issue, such as a shortage of key ingredients, impact sales revenue for our most popular menu item in the South Florida region?"</a:t>
            </a:r>
            <a:endParaRPr>
              <a:solidFill>
                <a:srgbClr val="1B1C1D"/>
              </a:solidFill>
            </a:endParaRPr>
          </a:p>
          <a:p>
            <a:pPr indent="-298450" lvl="1" marL="914400" rtl="0" algn="l">
              <a:lnSpc>
                <a:spcPct val="115000"/>
              </a:lnSpc>
              <a:spcBef>
                <a:spcPts val="0"/>
              </a:spcBef>
              <a:spcAft>
                <a:spcPts val="0"/>
              </a:spcAft>
              <a:buClr>
                <a:srgbClr val="1B1C1D"/>
              </a:buClr>
              <a:buSzPts val="1100"/>
              <a:buChar char="○"/>
            </a:pPr>
            <a:r>
              <a:rPr b="1" lang="en">
                <a:solidFill>
                  <a:srgbClr val="1B1C1D"/>
                </a:solidFill>
              </a:rPr>
              <a:t>Why it works:</a:t>
            </a:r>
            <a:r>
              <a:rPr lang="en">
                <a:solidFill>
                  <a:srgbClr val="1B1C1D"/>
                </a:solidFill>
              </a:rPr>
              <a:t> This is a powerful use case for </a:t>
            </a:r>
            <a:r>
              <a:rPr b="1" lang="en">
                <a:solidFill>
                  <a:srgbClr val="1B1C1D"/>
                </a:solidFill>
              </a:rPr>
              <a:t>Cortex Search</a:t>
            </a:r>
            <a:r>
              <a:rPr lang="en">
                <a:solidFill>
                  <a:srgbClr val="1B1C1D"/>
                </a:solidFill>
              </a:rPr>
              <a:t> (analyzing news articles, social media) and </a:t>
            </a:r>
            <a:r>
              <a:rPr b="1" lang="en">
                <a:solidFill>
                  <a:srgbClr val="1B1C1D"/>
                </a:solidFill>
              </a:rPr>
              <a:t>Cortex Analyst</a:t>
            </a:r>
            <a:r>
              <a:rPr lang="en">
                <a:solidFill>
                  <a:srgbClr val="1B1C1D"/>
                </a:solidFill>
              </a:rPr>
              <a:t> (analyzing sales data). It demonstrates how to connect external, unstructured events with internal, structured business outcomes, which is critical for mitigating risk and optimizing operations.</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For PetSupermarket:</a:t>
            </a:r>
            <a:r>
              <a:rPr lang="en">
                <a:solidFill>
                  <a:srgbClr val="1B1C1D"/>
                </a:solidFill>
              </a:rPr>
              <a:t> "How can we identify and respond to customer service issues faster by using a unified view of structured support ticket data and unstructured customer chat transcripts to pinpoint recurring product complaints by region?"</a:t>
            </a:r>
            <a:endParaRPr>
              <a:solidFill>
                <a:srgbClr val="1B1C1D"/>
              </a:solidFill>
            </a:endParaRPr>
          </a:p>
          <a:p>
            <a:pPr indent="-298450" lvl="1" marL="914400" rtl="0" algn="l">
              <a:lnSpc>
                <a:spcPct val="115000"/>
              </a:lnSpc>
              <a:spcBef>
                <a:spcPts val="0"/>
              </a:spcBef>
              <a:spcAft>
                <a:spcPts val="0"/>
              </a:spcAft>
              <a:buClr>
                <a:srgbClr val="1B1C1D"/>
              </a:buClr>
              <a:buSzPts val="1100"/>
              <a:buChar char="○"/>
            </a:pPr>
            <a:r>
              <a:rPr b="1" lang="en">
                <a:solidFill>
                  <a:srgbClr val="1B1C1D"/>
                </a:solidFill>
              </a:rPr>
              <a:t>Why it works:</a:t>
            </a:r>
            <a:r>
              <a:rPr lang="en">
                <a:solidFill>
                  <a:srgbClr val="1B1C1D"/>
                </a:solidFill>
              </a:rPr>
              <a:t> This question directly targets a core retail challenge: customer experience. It shows how to use </a:t>
            </a:r>
            <a:r>
              <a:rPr b="1" lang="en">
                <a:solidFill>
                  <a:srgbClr val="1B1C1D"/>
                </a:solidFill>
              </a:rPr>
              <a:t>Cortex Search</a:t>
            </a:r>
            <a:r>
              <a:rPr lang="en">
                <a:solidFill>
                  <a:srgbClr val="1B1C1D"/>
                </a:solidFill>
              </a:rPr>
              <a:t> on chat logs to find the "why" behind complaints and then use </a:t>
            </a:r>
            <a:r>
              <a:rPr b="1" lang="en">
                <a:solidFill>
                  <a:srgbClr val="1B1C1D"/>
                </a:solidFill>
              </a:rPr>
              <a:t>Cortex Analyst</a:t>
            </a:r>
            <a:r>
              <a:rPr lang="en">
                <a:solidFill>
                  <a:srgbClr val="1B1C1D"/>
                </a:solidFill>
              </a:rPr>
              <a:t> to quantify the impact and localize the problem.</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For all companies:</a:t>
            </a:r>
            <a:r>
              <a:rPr lang="en">
                <a:solidFill>
                  <a:srgbClr val="1B1C1D"/>
                </a:solidFill>
              </a:rPr>
              <a:t> "What is the average time it takes for an employee to find a specific policy or procedure in our internal knowledge base, and which departments or locations are struggling the most? What are the top three documents and knowledge base articles that are most frequently searched for but rarely found?"</a:t>
            </a:r>
            <a:endParaRPr>
              <a:solidFill>
                <a:srgbClr val="1B1C1D"/>
              </a:solidFill>
            </a:endParaRPr>
          </a:p>
          <a:p>
            <a:pPr indent="-298450" lvl="1" marL="914400" rtl="0" algn="l">
              <a:lnSpc>
                <a:spcPct val="115000"/>
              </a:lnSpc>
              <a:spcBef>
                <a:spcPts val="0"/>
              </a:spcBef>
              <a:spcAft>
                <a:spcPts val="0"/>
              </a:spcAft>
              <a:buClr>
                <a:srgbClr val="1B1C1D"/>
              </a:buClr>
              <a:buSzPts val="1100"/>
              <a:buChar char="○"/>
            </a:pPr>
            <a:r>
              <a:rPr b="1" lang="en">
                <a:solidFill>
                  <a:srgbClr val="1B1C1D"/>
                </a:solidFill>
              </a:rPr>
              <a:t>Why it works:</a:t>
            </a:r>
            <a:r>
              <a:rPr lang="en">
                <a:solidFill>
                  <a:srgbClr val="1B1C1D"/>
                </a:solidFill>
              </a:rPr>
              <a:t> This is a broad, high-TAM question applicable to any organization. It addresses </a:t>
            </a:r>
            <a:r>
              <a:rPr b="1" lang="en">
                <a:solidFill>
                  <a:srgbClr val="1B1C1D"/>
                </a:solidFill>
              </a:rPr>
              <a:t>internal productivity</a:t>
            </a:r>
            <a:r>
              <a:rPr lang="en">
                <a:solidFill>
                  <a:srgbClr val="1B1C1D"/>
                </a:solidFill>
              </a:rPr>
              <a:t> and </a:t>
            </a:r>
            <a:r>
              <a:rPr b="1" lang="en">
                <a:solidFill>
                  <a:srgbClr val="1B1C1D"/>
                </a:solidFill>
              </a:rPr>
              <a:t>operational efficiency</a:t>
            </a:r>
            <a:r>
              <a:rPr lang="en">
                <a:solidFill>
                  <a:srgbClr val="1B1C1D"/>
                </a:solidFill>
              </a:rPr>
              <a:t>. It uses </a:t>
            </a:r>
            <a:r>
              <a:rPr b="1" lang="en">
                <a:solidFill>
                  <a:srgbClr val="1B1C1D"/>
                </a:solidFill>
              </a:rPr>
              <a:t>Cortex Search</a:t>
            </a:r>
            <a:r>
              <a:rPr lang="en">
                <a:solidFill>
                  <a:srgbClr val="1B1C1D"/>
                </a:solidFill>
              </a:rPr>
              <a:t> to analyze search query logs (unstructured data) and </a:t>
            </a:r>
            <a:r>
              <a:rPr b="1" lang="en">
                <a:solidFill>
                  <a:srgbClr val="1B1C1D"/>
                </a:solidFill>
              </a:rPr>
              <a:t>Cortex Analyst</a:t>
            </a:r>
            <a:r>
              <a:rPr lang="en">
                <a:solidFill>
                  <a:srgbClr val="1B1C1D"/>
                </a:solidFill>
              </a:rPr>
              <a:t> to analyze employee metadata and search performance metrics (structured data). This shows a clear path to improving employee experience and reducing time-to-insight.</a:t>
            </a:r>
            <a:endParaRPr>
              <a:solidFill>
                <a:srgbClr val="1B1C1D"/>
              </a:solidFill>
            </a:endParaRPr>
          </a:p>
          <a:p>
            <a:pPr indent="0" lvl="0" marL="0" rtl="0" algn="l">
              <a:spcBef>
                <a:spcPts val="3000"/>
              </a:spcBef>
              <a:spcAft>
                <a:spcPts val="0"/>
              </a:spcAft>
              <a:buNone/>
            </a:pPr>
            <a:r>
              <a:t/>
            </a:r>
            <a:endParaRPr/>
          </a:p>
        </p:txBody>
      </p:sp>
      <p:sp>
        <p:nvSpPr>
          <p:cNvPr id="5862" name="Google Shape;5862;g39490ae2f3c_1_216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6" name="Shape 5906"/>
        <p:cNvGrpSpPr/>
        <p:nvPr/>
      </p:nvGrpSpPr>
      <p:grpSpPr>
        <a:xfrm>
          <a:off x="0" y="0"/>
          <a:ext cx="0" cy="0"/>
          <a:chOff x="0" y="0"/>
          <a:chExt cx="0" cy="0"/>
        </a:xfrm>
      </p:grpSpPr>
      <p:sp>
        <p:nvSpPr>
          <p:cNvPr id="5907" name="Google Shape;5907;g39490ae2f3c_1_2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08" name="Google Shape;5908;g39490ae2f3c_1_22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g39490ae2f3c_1_22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3" name="Shape 5913"/>
        <p:cNvGrpSpPr/>
        <p:nvPr/>
      </p:nvGrpSpPr>
      <p:grpSpPr>
        <a:xfrm>
          <a:off x="0" y="0"/>
          <a:ext cx="0" cy="0"/>
          <a:chOff x="0" y="0"/>
          <a:chExt cx="0" cy="0"/>
        </a:xfrm>
      </p:grpSpPr>
      <p:sp>
        <p:nvSpPr>
          <p:cNvPr id="5914" name="Google Shape;5914;g39490ae2f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5" name="Google Shape;5915;g39490ae2f3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Pause here for 1-3 minutes so people can screenshot contact info </a:t>
            </a:r>
            <a:endParaRPr/>
          </a:p>
          <a:p>
            <a:pPr indent="-298450" lvl="0" marL="457200" rtl="0" algn="l">
              <a:lnSpc>
                <a:spcPct val="100000"/>
              </a:lnSpc>
              <a:spcBef>
                <a:spcPts val="0"/>
              </a:spcBef>
              <a:spcAft>
                <a:spcPts val="0"/>
              </a:spcAft>
              <a:buSzPts val="1100"/>
              <a:buChar char="-"/>
            </a:pPr>
            <a:r>
              <a:rPr lang="en"/>
              <a:t>Add qr codes for contact on LinkedIn</a:t>
            </a:r>
            <a:endParaRPr/>
          </a:p>
          <a:p>
            <a:pPr indent="-298450" lvl="0" marL="457200" rtl="0" algn="l">
              <a:lnSpc>
                <a:spcPct val="100000"/>
              </a:lnSpc>
              <a:spcBef>
                <a:spcPts val="0"/>
              </a:spcBef>
              <a:spcAft>
                <a:spcPts val="0"/>
              </a:spcAft>
              <a:buSzPts val="1100"/>
              <a:buChar char="-"/>
            </a:pPr>
            <a:r>
              <a:rPr lang="en"/>
              <a:t>Memory Trick → Tell to screenshot the profile after adding to recall place and time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6" name="Shape 5936"/>
        <p:cNvGrpSpPr/>
        <p:nvPr/>
      </p:nvGrpSpPr>
      <p:grpSpPr>
        <a:xfrm>
          <a:off x="0" y="0"/>
          <a:ext cx="0" cy="0"/>
          <a:chOff x="0" y="0"/>
          <a:chExt cx="0" cy="0"/>
        </a:xfrm>
      </p:grpSpPr>
      <p:sp>
        <p:nvSpPr>
          <p:cNvPr id="5937" name="Google Shape;5937;g39490ae2f3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8" name="Google Shape;5938;g39490ae2f3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3" name="Shape 5243"/>
        <p:cNvGrpSpPr/>
        <p:nvPr/>
      </p:nvGrpSpPr>
      <p:grpSpPr>
        <a:xfrm>
          <a:off x="0" y="0"/>
          <a:ext cx="0" cy="0"/>
          <a:chOff x="0" y="0"/>
          <a:chExt cx="0" cy="0"/>
        </a:xfrm>
      </p:grpSpPr>
      <p:sp>
        <p:nvSpPr>
          <p:cNvPr id="5244" name="Google Shape;5244;g3878a03c687_0_4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5" name="Google Shape;5245;g3878a03c687_0_4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2" name="Shape 5942"/>
        <p:cNvGrpSpPr/>
        <p:nvPr/>
      </p:nvGrpSpPr>
      <p:grpSpPr>
        <a:xfrm>
          <a:off x="0" y="0"/>
          <a:ext cx="0" cy="0"/>
          <a:chOff x="0" y="0"/>
          <a:chExt cx="0" cy="0"/>
        </a:xfrm>
      </p:grpSpPr>
      <p:sp>
        <p:nvSpPr>
          <p:cNvPr id="5943" name="Google Shape;5943;g39490ae2f3c_1_22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944" name="Google Shape;5944;g39490ae2f3c_1_2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7" name="Shape 5947"/>
        <p:cNvGrpSpPr/>
        <p:nvPr/>
      </p:nvGrpSpPr>
      <p:grpSpPr>
        <a:xfrm>
          <a:off x="0" y="0"/>
          <a:ext cx="0" cy="0"/>
          <a:chOff x="0" y="0"/>
          <a:chExt cx="0" cy="0"/>
        </a:xfrm>
      </p:grpSpPr>
      <p:sp>
        <p:nvSpPr>
          <p:cNvPr id="5948" name="Google Shape;5948;g576f4ea71ead6a6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9" name="Google Shape;5949;g576f4ea71ead6a6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5" name="Shape 5255"/>
        <p:cNvGrpSpPr/>
        <p:nvPr/>
      </p:nvGrpSpPr>
      <p:grpSpPr>
        <a:xfrm>
          <a:off x="0" y="0"/>
          <a:ext cx="0" cy="0"/>
          <a:chOff x="0" y="0"/>
          <a:chExt cx="0" cy="0"/>
        </a:xfrm>
      </p:grpSpPr>
      <p:sp>
        <p:nvSpPr>
          <p:cNvPr id="5256" name="Google Shape;5256;g3878a03c687_0_5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7" name="Google Shape;5257;g3878a03c687_0_50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4" name="Shape 5274"/>
        <p:cNvGrpSpPr/>
        <p:nvPr/>
      </p:nvGrpSpPr>
      <p:grpSpPr>
        <a:xfrm>
          <a:off x="0" y="0"/>
          <a:ext cx="0" cy="0"/>
          <a:chOff x="0" y="0"/>
          <a:chExt cx="0" cy="0"/>
        </a:xfrm>
      </p:grpSpPr>
      <p:sp>
        <p:nvSpPr>
          <p:cNvPr id="5275" name="Google Shape;5275;g3878a03c687_0_1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6" name="Google Shape;5276;g3878a03c687_0_1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It's fantastic to see such a diverse group of data professionals here today. Whether you're a python enthusiast or expert, a SQL wizard, data scientist or ml engineer, Snowflake has you covered.</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Today, we're going to demystify the Snowflake Architecture and show you how it's designed to empower everyone in the data lifecycle, regardless of your current experience with Snowflake.</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I'm going to walk you through the capabilities from three different perspectives: the Data Engineer, the Data Analyst, and the Data Scientist/AI/ML Engineer, highlighting how Snowflake addresses your unique needs and challenges.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Before we dive into the specific personas, I want to highlight something that's crucial for all of us: </a:t>
            </a:r>
            <a:r>
              <a:rPr b="1" lang="en" sz="1300">
                <a:solidFill>
                  <a:schemeClr val="dk1"/>
                </a:solidFill>
              </a:rPr>
              <a:t>our commitment to your development experience.</a:t>
            </a:r>
            <a:r>
              <a:rPr lang="en" sz="1300">
                <a:solidFill>
                  <a:schemeClr val="dk1"/>
                </a:solidFill>
              </a:rPr>
              <a:t> We understand that engineers and analysts have diverse preferences when it comes to tools. That's why Snowflake offers a variety of ways to interact with the platform. You'll see the </a:t>
            </a:r>
            <a:r>
              <a:rPr b="1" lang="en" sz="1300">
                <a:solidFill>
                  <a:schemeClr val="dk1"/>
                </a:solidFill>
              </a:rPr>
              <a:t>'Dev Experiences'</a:t>
            </a:r>
            <a:r>
              <a:rPr lang="en" sz="1300">
                <a:solidFill>
                  <a:schemeClr val="dk1"/>
                </a:solidFill>
              </a:rPr>
              <a:t> section prominently displayed. We offer a native </a:t>
            </a:r>
            <a:r>
              <a:rPr b="1" lang="en" sz="1300">
                <a:solidFill>
                  <a:schemeClr val="dk1"/>
                </a:solidFill>
              </a:rPr>
              <a:t>Notebook</a:t>
            </a:r>
            <a:r>
              <a:rPr lang="en" sz="1300">
                <a:solidFill>
                  <a:schemeClr val="dk1"/>
                </a:solidFill>
              </a:rPr>
              <a:t> experience directly within Snowflake for interactive development. But we also recognize that many of you prefer working in your local environments. So, whether you like to connect using </a:t>
            </a:r>
            <a:r>
              <a:rPr b="1" lang="en" sz="1300">
                <a:solidFill>
                  <a:schemeClr val="dk1"/>
                </a:solidFill>
              </a:rPr>
              <a:t>VS Code</a:t>
            </a:r>
            <a:r>
              <a:rPr lang="en" sz="1300">
                <a:solidFill>
                  <a:schemeClr val="dk1"/>
                </a:solidFill>
              </a:rPr>
              <a:t>, your favorite </a:t>
            </a:r>
            <a:r>
              <a:rPr b="1" lang="en" sz="1300">
                <a:solidFill>
                  <a:schemeClr val="dk1"/>
                </a:solidFill>
              </a:rPr>
              <a:t>Jupyter Notebook</a:t>
            </a:r>
            <a:r>
              <a:rPr lang="en" sz="1300">
                <a:solidFill>
                  <a:schemeClr val="dk1"/>
                </a:solidFill>
              </a:rPr>
              <a:t>, or through our robust </a:t>
            </a:r>
            <a:r>
              <a:rPr b="1" lang="en" sz="1300">
                <a:solidFill>
                  <a:schemeClr val="dk1"/>
                </a:solidFill>
              </a:rPr>
              <a:t>APIs</a:t>
            </a:r>
            <a:r>
              <a:rPr lang="en" sz="1300">
                <a:solidFill>
                  <a:schemeClr val="dk1"/>
                </a:solidFill>
              </a:rPr>
              <a:t>, Snowflake is designed to integrate seamlessly with your existing toolchain. This flexibility ensures you can build and innovate in the way that's most comfortable and productive for you.</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So let’s start with the Data Engineer's perspective. For many of us, the journey begins with bringing data into the platform. I won't spend much time on this since the platform team provides the data as a service to the appropriate teams but you'll notice on the the left, under 'Ingestion,' Snowflake offers robust options for </a:t>
            </a:r>
            <a:r>
              <a:rPr b="1" lang="en" sz="1300">
                <a:solidFill>
                  <a:schemeClr val="dk1"/>
                </a:solidFill>
              </a:rPr>
              <a:t>Streaming</a:t>
            </a:r>
            <a:r>
              <a:rPr lang="en" sz="1300">
                <a:solidFill>
                  <a:schemeClr val="dk1"/>
                </a:solidFill>
              </a:rPr>
              <a:t> data in through Kafka or other real time mechanisms via our streaming API in addition to a wide array of connectors.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Once data is in, 'Transformation' is key. Here, Snowflake provides powerful tools like </a:t>
            </a:r>
            <a:r>
              <a:rPr b="1" lang="en" sz="1300">
                <a:solidFill>
                  <a:schemeClr val="dk1"/>
                </a:solidFill>
              </a:rPr>
              <a:t>Dataframe Constructs</a:t>
            </a:r>
            <a:r>
              <a:rPr lang="en" sz="1300">
                <a:solidFill>
                  <a:schemeClr val="dk1"/>
                </a:solidFill>
              </a:rPr>
              <a:t>, allowing you to use familiar programming constructs in Python, Java, Scala, and SQL for complex data transformations directly within Snowflake.</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Now, let's shift gears to the Data Analyst. Once data is engineered and transformed, your focus is on extracting insights and delivering value. Look at the 'Discovery &amp; Distribution' layer in the middle. Snowflake's </a:t>
            </a:r>
            <a:r>
              <a:rPr b="1" lang="en" sz="1300">
                <a:solidFill>
                  <a:schemeClr val="dk1"/>
                </a:solidFill>
              </a:rPr>
              <a:t>Marketplace</a:t>
            </a:r>
            <a:r>
              <a:rPr lang="en" sz="1300">
                <a:solidFill>
                  <a:schemeClr val="dk1"/>
                </a:solidFill>
              </a:rPr>
              <a:t> is a fantastic resource, allowing you to discover and access a wealth of third-party data, as well as share your own curated data securely . This drastically reduces the time spent on data acquisition and preparation.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Over on the right, under 'Data Products,' you'll see how you can operationalize your insights. </a:t>
            </a:r>
            <a:r>
              <a:rPr b="1" lang="en" sz="1300">
                <a:solidFill>
                  <a:schemeClr val="dk1"/>
                </a:solidFill>
              </a:rPr>
              <a:t>Streamlit</a:t>
            </a:r>
            <a:r>
              <a:rPr lang="en" sz="1300">
                <a:solidFill>
                  <a:schemeClr val="dk1"/>
                </a:solidFill>
              </a:rPr>
              <a:t> integration allows analysts to quickly build interactive web applications directly on top of their Snowflake data, making your findings easily consumable. </a:t>
            </a:r>
            <a:r>
              <a:rPr b="1" lang="en" sz="1300">
                <a:solidFill>
                  <a:schemeClr val="dk1"/>
                </a:solidFill>
              </a:rPr>
              <a:t>Secure Data Sharing</a:t>
            </a:r>
            <a:r>
              <a:rPr lang="en" sz="1300">
                <a:solidFill>
                  <a:schemeClr val="dk1"/>
                </a:solidFill>
              </a:rPr>
              <a:t> is fundamental to Snowflake, enabling you to share live data with internal and external stakeholders without data duplication.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Finally, for our Data Scientists and AI/ML Engineers, Snowflake is rapidly evolving into a robust platform for advanced analytics and machine learning. In the 'Advanced Analytics' section, capabilities like </a:t>
            </a:r>
            <a:r>
              <a:rPr b="1" lang="en" sz="1300">
                <a:solidFill>
                  <a:schemeClr val="dk1"/>
                </a:solidFill>
              </a:rPr>
              <a:t>Geospatial</a:t>
            </a:r>
            <a:r>
              <a:rPr lang="en" sz="1300">
                <a:solidFill>
                  <a:schemeClr val="dk1"/>
                </a:solidFill>
              </a:rPr>
              <a:t> functions and </a:t>
            </a:r>
            <a:r>
              <a:rPr b="1" lang="en" sz="1300">
                <a:solidFill>
                  <a:schemeClr val="dk1"/>
                </a:solidFill>
              </a:rPr>
              <a:t>Search Optimization</a:t>
            </a:r>
            <a:r>
              <a:rPr lang="en" sz="1300">
                <a:solidFill>
                  <a:schemeClr val="dk1"/>
                </a:solidFill>
              </a:rPr>
              <a:t> are critical for specialized data analysis.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Moving to 'Machine Learning,' </a:t>
            </a:r>
            <a:r>
              <a:rPr b="1" lang="en" sz="1300">
                <a:solidFill>
                  <a:schemeClr val="dk1"/>
                </a:solidFill>
              </a:rPr>
              <a:t>Snowflake ML</a:t>
            </a:r>
            <a:r>
              <a:rPr lang="en" sz="1300">
                <a:solidFill>
                  <a:schemeClr val="dk1"/>
                </a:solidFill>
              </a:rPr>
              <a:t> and </a:t>
            </a:r>
            <a:r>
              <a:rPr b="1" lang="en" sz="1300">
                <a:solidFill>
                  <a:schemeClr val="dk1"/>
                </a:solidFill>
              </a:rPr>
              <a:t>Snowpark ML APIs</a:t>
            </a:r>
            <a:r>
              <a:rPr lang="en" sz="1300">
                <a:solidFill>
                  <a:schemeClr val="dk1"/>
                </a:solidFill>
              </a:rPr>
              <a:t> bring your favorite ML libraries and frameworks directly to your data, eliminating the need to move data out of Snowflake for model training. You can build and manage a </a:t>
            </a:r>
            <a:r>
              <a:rPr b="1" lang="en" sz="1300">
                <a:solidFill>
                  <a:schemeClr val="dk1"/>
                </a:solidFill>
              </a:rPr>
              <a:t>Feature Store</a:t>
            </a:r>
            <a:r>
              <a:rPr lang="en" sz="1300">
                <a:solidFill>
                  <a:schemeClr val="dk1"/>
                </a:solidFill>
              </a:rPr>
              <a:t>, experiment with </a:t>
            </a:r>
            <a:r>
              <a:rPr b="1" lang="en" sz="1300">
                <a:solidFill>
                  <a:schemeClr val="dk1"/>
                </a:solidFill>
              </a:rPr>
              <a:t>Model Registry</a:t>
            </a:r>
            <a:r>
              <a:rPr lang="en" sz="1300">
                <a:solidFill>
                  <a:schemeClr val="dk1"/>
                </a:solidFill>
              </a:rPr>
              <a:t>, and deploy </a:t>
            </a:r>
            <a:r>
              <a:rPr b="1" lang="en" sz="1300">
                <a:solidFill>
                  <a:schemeClr val="dk1"/>
                </a:solidFill>
              </a:rPr>
              <a:t>ML Functions</a:t>
            </a:r>
            <a:r>
              <a:rPr lang="en" sz="1300">
                <a:solidFill>
                  <a:schemeClr val="dk1"/>
                </a:solidFill>
              </a:rPr>
              <a:t> for inference, all within the Snowflake ecosystem.</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300">
                <a:solidFill>
                  <a:schemeClr val="dk1"/>
                </a:solidFill>
              </a:rPr>
            </a:br>
            <a:r>
              <a:rPr b="1" lang="en" sz="1300">
                <a:solidFill>
                  <a:schemeClr val="dk1"/>
                </a:solidFill>
              </a:rPr>
              <a:t> </a:t>
            </a:r>
            <a:r>
              <a:rPr lang="en" sz="1300">
                <a:solidFill>
                  <a:schemeClr val="dk1"/>
                </a:solidFill>
              </a:rPr>
              <a:t>"Underpinning all of this is Snowflake's powerful 'Compute' layer, which is completely separate from 'Storage,' allowing for incredible scalability and performance. You can choose your preferred </a:t>
            </a:r>
            <a:r>
              <a:rPr b="1" lang="en" sz="1300">
                <a:solidFill>
                  <a:schemeClr val="dk1"/>
                </a:solidFill>
              </a:rPr>
              <a:t>Runtime</a:t>
            </a:r>
            <a:r>
              <a:rPr lang="en" sz="1300">
                <a:solidFill>
                  <a:schemeClr val="dk1"/>
                </a:solidFill>
              </a:rPr>
              <a:t> – SQL, Python, Java, Scala, and even </a:t>
            </a:r>
            <a:r>
              <a:rPr b="1" lang="en" sz="1300">
                <a:solidFill>
                  <a:schemeClr val="dk1"/>
                </a:solidFill>
              </a:rPr>
              <a:t>Snowpark Container Services</a:t>
            </a:r>
            <a:r>
              <a:rPr lang="en" sz="1300">
                <a:solidFill>
                  <a:schemeClr val="dk1"/>
                </a:solidFill>
              </a:rPr>
              <a:t> for more complex workloads. And the </a:t>
            </a:r>
            <a:r>
              <a:rPr b="1" lang="en" sz="1300">
                <a:solidFill>
                  <a:schemeClr val="dk1"/>
                </a:solidFill>
              </a:rPr>
              <a:t>Processor</a:t>
            </a:r>
            <a:r>
              <a:rPr lang="en" sz="1300">
                <a:solidFill>
                  <a:schemeClr val="dk1"/>
                </a:solidFill>
              </a:rPr>
              <a:t> can leverage both CPU and GPU for different computational needs.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At the very bottom, you'll see the fundamental 'Data' layer, supporting </a:t>
            </a:r>
            <a:r>
              <a:rPr b="1" lang="en" sz="1300">
                <a:solidFill>
                  <a:schemeClr val="dk1"/>
                </a:solidFill>
              </a:rPr>
              <a:t>Structured, Semi-Structured, and Unstructured</a:t>
            </a:r>
            <a:r>
              <a:rPr lang="en" sz="1300">
                <a:solidFill>
                  <a:schemeClr val="dk1"/>
                </a:solidFill>
              </a:rPr>
              <a:t> data, giving you the flexibility to handle any data type. And for tables, you have options from </a:t>
            </a:r>
            <a:r>
              <a:rPr b="1" lang="en" sz="1300">
                <a:solidFill>
                  <a:schemeClr val="dk1"/>
                </a:solidFill>
              </a:rPr>
              <a:t>Iceberg Table</a:t>
            </a:r>
            <a:r>
              <a:rPr lang="en" sz="1300">
                <a:solidFill>
                  <a:schemeClr val="dk1"/>
                </a:solidFill>
              </a:rPr>
              <a:t> to </a:t>
            </a:r>
            <a:r>
              <a:rPr b="1" lang="en" sz="1300">
                <a:solidFill>
                  <a:schemeClr val="dk1"/>
                </a:solidFill>
              </a:rPr>
              <a:t>Snowflake Table</a:t>
            </a:r>
            <a:r>
              <a:rPr lang="en" sz="1300">
                <a:solidFill>
                  <a:schemeClr val="dk1"/>
                </a:solidFill>
              </a:rPr>
              <a:t> and </a:t>
            </a:r>
            <a:r>
              <a:rPr b="1" lang="en" sz="1300">
                <a:solidFill>
                  <a:schemeClr val="dk1"/>
                </a:solidFill>
              </a:rPr>
              <a:t>Hybrid Table</a:t>
            </a:r>
            <a:r>
              <a:rPr lang="en" sz="1300">
                <a:solidFill>
                  <a:schemeClr val="dk1"/>
                </a:solidFill>
              </a:rPr>
              <a:t>.</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Finally, all of this is powered by </a:t>
            </a:r>
            <a:r>
              <a:rPr b="1" lang="en" sz="1300">
                <a:solidFill>
                  <a:schemeClr val="dk1"/>
                </a:solidFill>
              </a:rPr>
              <a:t>Cross-Cloud Services</a:t>
            </a:r>
            <a:r>
              <a:rPr lang="en" sz="1300">
                <a:solidFill>
                  <a:schemeClr val="dk1"/>
                </a:solidFill>
              </a:rPr>
              <a:t>, giving you the flexibility to run Snowflake across different cloud providers, ensuring data residency and global reach.</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In essence, Snowflake is designed as an integrated platform that supports the entire data and AI lifecycle, from ingestion and transformation to advanced analytics, machine learning, and generative AI. It's built for collaboration, performance, and ease of use, empowering data engineers to build robust pipelines, data analysts to derive quick insights, and data scientists to innovate with AI, all within a single, unified experience.</a:t>
            </a:r>
            <a:endParaRPr sz="13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5" name="Shape 5405"/>
        <p:cNvGrpSpPr/>
        <p:nvPr/>
      </p:nvGrpSpPr>
      <p:grpSpPr>
        <a:xfrm>
          <a:off x="0" y="0"/>
          <a:ext cx="0" cy="0"/>
          <a:chOff x="0" y="0"/>
          <a:chExt cx="0" cy="0"/>
        </a:xfrm>
      </p:grpSpPr>
      <p:sp>
        <p:nvSpPr>
          <p:cNvPr id="5406" name="Google Shape;5406;g3878a03c687_0_5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7" name="Google Shape;5407;g3878a03c687_0_53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let's shift our focus to arguably the most transformative technology of our time: Artificial Intelligence. At Snowflake, we believe that AI should be </a:t>
            </a:r>
            <a:r>
              <a:rPr b="1" lang="en" sz="1300">
                <a:solidFill>
                  <a:schemeClr val="dk1"/>
                </a:solidFill>
              </a:rPr>
              <a:t>Easy, Connected, and Trusted</a:t>
            </a:r>
            <a:r>
              <a:rPr lang="en" sz="1300">
                <a:solidFill>
                  <a:schemeClr val="dk1"/>
                </a:solidFill>
              </a:rPr>
              <a:t>, and that's precisely what we've built with Snowflake Cortex AI.</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Many organizations struggle with integrating AI into their workflows – it's often complex, requires specialized skills, and involves moving data around, which raises security and governance concerns. Snowflake Cortex AI is designed to address these challenges head-on, bringing the power of AI directly to your data within Snowflake, where it's already secure and governed.</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are some talking points about the business value of Snowflake Cortex AI from this slide: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Easy, Connected, and Trusted AI:</a:t>
            </a:r>
            <a:r>
              <a:rPr lang="en">
                <a:solidFill>
                  <a:schemeClr val="dk1"/>
                </a:solidFill>
              </a:rPr>
              <a:t> Snowflake Cortex AI simplifies AI integration into workflows, making it easy to use, connected to your data, and built on a foundation of trust.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Addressing AI Challenges:</a:t>
            </a:r>
            <a:r>
              <a:rPr lang="en">
                <a:solidFill>
                  <a:schemeClr val="dk1"/>
                </a:solidFill>
              </a:rPr>
              <a:t> It tackles common organizational struggles with AI, such as complexity, specialized skill requirements, and data movement concerns that raise security and governance issues.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AI Directly to Your Data:</a:t>
            </a:r>
            <a:r>
              <a:rPr lang="en">
                <a:solidFill>
                  <a:schemeClr val="dk1"/>
                </a:solidFill>
              </a:rPr>
              <a:t> The platform brings the power of AI directly to your data within Snowflake, where it is already secure and governed, eliminating the need to move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1200"/>
              </a:spcBef>
              <a:spcAft>
                <a:spcPts val="0"/>
              </a:spcAft>
              <a:buNone/>
            </a:pPr>
            <a:r>
              <a:t/>
            </a:r>
            <a:endParaRPr sz="1300">
              <a:solidFill>
                <a:schemeClr val="dk1"/>
              </a:solidFill>
            </a:endParaRPr>
          </a:p>
        </p:txBody>
      </p:sp>
      <p:sp>
        <p:nvSpPr>
          <p:cNvPr id="5408" name="Google Shape;5408;g3878a03c687_0_539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4" name="Shape 5474"/>
        <p:cNvGrpSpPr/>
        <p:nvPr/>
      </p:nvGrpSpPr>
      <p:grpSpPr>
        <a:xfrm>
          <a:off x="0" y="0"/>
          <a:ext cx="0" cy="0"/>
          <a:chOff x="0" y="0"/>
          <a:chExt cx="0" cy="0"/>
        </a:xfrm>
      </p:grpSpPr>
      <p:sp>
        <p:nvSpPr>
          <p:cNvPr id="5475" name="Google Shape;5475;g39490ae2f3c_1_19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6" name="Google Shape;5476;g39490ae2f3c_1_19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Introduce Snowflake Intelligence and the basics of what it is:</a:t>
            </a:r>
            <a:br>
              <a:rPr lang="en"/>
            </a:br>
            <a:endParaRPr/>
          </a:p>
          <a:p>
            <a:pPr indent="-298450" lvl="0" marL="457200" rtl="0" algn="l">
              <a:spcBef>
                <a:spcPts val="0"/>
              </a:spcBef>
              <a:spcAft>
                <a:spcPts val="0"/>
              </a:spcAft>
              <a:buSzPts val="1100"/>
              <a:buChar char="-"/>
            </a:pPr>
            <a:r>
              <a:rPr lang="en"/>
              <a:t>Prebuilt UI</a:t>
            </a:r>
            <a:endParaRPr/>
          </a:p>
          <a:p>
            <a:pPr indent="-298450" lvl="0" marL="457200" rtl="0" algn="l">
              <a:spcBef>
                <a:spcPts val="0"/>
              </a:spcBef>
              <a:spcAft>
                <a:spcPts val="0"/>
              </a:spcAft>
              <a:buSzPts val="1100"/>
              <a:buChar char="-"/>
            </a:pPr>
            <a:r>
              <a:rPr lang="en"/>
              <a:t>Integrated RBAC and Auth</a:t>
            </a:r>
            <a:endParaRPr/>
          </a:p>
          <a:p>
            <a:pPr indent="-298450" lvl="0" marL="457200" rtl="0" algn="l">
              <a:spcBef>
                <a:spcPts val="0"/>
              </a:spcBef>
              <a:spcAft>
                <a:spcPts val="0"/>
              </a:spcAft>
              <a:buSzPts val="1100"/>
              <a:buChar char="-"/>
            </a:pPr>
            <a:r>
              <a:rPr lang="en"/>
              <a:t>Access to SQL tools</a:t>
            </a:r>
            <a:endParaRPr/>
          </a:p>
        </p:txBody>
      </p:sp>
      <p:sp>
        <p:nvSpPr>
          <p:cNvPr id="5477" name="Google Shape;5477;g39490ae2f3c_1_19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3" name="Shape 5483"/>
        <p:cNvGrpSpPr/>
        <p:nvPr/>
      </p:nvGrpSpPr>
      <p:grpSpPr>
        <a:xfrm>
          <a:off x="0" y="0"/>
          <a:ext cx="0" cy="0"/>
          <a:chOff x="0" y="0"/>
          <a:chExt cx="0" cy="0"/>
        </a:xfrm>
      </p:grpSpPr>
      <p:sp>
        <p:nvSpPr>
          <p:cNvPr id="5484" name="Google Shape;5484;g39490ae2f3c_1_19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5" name="Google Shape;5485;g39490ae2f3c_1_19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Rough overview of what agents are for those who are uninitiated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far we have seen tons of demos of chatbots; which are able to read business data and respond.</a:t>
            </a:r>
            <a:endParaRPr/>
          </a:p>
          <a:p>
            <a:pPr indent="0" lvl="0" marL="0" rtl="0" algn="l">
              <a:lnSpc>
                <a:spcPct val="115000"/>
              </a:lnSpc>
              <a:spcBef>
                <a:spcPts val="0"/>
              </a:spcBef>
              <a:spcAft>
                <a:spcPts val="0"/>
              </a:spcAft>
              <a:buClr>
                <a:schemeClr val="dk1"/>
              </a:buClr>
              <a:buSzPts val="1100"/>
              <a:buFont typeface="Arial"/>
              <a:buNone/>
            </a:pPr>
            <a:r>
              <a:rPr lang="en"/>
              <a:t>Key differentiator </a:t>
            </a:r>
            <a:r>
              <a:rPr lang="en"/>
              <a:t>between</a:t>
            </a:r>
            <a:r>
              <a:rPr lang="en"/>
              <a:t> where we are and where we are going is that </a:t>
            </a:r>
            <a:r>
              <a:rPr lang="en">
                <a:solidFill>
                  <a:srgbClr val="1B1C1D"/>
                </a:solidFill>
              </a:rPr>
              <a:t>An AI chatbot is designed to </a:t>
            </a:r>
            <a:r>
              <a:rPr b="1" lang="en">
                <a:solidFill>
                  <a:srgbClr val="1B1C1D"/>
                </a:solidFill>
              </a:rPr>
              <a:t>have a conversation</a:t>
            </a:r>
            <a:r>
              <a:rPr lang="en">
                <a:solidFill>
                  <a:srgbClr val="1B1C1D"/>
                </a:solidFill>
              </a:rPr>
              <a:t>, while an AI agent is designed to </a:t>
            </a:r>
            <a:r>
              <a:rPr b="1" lang="en">
                <a:solidFill>
                  <a:srgbClr val="1B1C1D"/>
                </a:solidFill>
              </a:rPr>
              <a:t>take action and complete tasks</a:t>
            </a:r>
            <a:r>
              <a:rPr lang="en">
                <a:solidFill>
                  <a:srgbClr val="1B1C1D"/>
                </a:solidFill>
              </a:rPr>
              <a:t>.</a:t>
            </a:r>
            <a:r>
              <a:rPr baseline="30000" lang="en" sz="2000">
                <a:solidFill>
                  <a:srgbClr val="444746"/>
                </a:solidFill>
                <a:highlight>
                  <a:srgbClr val="FFFFFF"/>
                </a:highlight>
              </a:rPr>
              <a:t>1</a:t>
            </a:r>
            <a:endParaRPr baseline="30000" sz="2000">
              <a:solidFill>
                <a:srgbClr val="444746"/>
              </a:solidFill>
              <a:highlight>
                <a:srgbClr val="FFFFFF"/>
              </a:highlight>
            </a:endParaRPr>
          </a:p>
          <a:p>
            <a:pPr indent="0" lvl="0" marL="0" rtl="0" algn="l">
              <a:spcBef>
                <a:spcPts val="120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solidFill>
                <a:srgbClr val="1B1C1D"/>
              </a:solidFill>
            </a:endParaRPr>
          </a:p>
          <a:p>
            <a:pPr indent="0" lvl="0" marL="0" rtl="0" algn="l">
              <a:lnSpc>
                <a:spcPct val="115000"/>
              </a:lnSpc>
              <a:spcBef>
                <a:spcPts val="0"/>
              </a:spcBef>
              <a:spcAft>
                <a:spcPts val="0"/>
              </a:spcAft>
              <a:buClr>
                <a:schemeClr val="dk1"/>
              </a:buClr>
              <a:buSzPts val="1100"/>
              <a:buFont typeface="Arial"/>
              <a:buNone/>
            </a:pPr>
            <a:r>
              <a:rPr b="1" lang="en" sz="1300">
                <a:solidFill>
                  <a:srgbClr val="1B1C1D"/>
                </a:solidFill>
              </a:rPr>
              <a:t>What is an AI Agent?</a:t>
            </a:r>
            <a:endParaRPr b="1" sz="1300">
              <a:solidFill>
                <a:srgbClr val="1B1C1D"/>
              </a:solidFill>
            </a:endParaRPr>
          </a:p>
          <a:p>
            <a:pPr indent="-298450" lvl="0" marL="457200" rtl="0" algn="l">
              <a:lnSpc>
                <a:spcPct val="115000"/>
              </a:lnSpc>
              <a:spcBef>
                <a:spcPts val="600"/>
              </a:spcBef>
              <a:spcAft>
                <a:spcPts val="0"/>
              </a:spcAft>
              <a:buClr>
                <a:srgbClr val="1B1C1D"/>
              </a:buClr>
              <a:buSzPts val="1100"/>
              <a:buChar char="●"/>
            </a:pPr>
            <a:r>
              <a:rPr lang="en">
                <a:solidFill>
                  <a:srgbClr val="1B1C1D"/>
                </a:solidFill>
              </a:rPr>
              <a:t>An AI Agent is an autonomous program that acts on your behalf to achieve a specific goal.</a:t>
            </a:r>
            <a:endParaRPr>
              <a:solidFill>
                <a:srgbClr val="1B1C1D"/>
              </a:solidFill>
            </a:endParaRPr>
          </a:p>
          <a:p>
            <a:pPr indent="-298450" lvl="0" marL="457200" rtl="0" algn="l">
              <a:lnSpc>
                <a:spcPct val="115000"/>
              </a:lnSpc>
              <a:spcBef>
                <a:spcPts val="0"/>
              </a:spcBef>
              <a:spcAft>
                <a:spcPts val="0"/>
              </a:spcAft>
              <a:buClr>
                <a:srgbClr val="1B1C1D"/>
              </a:buClr>
              <a:buSzPts val="1100"/>
              <a:buChar char="●"/>
            </a:pPr>
            <a:r>
              <a:rPr lang="en">
                <a:solidFill>
                  <a:srgbClr val="1B1C1D"/>
                </a:solidFill>
              </a:rPr>
              <a:t>It perceives its environment, makes decisions, and takes actions independently.</a:t>
            </a:r>
            <a:endParaRPr>
              <a:solidFill>
                <a:srgbClr val="1B1C1D"/>
              </a:solidFill>
            </a:endParaRPr>
          </a:p>
          <a:p>
            <a:pPr indent="0" lvl="0" marL="0" rtl="0" algn="l">
              <a:lnSpc>
                <a:spcPct val="115000"/>
              </a:lnSpc>
              <a:spcBef>
                <a:spcPts val="1800"/>
              </a:spcBef>
              <a:spcAft>
                <a:spcPts val="0"/>
              </a:spcAft>
              <a:buClr>
                <a:schemeClr val="dk1"/>
              </a:buClr>
              <a:buSzPts val="1100"/>
              <a:buFont typeface="Arial"/>
              <a:buNone/>
            </a:pPr>
            <a:r>
              <a:rPr b="1" lang="en" sz="1300">
                <a:solidFill>
                  <a:srgbClr val="1B1C1D"/>
                </a:solidFill>
              </a:rPr>
              <a:t>How It Works:</a:t>
            </a:r>
            <a:endParaRPr b="1" sz="1300">
              <a:solidFill>
                <a:srgbClr val="1B1C1D"/>
              </a:solidFill>
            </a:endParaRPr>
          </a:p>
          <a:p>
            <a:pPr indent="-298450" lvl="0" marL="457200" rtl="0" algn="l">
              <a:lnSpc>
                <a:spcPct val="115000"/>
              </a:lnSpc>
              <a:spcBef>
                <a:spcPts val="600"/>
              </a:spcBef>
              <a:spcAft>
                <a:spcPts val="0"/>
              </a:spcAft>
              <a:buClr>
                <a:srgbClr val="1B1C1D"/>
              </a:buClr>
              <a:buSzPts val="1100"/>
              <a:buAutoNum type="arabicPeriod"/>
            </a:pPr>
            <a:r>
              <a:rPr b="1" lang="en">
                <a:solidFill>
                  <a:srgbClr val="1B1C1D"/>
                </a:solidFill>
              </a:rPr>
              <a:t>Goal:</a:t>
            </a:r>
            <a:r>
              <a:rPr lang="en">
                <a:solidFill>
                  <a:srgbClr val="1B1C1D"/>
                </a:solidFill>
              </a:rPr>
              <a:t> You give it a high-level task, like "plan a trip to Hawaii."</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Plan:</a:t>
            </a:r>
            <a:r>
              <a:rPr lang="en">
                <a:solidFill>
                  <a:srgbClr val="1B1C1D"/>
                </a:solidFill>
              </a:rPr>
              <a:t> It breaks the goal into smaller steps (find flights, book hotel, create itinerary).</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Act:</a:t>
            </a:r>
            <a:r>
              <a:rPr lang="en">
                <a:solidFill>
                  <a:srgbClr val="1B1C1D"/>
                </a:solidFill>
              </a:rPr>
              <a:t> It uses tools and access to information to execute those steps automatically.</a:t>
            </a:r>
            <a:endParaRPr>
              <a:solidFill>
                <a:srgbClr val="1B1C1D"/>
              </a:solidFill>
            </a:endParaRPr>
          </a:p>
          <a:p>
            <a:pPr indent="0" lvl="0" marL="0" rtl="0" algn="l">
              <a:lnSpc>
                <a:spcPct val="115000"/>
              </a:lnSpc>
              <a:spcBef>
                <a:spcPts val="1800"/>
              </a:spcBef>
              <a:spcAft>
                <a:spcPts val="0"/>
              </a:spcAft>
              <a:buClr>
                <a:schemeClr val="dk1"/>
              </a:buClr>
              <a:buSzPts val="1100"/>
              <a:buFont typeface="Arial"/>
              <a:buNone/>
            </a:pPr>
            <a:r>
              <a:rPr b="1" lang="en" sz="1300">
                <a:solidFill>
                  <a:srgbClr val="1B1C1D"/>
                </a:solidFill>
              </a:rPr>
              <a:t>Key Characteristics:</a:t>
            </a:r>
            <a:endParaRPr b="1" sz="1300">
              <a:solidFill>
                <a:srgbClr val="1B1C1D"/>
              </a:solidFill>
            </a:endParaRPr>
          </a:p>
          <a:p>
            <a:pPr indent="-298450" lvl="0" marL="457200" rtl="0" algn="l">
              <a:lnSpc>
                <a:spcPct val="115000"/>
              </a:lnSpc>
              <a:spcBef>
                <a:spcPts val="600"/>
              </a:spcBef>
              <a:spcAft>
                <a:spcPts val="0"/>
              </a:spcAft>
              <a:buClr>
                <a:srgbClr val="1B1C1D"/>
              </a:buClr>
              <a:buSzPts val="1100"/>
              <a:buChar char="●"/>
            </a:pPr>
            <a:r>
              <a:rPr b="1" lang="en">
                <a:solidFill>
                  <a:srgbClr val="1B1C1D"/>
                </a:solidFill>
              </a:rPr>
              <a:t>Autonomous:</a:t>
            </a:r>
            <a:r>
              <a:rPr lang="en">
                <a:solidFill>
                  <a:srgbClr val="1B1C1D"/>
                </a:solidFill>
              </a:rPr>
              <a:t> Works on its own without constant supervision.</a:t>
            </a:r>
            <a:endParaRPr>
              <a:solidFill>
                <a:srgbClr val="1B1C1D"/>
              </a:solidFill>
            </a:endParaRPr>
          </a:p>
          <a:p>
            <a:pPr indent="-298450" lvl="0" marL="457200" rtl="0" algn="l">
              <a:lnSpc>
                <a:spcPct val="115000"/>
              </a:lnSpc>
              <a:spcBef>
                <a:spcPts val="0"/>
              </a:spcBef>
              <a:spcAft>
                <a:spcPts val="0"/>
              </a:spcAft>
              <a:buClr>
                <a:srgbClr val="1B1C1D"/>
              </a:buClr>
              <a:buSzPts val="1100"/>
              <a:buChar char="●"/>
            </a:pPr>
            <a:r>
              <a:rPr b="1" lang="en">
                <a:solidFill>
                  <a:srgbClr val="1B1C1D"/>
                </a:solidFill>
              </a:rPr>
              <a:t>Goal-Oriented:</a:t>
            </a:r>
            <a:r>
              <a:rPr lang="en">
                <a:solidFill>
                  <a:srgbClr val="1B1C1D"/>
                </a:solidFill>
              </a:rPr>
              <a:t> Focused on completing the objective you give it.</a:t>
            </a:r>
            <a:endParaRPr>
              <a:solidFill>
                <a:srgbClr val="1B1C1D"/>
              </a:solidFill>
            </a:endParaRPr>
          </a:p>
          <a:p>
            <a:pPr indent="-298450" lvl="0" marL="457200" rtl="0" algn="l">
              <a:lnSpc>
                <a:spcPct val="115000"/>
              </a:lnSpc>
              <a:spcBef>
                <a:spcPts val="0"/>
              </a:spcBef>
              <a:spcAft>
                <a:spcPts val="0"/>
              </a:spcAft>
              <a:buClr>
                <a:srgbClr val="1B1C1D"/>
              </a:buClr>
              <a:buSzPts val="1100"/>
              <a:buChar char="●"/>
            </a:pPr>
            <a:r>
              <a:rPr b="1" lang="en">
                <a:solidFill>
                  <a:srgbClr val="1B1C1D"/>
                </a:solidFill>
              </a:rPr>
              <a:t>Adaptive:</a:t>
            </a:r>
            <a:r>
              <a:rPr lang="en">
                <a:solidFill>
                  <a:srgbClr val="1B1C1D"/>
                </a:solidFill>
              </a:rPr>
              <a:t> Learns and reacts to new information or changes.</a:t>
            </a:r>
            <a:endParaRPr>
              <a:solidFill>
                <a:srgbClr val="1B1C1D"/>
              </a:solidFill>
            </a:endParaRPr>
          </a:p>
          <a:p>
            <a:pPr indent="0" lvl="0" marL="0" rtl="0" algn="l">
              <a:lnSpc>
                <a:spcPct val="115000"/>
              </a:lnSpc>
              <a:spcBef>
                <a:spcPts val="1800"/>
              </a:spcBef>
              <a:spcAft>
                <a:spcPts val="0"/>
              </a:spcAft>
              <a:buClr>
                <a:schemeClr val="dk1"/>
              </a:buClr>
              <a:buSzPts val="1100"/>
              <a:buFont typeface="Arial"/>
              <a:buNone/>
            </a:pPr>
            <a:r>
              <a:rPr b="1" lang="en" sz="1300">
                <a:solidFill>
                  <a:srgbClr val="1B1C1D"/>
                </a:solidFill>
              </a:rPr>
              <a:t>Real-World Examples:</a:t>
            </a:r>
            <a:endParaRPr b="1" sz="1300">
              <a:solidFill>
                <a:srgbClr val="1B1C1D"/>
              </a:solidFill>
            </a:endParaRPr>
          </a:p>
          <a:p>
            <a:pPr indent="-298450" lvl="0" marL="457200" rtl="0" algn="l">
              <a:lnSpc>
                <a:spcPct val="115000"/>
              </a:lnSpc>
              <a:spcBef>
                <a:spcPts val="600"/>
              </a:spcBef>
              <a:spcAft>
                <a:spcPts val="0"/>
              </a:spcAft>
              <a:buClr>
                <a:srgbClr val="1B1C1D"/>
              </a:buClr>
              <a:buSzPts val="1100"/>
              <a:buChar char="●"/>
            </a:pPr>
            <a:r>
              <a:rPr lang="en">
                <a:solidFill>
                  <a:srgbClr val="1B1C1D"/>
                </a:solidFill>
              </a:rPr>
              <a:t>Customer service chatbots</a:t>
            </a:r>
            <a:endParaRPr>
              <a:solidFill>
                <a:srgbClr val="1B1C1D"/>
              </a:solidFill>
            </a:endParaRPr>
          </a:p>
          <a:p>
            <a:pPr indent="-298450" lvl="0" marL="457200" rtl="0" algn="l">
              <a:lnSpc>
                <a:spcPct val="115000"/>
              </a:lnSpc>
              <a:spcBef>
                <a:spcPts val="0"/>
              </a:spcBef>
              <a:spcAft>
                <a:spcPts val="0"/>
              </a:spcAft>
              <a:buClr>
                <a:srgbClr val="1B1C1D"/>
              </a:buClr>
              <a:buSzPts val="1100"/>
              <a:buChar char="●"/>
            </a:pPr>
            <a:r>
              <a:rPr lang="en">
                <a:solidFill>
                  <a:srgbClr val="1B1C1D"/>
                </a:solidFill>
              </a:rPr>
              <a:t>Personal travel assistants</a:t>
            </a:r>
            <a:endParaRPr>
              <a:solidFill>
                <a:srgbClr val="1B1C1D"/>
              </a:solidFill>
            </a:endParaRPr>
          </a:p>
          <a:p>
            <a:pPr indent="-298450" lvl="0" marL="457200" rtl="0" algn="l">
              <a:lnSpc>
                <a:spcPct val="115000"/>
              </a:lnSpc>
              <a:spcBef>
                <a:spcPts val="0"/>
              </a:spcBef>
              <a:spcAft>
                <a:spcPts val="0"/>
              </a:spcAft>
              <a:buClr>
                <a:srgbClr val="1B1C1D"/>
              </a:buClr>
              <a:buSzPts val="1100"/>
              <a:buChar char="●"/>
            </a:pPr>
            <a:r>
              <a:rPr lang="en">
                <a:solidFill>
                  <a:srgbClr val="1B1C1D"/>
                </a:solidFill>
              </a:rPr>
              <a:t>Recommendation engines (Netflix, Amazon)</a:t>
            </a:r>
            <a:endParaRPr>
              <a:solidFill>
                <a:srgbClr val="1B1C1D"/>
              </a:solidFill>
            </a:endParaRPr>
          </a:p>
          <a:p>
            <a:pPr indent="-298450" lvl="0" marL="457200" rtl="0" algn="l">
              <a:lnSpc>
                <a:spcPct val="115000"/>
              </a:lnSpc>
              <a:spcBef>
                <a:spcPts val="0"/>
              </a:spcBef>
              <a:spcAft>
                <a:spcPts val="0"/>
              </a:spcAft>
              <a:buClr>
                <a:srgbClr val="1B1C1D"/>
              </a:buClr>
              <a:buSzPts val="1100"/>
              <a:buChar char="●"/>
            </a:pPr>
            <a:r>
              <a:rPr lang="en">
                <a:solidFill>
                  <a:srgbClr val="1B1C1D"/>
                </a:solidFill>
              </a:rPr>
              <a:t>Self-driving cars</a:t>
            </a:r>
            <a:endParaRPr baseline="30000" sz="2000">
              <a:solidFill>
                <a:srgbClr val="444746"/>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b="1" lang="en" sz="1700">
                <a:solidFill>
                  <a:srgbClr val="1B1C1D"/>
                </a:solidFill>
              </a:rPr>
              <a:t>AI Chatbot</a:t>
            </a:r>
            <a:endParaRPr b="1" sz="1700">
              <a:solidFill>
                <a:srgbClr val="1B1C1D"/>
              </a:solidFill>
            </a:endParaRPr>
          </a:p>
          <a:p>
            <a:pPr indent="0" lvl="0" marL="0" rtl="0" algn="l">
              <a:lnSpc>
                <a:spcPct val="115000"/>
              </a:lnSpc>
              <a:spcBef>
                <a:spcPts val="600"/>
              </a:spcBef>
              <a:spcAft>
                <a:spcPts val="0"/>
              </a:spcAft>
              <a:buClr>
                <a:schemeClr val="dk1"/>
              </a:buClr>
              <a:buSzPts val="1100"/>
              <a:buFont typeface="Arial"/>
              <a:buNone/>
            </a:pPr>
            <a:r>
              <a:rPr lang="en">
                <a:solidFill>
                  <a:srgbClr val="1B1C1D"/>
                </a:solidFill>
              </a:rPr>
              <a:t>A chatbot's primary role is communication.</a:t>
            </a:r>
            <a:r>
              <a:rPr baseline="30000" lang="en" sz="2000">
                <a:solidFill>
                  <a:srgbClr val="444746"/>
                </a:solidFill>
                <a:highlight>
                  <a:srgbClr val="FFFFFF"/>
                </a:highlight>
              </a:rPr>
              <a:t>2</a:t>
            </a:r>
            <a:r>
              <a:rPr lang="en">
                <a:solidFill>
                  <a:srgbClr val="1B1C1D"/>
                </a:solidFill>
              </a:rPr>
              <a:t> It's a conversational partner.</a:t>
            </a:r>
            <a:r>
              <a:rPr baseline="30000" lang="en" sz="2000">
                <a:solidFill>
                  <a:srgbClr val="444746"/>
                </a:solidFill>
                <a:highlight>
                  <a:srgbClr val="FFFFFF"/>
                </a:highlight>
              </a:rPr>
              <a:t>3</a:t>
            </a:r>
            <a:endParaRPr baseline="30000" sz="2000">
              <a:solidFill>
                <a:srgbClr val="444746"/>
              </a:solidFill>
              <a:highlight>
                <a:srgbClr val="FFFFFF"/>
              </a:highlight>
            </a:endParaRPr>
          </a:p>
          <a:p>
            <a:pPr indent="-298450" lvl="0" marL="457200" rtl="0" algn="l">
              <a:lnSpc>
                <a:spcPct val="115000"/>
              </a:lnSpc>
              <a:spcBef>
                <a:spcPts val="600"/>
              </a:spcBef>
              <a:spcAft>
                <a:spcPts val="0"/>
              </a:spcAft>
              <a:buClr>
                <a:srgbClr val="1B1C1D"/>
              </a:buClr>
              <a:buSzPts val="1100"/>
              <a:buChar char="●"/>
            </a:pPr>
            <a:r>
              <a:rPr b="1" lang="en">
                <a:solidFill>
                  <a:srgbClr val="1B1C1D"/>
                </a:solidFill>
              </a:rPr>
              <a:t>Function:</a:t>
            </a:r>
            <a:r>
              <a:rPr lang="en">
                <a:solidFill>
                  <a:srgbClr val="1B1C1D"/>
                </a:solidFill>
              </a:rPr>
              <a:t> It </a:t>
            </a:r>
            <a:r>
              <a:rPr b="1" lang="en">
                <a:solidFill>
                  <a:srgbClr val="1B1C1D"/>
                </a:solidFill>
              </a:rPr>
              <a:t>reacts</a:t>
            </a:r>
            <a:r>
              <a:rPr lang="en">
                <a:solidFill>
                  <a:srgbClr val="1B1C1D"/>
                </a:solidFill>
              </a:rPr>
              <a:t> to your questions and commands within a conversation.</a:t>
            </a:r>
            <a:endParaRPr>
              <a:solidFill>
                <a:srgbClr val="1B1C1D"/>
              </a:solidFill>
            </a:endParaRPr>
          </a:p>
          <a:p>
            <a:pPr indent="-298450" lvl="0" marL="457200" rtl="0" algn="l">
              <a:lnSpc>
                <a:spcPct val="115000"/>
              </a:lnSpc>
              <a:spcBef>
                <a:spcPts val="0"/>
              </a:spcBef>
              <a:spcAft>
                <a:spcPts val="0"/>
              </a:spcAft>
              <a:buClr>
                <a:srgbClr val="1B1C1D"/>
              </a:buClr>
              <a:buSzPts val="1100"/>
              <a:buChar char="●"/>
            </a:pPr>
            <a:r>
              <a:rPr b="1" lang="en">
                <a:solidFill>
                  <a:srgbClr val="1B1C1D"/>
                </a:solidFill>
              </a:rPr>
              <a:t>Scope:</a:t>
            </a:r>
            <a:r>
              <a:rPr lang="en">
                <a:solidFill>
                  <a:srgbClr val="1B1C1D"/>
                </a:solidFill>
              </a:rPr>
              <a:t> Its abilities are typically confined to providing information or performing simple, predefined tasks.</a:t>
            </a:r>
            <a:endParaRPr>
              <a:solidFill>
                <a:srgbClr val="1B1C1D"/>
              </a:solidFill>
            </a:endParaRPr>
          </a:p>
          <a:p>
            <a:pPr indent="-298450" lvl="0" marL="457200" rtl="0" algn="l">
              <a:lnSpc>
                <a:spcPct val="115000"/>
              </a:lnSpc>
              <a:spcBef>
                <a:spcPts val="0"/>
              </a:spcBef>
              <a:spcAft>
                <a:spcPts val="0"/>
              </a:spcAft>
              <a:buClr>
                <a:srgbClr val="1B1C1D"/>
              </a:buClr>
              <a:buSzPts val="1100"/>
              <a:buChar char="●"/>
            </a:pPr>
            <a:r>
              <a:rPr b="1" lang="en">
                <a:solidFill>
                  <a:srgbClr val="1B1C1D"/>
                </a:solidFill>
              </a:rPr>
              <a:t>Example:</a:t>
            </a:r>
            <a:r>
              <a:rPr lang="en">
                <a:solidFill>
                  <a:srgbClr val="1B1C1D"/>
                </a:solidFill>
              </a:rPr>
              <a:t> Asking a website's support bot for your order status.</a:t>
            </a:r>
            <a:endParaRPr>
              <a:solidFill>
                <a:srgbClr val="1B1C1D"/>
              </a:solidFill>
            </a:endParaRPr>
          </a:p>
          <a:p>
            <a:pPr indent="0" lvl="0" marL="0" rtl="0" algn="l">
              <a:lnSpc>
                <a:spcPct val="115000"/>
              </a:lnSpc>
              <a:spcBef>
                <a:spcPts val="1800"/>
              </a:spcBef>
              <a:spcAft>
                <a:spcPts val="0"/>
              </a:spcAft>
              <a:buClr>
                <a:schemeClr val="dk1"/>
              </a:buClr>
              <a:buSzPts val="1100"/>
              <a:buFont typeface="Arial"/>
              <a:buNone/>
            </a:pPr>
            <a:r>
              <a:t/>
            </a:r>
            <a:endParaRPr>
              <a:solidFill>
                <a:srgbClr val="1B1C1D"/>
              </a:solidFill>
            </a:endParaRPr>
          </a:p>
          <a:p>
            <a:pPr indent="0" lvl="0" marL="0" rtl="0" algn="l">
              <a:lnSpc>
                <a:spcPct val="115000"/>
              </a:lnSpc>
              <a:spcBef>
                <a:spcPts val="0"/>
              </a:spcBef>
              <a:spcAft>
                <a:spcPts val="0"/>
              </a:spcAft>
              <a:buClr>
                <a:schemeClr val="dk1"/>
              </a:buClr>
              <a:buSzPts val="1100"/>
              <a:buFont typeface="Arial"/>
              <a:buNone/>
            </a:pPr>
            <a:r>
              <a:rPr b="1" lang="en" sz="1700">
                <a:solidFill>
                  <a:srgbClr val="1B1C1D"/>
                </a:solidFill>
              </a:rPr>
              <a:t>AI Agent</a:t>
            </a:r>
            <a:endParaRPr b="1" sz="1700">
              <a:solidFill>
                <a:srgbClr val="1B1C1D"/>
              </a:solidFill>
            </a:endParaRPr>
          </a:p>
          <a:p>
            <a:pPr indent="0" lvl="0" marL="0" rtl="0" algn="l">
              <a:lnSpc>
                <a:spcPct val="115000"/>
              </a:lnSpc>
              <a:spcBef>
                <a:spcPts val="600"/>
              </a:spcBef>
              <a:spcAft>
                <a:spcPts val="0"/>
              </a:spcAft>
              <a:buClr>
                <a:schemeClr val="dk1"/>
              </a:buClr>
              <a:buSzPts val="1100"/>
              <a:buFont typeface="Arial"/>
              <a:buNone/>
            </a:pPr>
            <a:r>
              <a:rPr lang="en">
                <a:solidFill>
                  <a:srgbClr val="1B1C1D"/>
                </a:solidFill>
              </a:rPr>
              <a:t>An agent's primary role is execution.</a:t>
            </a:r>
            <a:r>
              <a:rPr baseline="30000" lang="en" sz="2000">
                <a:solidFill>
                  <a:srgbClr val="444746"/>
                </a:solidFill>
                <a:highlight>
                  <a:srgbClr val="FFFFFF"/>
                </a:highlight>
              </a:rPr>
              <a:t>4</a:t>
            </a:r>
            <a:r>
              <a:rPr lang="en">
                <a:solidFill>
                  <a:srgbClr val="1B1C1D"/>
                </a:solidFill>
              </a:rPr>
              <a:t> It's an autonomous doer.</a:t>
            </a:r>
            <a:r>
              <a:rPr baseline="30000" lang="en" sz="2000">
                <a:solidFill>
                  <a:srgbClr val="444746"/>
                </a:solidFill>
                <a:highlight>
                  <a:srgbClr val="FFFFFF"/>
                </a:highlight>
              </a:rPr>
              <a:t>5</a:t>
            </a:r>
            <a:endParaRPr baseline="30000" sz="2000">
              <a:solidFill>
                <a:srgbClr val="444746"/>
              </a:solidFill>
              <a:highlight>
                <a:srgbClr val="FFFFFF"/>
              </a:highlight>
            </a:endParaRPr>
          </a:p>
          <a:p>
            <a:pPr indent="-298450" lvl="0" marL="495300" rtl="0" algn="l">
              <a:lnSpc>
                <a:spcPct val="115000"/>
              </a:lnSpc>
              <a:spcBef>
                <a:spcPts val="600"/>
              </a:spcBef>
              <a:spcAft>
                <a:spcPts val="0"/>
              </a:spcAft>
              <a:buClr>
                <a:srgbClr val="1B1C1D"/>
              </a:buClr>
              <a:buSzPts val="1100"/>
              <a:buChar char="●"/>
            </a:pPr>
            <a:r>
              <a:rPr b="1" lang="en">
                <a:solidFill>
                  <a:srgbClr val="1B1C1D"/>
                </a:solidFill>
              </a:rPr>
              <a:t>Function:</a:t>
            </a:r>
            <a:r>
              <a:rPr lang="en">
                <a:solidFill>
                  <a:srgbClr val="1B1C1D"/>
                </a:solidFill>
              </a:rPr>
              <a:t> It </a:t>
            </a:r>
            <a:r>
              <a:rPr b="1" lang="en">
                <a:solidFill>
                  <a:srgbClr val="1B1C1D"/>
                </a:solidFill>
              </a:rPr>
              <a:t>proactively</a:t>
            </a:r>
            <a:r>
              <a:rPr lang="en">
                <a:solidFill>
                  <a:srgbClr val="1B1C1D"/>
                </a:solidFill>
              </a:rPr>
              <a:t> takes a goal, breaks it down into steps, and executes them without constant human input.</a:t>
            </a:r>
            <a:r>
              <a:rPr baseline="30000" lang="en" sz="2000">
                <a:solidFill>
                  <a:srgbClr val="444746"/>
                </a:solidFill>
                <a:highlight>
                  <a:srgbClr val="FFFFFF"/>
                </a:highlight>
              </a:rPr>
              <a:t>6</a:t>
            </a:r>
            <a:endParaRPr baseline="30000" sz="2000">
              <a:solidFill>
                <a:srgbClr val="444746"/>
              </a:solidFill>
              <a:highlight>
                <a:srgbClr val="FFFFFF"/>
              </a:highlight>
            </a:endParaRPr>
          </a:p>
          <a:p>
            <a:pPr indent="-298450" lvl="0" marL="495300" rtl="0" algn="l">
              <a:lnSpc>
                <a:spcPct val="115000"/>
              </a:lnSpc>
              <a:spcBef>
                <a:spcPts val="0"/>
              </a:spcBef>
              <a:spcAft>
                <a:spcPts val="0"/>
              </a:spcAft>
              <a:buClr>
                <a:srgbClr val="1B1C1D"/>
              </a:buClr>
              <a:buSzPts val="1100"/>
              <a:buChar char="●"/>
            </a:pPr>
            <a:r>
              <a:rPr b="1" lang="en">
                <a:solidFill>
                  <a:srgbClr val="1B1C1D"/>
                </a:solidFill>
              </a:rPr>
              <a:t>Scope:</a:t>
            </a:r>
            <a:r>
              <a:rPr lang="en">
                <a:solidFill>
                  <a:srgbClr val="1B1C1D"/>
                </a:solidFill>
              </a:rPr>
              <a:t> It can interact with multiple apps, websites, and tools to complete complex, multi-step objectives.</a:t>
            </a:r>
            <a:r>
              <a:rPr baseline="30000" lang="en" sz="2000">
                <a:solidFill>
                  <a:srgbClr val="444746"/>
                </a:solidFill>
                <a:highlight>
                  <a:srgbClr val="FFFFFF"/>
                </a:highlight>
              </a:rPr>
              <a:t>7</a:t>
            </a:r>
            <a:endParaRPr baseline="30000" sz="2000">
              <a:solidFill>
                <a:srgbClr val="444746"/>
              </a:solidFill>
              <a:highlight>
                <a:srgbClr val="FFFFFF"/>
              </a:highlight>
            </a:endParaRPr>
          </a:p>
          <a:p>
            <a:pPr indent="-298450" lvl="0" marL="495300" rtl="0" algn="l">
              <a:lnSpc>
                <a:spcPct val="115000"/>
              </a:lnSpc>
              <a:spcBef>
                <a:spcPts val="0"/>
              </a:spcBef>
              <a:spcAft>
                <a:spcPts val="0"/>
              </a:spcAft>
              <a:buClr>
                <a:srgbClr val="1B1C1D"/>
              </a:buClr>
              <a:buSzPts val="1100"/>
              <a:buChar char="●"/>
            </a:pPr>
            <a:r>
              <a:rPr b="1" lang="en">
                <a:solidFill>
                  <a:srgbClr val="1B1C1D"/>
                </a:solidFill>
              </a:rPr>
              <a:t>Example:</a:t>
            </a:r>
            <a:r>
              <a:rPr lang="en">
                <a:solidFill>
                  <a:srgbClr val="1B1C1D"/>
                </a:solidFill>
              </a:rPr>
              <a:t> Telling an agent to "book a flight to New York for next Tuesday morning under $300," and it does the searching and purchasing for you.</a:t>
            </a:r>
            <a:r>
              <a:rPr baseline="30000" lang="en" sz="2000">
                <a:solidFill>
                  <a:srgbClr val="444746"/>
                </a:solidFill>
                <a:highlight>
                  <a:srgbClr val="FFFFFF"/>
                </a:highlight>
              </a:rPr>
              <a:t>8</a:t>
            </a:r>
            <a:endParaRPr baseline="30000" sz="2000">
              <a:solidFill>
                <a:srgbClr val="444746"/>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en">
                <a:solidFill>
                  <a:srgbClr val="1B1C1D"/>
                </a:solidFill>
              </a:rPr>
              <a:t>Think of it this way: You </a:t>
            </a:r>
            <a:r>
              <a:rPr b="1" lang="en">
                <a:solidFill>
                  <a:srgbClr val="1B1C1D"/>
                </a:solidFill>
              </a:rPr>
              <a:t>talk to a chatbot</a:t>
            </a:r>
            <a:r>
              <a:rPr lang="en">
                <a:solidFill>
                  <a:srgbClr val="1B1C1D"/>
                </a:solidFill>
              </a:rPr>
              <a:t>, but you </a:t>
            </a:r>
            <a:r>
              <a:rPr b="1" lang="en">
                <a:solidFill>
                  <a:srgbClr val="1B1C1D"/>
                </a:solidFill>
              </a:rPr>
              <a:t>delegate to an agent</a:t>
            </a:r>
            <a:r>
              <a:rPr lang="en">
                <a:solidFill>
                  <a:srgbClr val="1B1C1D"/>
                </a:solidFill>
              </a:rPr>
              <a:t>.</a:t>
            </a:r>
            <a:endParaRPr>
              <a:solidFill>
                <a:srgbClr val="1B1C1D"/>
              </a:solidFill>
            </a:endParaRPr>
          </a:p>
          <a:p>
            <a:pPr indent="0" lvl="0" marL="0" rtl="0" algn="l">
              <a:spcBef>
                <a:spcPts val="1200"/>
              </a:spcBef>
              <a:spcAft>
                <a:spcPts val="0"/>
              </a:spcAft>
              <a:buNone/>
            </a:pPr>
            <a:r>
              <a:t/>
            </a:r>
            <a:endParaRPr/>
          </a:p>
        </p:txBody>
      </p:sp>
      <p:sp>
        <p:nvSpPr>
          <p:cNvPr id="5486" name="Google Shape;5486;g39490ae2f3c_1_19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6" name="Shape 5536"/>
        <p:cNvGrpSpPr/>
        <p:nvPr/>
      </p:nvGrpSpPr>
      <p:grpSpPr>
        <a:xfrm>
          <a:off x="0" y="0"/>
          <a:ext cx="0" cy="0"/>
          <a:chOff x="0" y="0"/>
          <a:chExt cx="0" cy="0"/>
        </a:xfrm>
      </p:grpSpPr>
      <p:sp>
        <p:nvSpPr>
          <p:cNvPr id="5537" name="Google Shape;5537;g39490ae2f3c_1_2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8" name="Google Shape;5538;g39490ae2f3c_1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Tools it has access to and how user interacts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rgbClr val="1B1C1D"/>
                </a:solidFill>
              </a:rPr>
              <a:t>Here are five visionary use cases:</a:t>
            </a:r>
            <a:endParaRPr>
              <a:solidFill>
                <a:srgbClr val="1B1C1D"/>
              </a:solidFill>
            </a:endParaRPr>
          </a:p>
          <a:p>
            <a:pPr indent="0" lvl="0" marL="0" rtl="0" algn="l">
              <a:lnSpc>
                <a:spcPct val="115000"/>
              </a:lnSpc>
              <a:spcBef>
                <a:spcPts val="1200"/>
              </a:spcBef>
              <a:spcAft>
                <a:spcPts val="0"/>
              </a:spcAft>
              <a:buClr>
                <a:schemeClr val="dk1"/>
              </a:buClr>
              <a:buSzPts val="1100"/>
              <a:buFont typeface="Arial"/>
              <a:buNone/>
            </a:pPr>
            <a:r>
              <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Travel &amp; Hospitality:</a:t>
            </a:r>
            <a:r>
              <a:rPr lang="en">
                <a:solidFill>
                  <a:srgbClr val="1B1C1D"/>
                </a:solidFill>
              </a:rPr>
              <a:t> A </a:t>
            </a:r>
            <a:r>
              <a:rPr b="1" lang="en">
                <a:solidFill>
                  <a:srgbClr val="1B1C1D"/>
                </a:solidFill>
              </a:rPr>
              <a:t>Dynamic Guest Experience Agent</a:t>
            </a:r>
            <a:r>
              <a:rPr lang="en">
                <a:solidFill>
                  <a:srgbClr val="1B1C1D"/>
                </a:solidFill>
              </a:rPr>
              <a:t> that personalizes a traveler's entire journey, automatically rebooking logistics during a delay and suggesting activities based on their real-time onboard preferences. 🚢</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Healthcare:</a:t>
            </a:r>
            <a:r>
              <a:rPr lang="en">
                <a:solidFill>
                  <a:srgbClr val="1B1C1D"/>
                </a:solidFill>
              </a:rPr>
              <a:t> A </a:t>
            </a:r>
            <a:r>
              <a:rPr b="1" lang="en">
                <a:solidFill>
                  <a:srgbClr val="1B1C1D"/>
                </a:solidFill>
              </a:rPr>
              <a:t>Hospital Operations Agent</a:t>
            </a:r>
            <a:r>
              <a:rPr lang="en">
                <a:solidFill>
                  <a:srgbClr val="1B1C1D"/>
                </a:solidFill>
              </a:rPr>
              <a:t> that autonomously optimizes staff schedules, manages patient bed allocation, and navigates the entire medical billing and insurance claims process to eliminate administrative overhead. 🏥</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Multi-Location Retail &amp; Food Service:</a:t>
            </a:r>
            <a:r>
              <a:rPr lang="en">
                <a:solidFill>
                  <a:srgbClr val="1B1C1D"/>
                </a:solidFill>
              </a:rPr>
              <a:t> A </a:t>
            </a:r>
            <a:r>
              <a:rPr b="1" lang="en">
                <a:solidFill>
                  <a:srgbClr val="1B1C1D"/>
                </a:solidFill>
              </a:rPr>
              <a:t>Distributed Operations Agent</a:t>
            </a:r>
            <a:r>
              <a:rPr lang="en">
                <a:solidFill>
                  <a:srgbClr val="1B1C1D"/>
                </a:solidFill>
              </a:rPr>
              <a:t> that manages inventory, adjusts local pricing, and launches hyper-targeted marketing campaigns for thousands of individual store locations simultaneously. 🍔</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Finance &amp; Banking:</a:t>
            </a:r>
            <a:r>
              <a:rPr lang="en">
                <a:solidFill>
                  <a:srgbClr val="1B1C1D"/>
                </a:solidFill>
              </a:rPr>
              <a:t> An </a:t>
            </a:r>
            <a:r>
              <a:rPr b="1" lang="en">
                <a:solidFill>
                  <a:srgbClr val="1B1C1D"/>
                </a:solidFill>
              </a:rPr>
              <a:t>Automated Corporate Treasury Agent</a:t>
            </a:r>
            <a:r>
              <a:rPr lang="en">
                <a:solidFill>
                  <a:srgbClr val="1B1C1D"/>
                </a:solidFill>
              </a:rPr>
              <a:t> that manages global cash flow, executes complex trading strategies, and neutralizes fraudulent transactions in real-time across all corporate accounts. 📈</a:t>
            </a:r>
            <a:endParaRPr>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a:solidFill>
                  <a:srgbClr val="1B1C1D"/>
                </a:solidFill>
              </a:rPr>
              <a:t>Energy &amp; Logistics:</a:t>
            </a:r>
            <a:r>
              <a:rPr lang="en">
                <a:solidFill>
                  <a:srgbClr val="1B1C1D"/>
                </a:solidFill>
              </a:rPr>
              <a:t> An </a:t>
            </a:r>
            <a:r>
              <a:rPr b="1" lang="en">
                <a:solidFill>
                  <a:srgbClr val="1B1C1D"/>
                </a:solidFill>
              </a:rPr>
              <a:t>Autonomous Supply Chain Agent</a:t>
            </a:r>
            <a:r>
              <a:rPr lang="en">
                <a:solidFill>
                  <a:srgbClr val="1B1C1D"/>
                </a:solidFill>
              </a:rPr>
              <a:t> that optimizes global logistics, executes real-time fuel and materials purchasing, and automatically re-routes entire fleets to avoid disruptions. 🚚</a:t>
            </a:r>
            <a:endParaRPr>
              <a:solidFill>
                <a:srgbClr val="1B1C1D"/>
              </a:solidFill>
            </a:endParaRPr>
          </a:p>
          <a:p>
            <a:pPr indent="0" lvl="0" marL="0" rtl="0" algn="l">
              <a:spcBef>
                <a:spcPts val="18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4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1.png"/><Relationship Id="rId3" Type="http://schemas.openxmlformats.org/officeDocument/2006/relationships/image" Target="../media/image10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4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3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4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1.png"/><Relationship Id="rId3" Type="http://schemas.openxmlformats.org/officeDocument/2006/relationships/image" Target="../media/image10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3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85.png"/><Relationship Id="rId4" Type="http://schemas.openxmlformats.org/officeDocument/2006/relationships/image" Target="../media/image8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 Id="rId3" Type="http://schemas.openxmlformats.org/officeDocument/2006/relationships/image" Target="../media/image7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8.png"/><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4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5.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jp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1.png"/><Relationship Id="rId3" Type="http://schemas.openxmlformats.org/officeDocument/2006/relationships/image" Target="../media/image7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2.png"/><Relationship Id="rId3" Type="http://schemas.openxmlformats.org/officeDocument/2006/relationships/image" Target="../media/image70.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9.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8.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8.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8.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1.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7.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2.png"/><Relationship Id="rId3" Type="http://schemas.openxmlformats.org/officeDocument/2006/relationships/image" Target="../media/image70.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0.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1.png"/><Relationship Id="rId3" Type="http://schemas.openxmlformats.org/officeDocument/2006/relationships/image" Target="../media/image70.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3.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1.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1.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0.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4.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4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1.png"/><Relationship Id="rId3" Type="http://schemas.openxmlformats.org/officeDocument/2006/relationships/image" Target="../media/image105.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43.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1.png"/><Relationship Id="rId3" Type="http://schemas.openxmlformats.org/officeDocument/2006/relationships/image" Target="../media/image105.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0.png"/><Relationship Id="rId3" Type="http://schemas.openxmlformats.org/officeDocument/2006/relationships/image" Target="../media/image85.png"/><Relationship Id="rId4" Type="http://schemas.openxmlformats.org/officeDocument/2006/relationships/image" Target="../media/image8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3.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7.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0.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4.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43.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1.png"/><Relationship Id="rId3" Type="http://schemas.openxmlformats.org/officeDocument/2006/relationships/image" Target="../media/image105.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5.png"/><Relationship Id="rId3"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png"/><Relationship Id="rId3" Type="http://schemas.openxmlformats.org/officeDocument/2006/relationships/image" Target="../media/image40.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8.png"/><Relationship Id="rId3" Type="http://schemas.openxmlformats.org/officeDocument/2006/relationships/image" Target="../media/image39.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png"/><Relationship Id="rId3" Type="http://schemas.openxmlformats.org/officeDocument/2006/relationships/image" Target="../media/image40.png"/><Relationship Id="rId4" Type="http://schemas.openxmlformats.org/officeDocument/2006/relationships/image" Target="../media/image43.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1.png"/><Relationship Id="rId3" Type="http://schemas.openxmlformats.org/officeDocument/2006/relationships/image" Target="../media/image105.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5.png"/><Relationship Id="rId3" Type="http://schemas.openxmlformats.org/officeDocument/2006/relationships/image" Target="../media/image33.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0.png"/><Relationship Id="rId3" Type="http://schemas.openxmlformats.org/officeDocument/2006/relationships/image" Target="../media/image85.png"/><Relationship Id="rId4" Type="http://schemas.openxmlformats.org/officeDocument/2006/relationships/image" Target="../media/image82.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6.png"/><Relationship Id="rId3" Type="http://schemas.openxmlformats.org/officeDocument/2006/relationships/image" Target="../media/image74.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4.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
    <p:spTree>
      <p:nvGrpSpPr>
        <p:cNvPr id="1943" name="Shape 1943"/>
        <p:cNvGrpSpPr/>
        <p:nvPr/>
      </p:nvGrpSpPr>
      <p:grpSpPr>
        <a:xfrm>
          <a:off x="0" y="0"/>
          <a:ext cx="0" cy="0"/>
          <a:chOff x="0" y="0"/>
          <a:chExt cx="0" cy="0"/>
        </a:xfrm>
      </p:grpSpPr>
      <p:grpSp>
        <p:nvGrpSpPr>
          <p:cNvPr id="1944" name="Google Shape;1944;p103"/>
          <p:cNvGrpSpPr/>
          <p:nvPr/>
        </p:nvGrpSpPr>
        <p:grpSpPr>
          <a:xfrm>
            <a:off x="8663998" y="179528"/>
            <a:ext cx="202208" cy="201860"/>
            <a:chOff x="1294323" y="449402"/>
            <a:chExt cx="444608" cy="443844"/>
          </a:xfrm>
        </p:grpSpPr>
        <p:sp>
          <p:nvSpPr>
            <p:cNvPr id="1945" name="Google Shape;1945;p10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46" name="Google Shape;1946;p10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47" name="Google Shape;1947;p10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48" name="Google Shape;1948;p10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49" name="Google Shape;1949;p10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50" name="Google Shape;1950;p10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pic>
        <p:nvPicPr>
          <p:cNvPr id="1951" name="Google Shape;1951;p103" title="Screenshot 2025-03-20 at 3.44.10 PM.png"/>
          <p:cNvPicPr preferRelativeResize="0"/>
          <p:nvPr/>
        </p:nvPicPr>
        <p:blipFill rotWithShape="1">
          <a:blip r:embed="rId2">
            <a:alphaModFix/>
          </a:blip>
          <a:srcRect b="0" l="0" r="5338" t="5338"/>
          <a:stretch/>
        </p:blipFill>
        <p:spPr>
          <a:xfrm>
            <a:off x="0" y="1"/>
            <a:ext cx="8655642" cy="5143501"/>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6_1">
    <p:bg>
      <p:bgPr>
        <a:solidFill>
          <a:schemeClr val="lt1"/>
        </a:solidFill>
      </p:bgPr>
    </p:bg>
    <p:spTree>
      <p:nvGrpSpPr>
        <p:cNvPr id="1952" name="Shape 1952"/>
        <p:cNvGrpSpPr/>
        <p:nvPr/>
      </p:nvGrpSpPr>
      <p:grpSpPr>
        <a:xfrm>
          <a:off x="0" y="0"/>
          <a:ext cx="0" cy="0"/>
          <a:chOff x="0" y="0"/>
          <a:chExt cx="0" cy="0"/>
        </a:xfrm>
      </p:grpSpPr>
      <p:pic>
        <p:nvPicPr>
          <p:cNvPr id="1953" name="Google Shape;1953;p104" title="Screenshot 2025-03-24 at 1.35.14 PM.png"/>
          <p:cNvPicPr preferRelativeResize="0"/>
          <p:nvPr/>
        </p:nvPicPr>
        <p:blipFill rotWithShape="1">
          <a:blip r:embed="rId2">
            <a:alphaModFix amt="15000"/>
          </a:blip>
          <a:srcRect b="9428" l="0" r="43604" t="10808"/>
          <a:stretch/>
        </p:blipFill>
        <p:spPr>
          <a:xfrm>
            <a:off x="-36608" y="8300"/>
            <a:ext cx="5790700" cy="5143501"/>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7">
    <p:bg>
      <p:bgPr>
        <a:solidFill>
          <a:schemeClr val="lt1"/>
        </a:solidFill>
      </p:bgPr>
    </p:bg>
    <p:spTree>
      <p:nvGrpSpPr>
        <p:cNvPr id="1954" name="Shape 1954"/>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orecard Slide">
  <p:cSld name="CUSTOM_5">
    <p:spTree>
      <p:nvGrpSpPr>
        <p:cNvPr id="1955" name="Shape 1955"/>
        <p:cNvGrpSpPr/>
        <p:nvPr/>
      </p:nvGrpSpPr>
      <p:grpSpPr>
        <a:xfrm>
          <a:off x="0" y="0"/>
          <a:ext cx="0" cy="0"/>
          <a:chOff x="0" y="0"/>
          <a:chExt cx="0" cy="0"/>
        </a:xfrm>
      </p:grpSpPr>
      <p:grpSp>
        <p:nvGrpSpPr>
          <p:cNvPr id="1956" name="Google Shape;1956;p106"/>
          <p:cNvGrpSpPr/>
          <p:nvPr/>
        </p:nvGrpSpPr>
        <p:grpSpPr>
          <a:xfrm>
            <a:off x="8663998" y="179528"/>
            <a:ext cx="202208" cy="201860"/>
            <a:chOff x="1294323" y="449402"/>
            <a:chExt cx="444608" cy="443844"/>
          </a:xfrm>
        </p:grpSpPr>
        <p:sp>
          <p:nvSpPr>
            <p:cNvPr id="1957" name="Google Shape;1957;p10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58" name="Google Shape;1958;p10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59" name="Google Shape;1959;p10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60" name="Google Shape;1960;p10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61" name="Google Shape;1961;p10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62" name="Google Shape;1962;p10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dcrumbs">
  <p:cSld name="Title and Content_2_1_2">
    <p:bg>
      <p:bgPr>
        <a:solidFill>
          <a:srgbClr val="000000"/>
        </a:solidFill>
      </p:bgPr>
    </p:bg>
    <p:spTree>
      <p:nvGrpSpPr>
        <p:cNvPr id="1963" name="Shape 1963"/>
        <p:cNvGrpSpPr/>
        <p:nvPr/>
      </p:nvGrpSpPr>
      <p:grpSpPr>
        <a:xfrm>
          <a:off x="0" y="0"/>
          <a:ext cx="0" cy="0"/>
          <a:chOff x="0" y="0"/>
          <a:chExt cx="0" cy="0"/>
        </a:xfrm>
      </p:grpSpPr>
      <p:pic>
        <p:nvPicPr>
          <p:cNvPr id="1964" name="Google Shape;1964;p107" title="Screenshot 2025-03-20 at 3.09.33 PM.png"/>
          <p:cNvPicPr preferRelativeResize="0"/>
          <p:nvPr/>
        </p:nvPicPr>
        <p:blipFill rotWithShape="1">
          <a:blip r:embed="rId2">
            <a:alphaModFix/>
          </a:blip>
          <a:srcRect b="0" l="0" r="0" t="5267"/>
          <a:stretch/>
        </p:blipFill>
        <p:spPr>
          <a:xfrm>
            <a:off x="6" y="-10250"/>
            <a:ext cx="9144003" cy="5143501"/>
          </a:xfrm>
          <a:prstGeom prst="rect">
            <a:avLst/>
          </a:prstGeom>
          <a:noFill/>
          <a:ln>
            <a:noFill/>
          </a:ln>
        </p:spPr>
      </p:pic>
      <p:sp>
        <p:nvSpPr>
          <p:cNvPr id="1965" name="Google Shape;1965;p107"/>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1966" name="Google Shape;1966;p107"/>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1967" name="Google Shape;1967;p107"/>
          <p:cNvGrpSpPr/>
          <p:nvPr/>
        </p:nvGrpSpPr>
        <p:grpSpPr>
          <a:xfrm>
            <a:off x="8663998" y="179528"/>
            <a:ext cx="202208" cy="201860"/>
            <a:chOff x="1294323" y="449402"/>
            <a:chExt cx="444608" cy="443844"/>
          </a:xfrm>
        </p:grpSpPr>
        <p:sp>
          <p:nvSpPr>
            <p:cNvPr id="1968" name="Google Shape;1968;p10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69" name="Google Shape;1969;p10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70" name="Google Shape;1970;p10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71" name="Google Shape;1971;p10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72" name="Google Shape;1972;p10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73" name="Google Shape;1973;p10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dcrumbs 1 1">
  <p:cSld name="Title and Content_2_1_2_1_1">
    <p:bg>
      <p:bgPr>
        <a:solidFill>
          <a:schemeClr val="lt1"/>
        </a:solidFill>
      </p:bgPr>
    </p:bg>
    <p:spTree>
      <p:nvGrpSpPr>
        <p:cNvPr id="1974" name="Shape 1974"/>
        <p:cNvGrpSpPr/>
        <p:nvPr/>
      </p:nvGrpSpPr>
      <p:grpSpPr>
        <a:xfrm>
          <a:off x="0" y="0"/>
          <a:ext cx="0" cy="0"/>
          <a:chOff x="0" y="0"/>
          <a:chExt cx="0" cy="0"/>
        </a:xfrm>
      </p:grpSpPr>
      <p:pic>
        <p:nvPicPr>
          <p:cNvPr id="1975" name="Google Shape;1975;p108" title="Screenshot 2025-03-24 at 1.41.13 PM.png"/>
          <p:cNvPicPr preferRelativeResize="0"/>
          <p:nvPr/>
        </p:nvPicPr>
        <p:blipFill rotWithShape="1">
          <a:blip r:embed="rId2">
            <a:alphaModFix amt="20000"/>
          </a:blip>
          <a:srcRect b="4959" l="49670" r="0" t="5022"/>
          <a:stretch/>
        </p:blipFill>
        <p:spPr>
          <a:xfrm>
            <a:off x="4542745" y="0"/>
            <a:ext cx="4601257" cy="5143501"/>
          </a:xfrm>
          <a:prstGeom prst="rect">
            <a:avLst/>
          </a:prstGeom>
          <a:noFill/>
          <a:ln>
            <a:noFill/>
          </a:ln>
        </p:spPr>
      </p:pic>
      <p:sp>
        <p:nvSpPr>
          <p:cNvPr id="1976" name="Google Shape;1976;p108"/>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1977" name="Google Shape;1977;p108"/>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Black 3">
  <p:cSld name="Blank_1">
    <p:bg>
      <p:bgPr>
        <a:solidFill>
          <a:srgbClr val="000000"/>
        </a:solidFill>
      </p:bgPr>
    </p:bg>
    <p:spTree>
      <p:nvGrpSpPr>
        <p:cNvPr id="1978" name="Shape 1978"/>
        <p:cNvGrpSpPr/>
        <p:nvPr/>
      </p:nvGrpSpPr>
      <p:grpSpPr>
        <a:xfrm>
          <a:off x="0" y="0"/>
          <a:ext cx="0" cy="0"/>
          <a:chOff x="0" y="0"/>
          <a:chExt cx="0" cy="0"/>
        </a:xfrm>
      </p:grpSpPr>
      <p:pic>
        <p:nvPicPr>
          <p:cNvPr id="1979" name="Google Shape;1979;p109"/>
          <p:cNvPicPr preferRelativeResize="0"/>
          <p:nvPr/>
        </p:nvPicPr>
        <p:blipFill>
          <a:blip r:embed="rId2">
            <a:alphaModFix/>
          </a:blip>
          <a:stretch>
            <a:fillRect/>
          </a:stretch>
        </p:blipFill>
        <p:spPr>
          <a:xfrm>
            <a:off x="4300" y="8700"/>
            <a:ext cx="9144000" cy="5143500"/>
          </a:xfrm>
          <a:prstGeom prst="rect">
            <a:avLst/>
          </a:prstGeom>
          <a:noFill/>
          <a:ln>
            <a:noFill/>
          </a:ln>
        </p:spPr>
      </p:pic>
      <p:sp>
        <p:nvSpPr>
          <p:cNvPr id="1980" name="Google Shape;1980;p109"/>
          <p:cNvSpPr txBox="1"/>
          <p:nvPr>
            <p:ph type="title"/>
          </p:nvPr>
        </p:nvSpPr>
        <p:spPr>
          <a:xfrm>
            <a:off x="213550" y="1121300"/>
            <a:ext cx="2071200" cy="4068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2200"/>
              <a:buFont typeface="Space Grotesk"/>
              <a:buNone/>
              <a:defRPr sz="2200">
                <a:latin typeface="Space Grotesk"/>
                <a:ea typeface="Space Grotesk"/>
                <a:cs typeface="Space Grotesk"/>
                <a:sym typeface="Space Grotesk"/>
              </a:defRPr>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1981" name="Google Shape;1981;p10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982" name="Google Shape;1982;p10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983" name="Google Shape;1983;p109"/>
          <p:cNvSpPr txBox="1"/>
          <p:nvPr>
            <p:ph idx="1" type="body"/>
          </p:nvPr>
        </p:nvSpPr>
        <p:spPr>
          <a:xfrm>
            <a:off x="4749050" y="1144975"/>
            <a:ext cx="4112100" cy="3326400"/>
          </a:xfrm>
          <a:prstGeom prst="rect">
            <a:avLst/>
          </a:prstGeom>
          <a:noFill/>
          <a:ln>
            <a:noFill/>
          </a:ln>
        </p:spPr>
        <p:txBody>
          <a:bodyPr anchorCtr="0" anchor="t" bIns="91425" lIns="0" spcFirstLastPara="1" rIns="91425" wrap="square" tIns="91425">
            <a:noAutofit/>
          </a:bodyPr>
          <a:lstStyle>
            <a:lvl1pPr indent="-317500" lvl="0" marL="457200">
              <a:spcBef>
                <a:spcPts val="0"/>
              </a:spcBef>
              <a:spcAft>
                <a:spcPts val="0"/>
              </a:spcAft>
              <a:buSzPts val="1400"/>
              <a:buFont typeface="Space Grotesk"/>
              <a:buAutoNum type="arabicPeriod"/>
              <a:defRPr sz="1400">
                <a:latin typeface="Space Grotesk"/>
                <a:ea typeface="Space Grotesk"/>
                <a:cs typeface="Space Grotesk"/>
                <a:sym typeface="Space Grotesk"/>
              </a:defRPr>
            </a:lvl1pPr>
            <a:lvl2pPr indent="-317500" lvl="1" marL="914400">
              <a:spcBef>
                <a:spcPts val="0"/>
              </a:spcBef>
              <a:spcAft>
                <a:spcPts val="0"/>
              </a:spcAft>
              <a:buSzPts val="1400"/>
              <a:buFont typeface="Space Grotesk"/>
              <a:buAutoNum type="alphaLcPeriod"/>
              <a:defRPr sz="1400">
                <a:latin typeface="Space Grotesk"/>
                <a:ea typeface="Space Grotesk"/>
                <a:cs typeface="Space Grotesk"/>
                <a:sym typeface="Space Grotesk"/>
              </a:defRPr>
            </a:lvl2pPr>
            <a:lvl3pPr indent="-317500" lvl="2" marL="1371600">
              <a:spcBef>
                <a:spcPts val="0"/>
              </a:spcBef>
              <a:spcAft>
                <a:spcPts val="0"/>
              </a:spcAft>
              <a:buSzPts val="1400"/>
              <a:buFont typeface="Space Grotesk"/>
              <a:buAutoNum type="romanLcPeriod"/>
              <a:defRPr sz="1400">
                <a:latin typeface="Space Grotesk"/>
                <a:ea typeface="Space Grotesk"/>
                <a:cs typeface="Space Grotesk"/>
                <a:sym typeface="Space Grotesk"/>
              </a:defRPr>
            </a:lvl3pPr>
            <a:lvl4pPr indent="-317500" lvl="3" marL="1828800">
              <a:spcBef>
                <a:spcPts val="0"/>
              </a:spcBef>
              <a:spcAft>
                <a:spcPts val="0"/>
              </a:spcAft>
              <a:buSzPts val="1400"/>
              <a:buFont typeface="Space Grotesk"/>
              <a:buAutoNum type="arabicPeriod"/>
              <a:defRPr sz="1400">
                <a:latin typeface="Space Grotesk"/>
                <a:ea typeface="Space Grotesk"/>
                <a:cs typeface="Space Grotesk"/>
                <a:sym typeface="Space Grotesk"/>
              </a:defRPr>
            </a:lvl4pPr>
            <a:lvl5pPr indent="-317500" lvl="4" marL="2286000">
              <a:spcBef>
                <a:spcPts val="0"/>
              </a:spcBef>
              <a:spcAft>
                <a:spcPts val="0"/>
              </a:spcAft>
              <a:buSzPts val="1400"/>
              <a:buFont typeface="Space Grotesk"/>
              <a:buAutoNum type="alphaLcPeriod"/>
              <a:defRPr sz="1400">
                <a:latin typeface="Space Grotesk"/>
                <a:ea typeface="Space Grotesk"/>
                <a:cs typeface="Space Grotesk"/>
                <a:sym typeface="Space Grotesk"/>
              </a:defRPr>
            </a:lvl5pPr>
            <a:lvl6pPr indent="-317500" lvl="5" marL="2743200">
              <a:spcBef>
                <a:spcPts val="0"/>
              </a:spcBef>
              <a:spcAft>
                <a:spcPts val="0"/>
              </a:spcAft>
              <a:buSzPts val="1400"/>
              <a:buFont typeface="Space Grotesk"/>
              <a:buAutoNum type="romanLcPeriod"/>
              <a:defRPr sz="1400">
                <a:latin typeface="Space Grotesk"/>
                <a:ea typeface="Space Grotesk"/>
                <a:cs typeface="Space Grotesk"/>
                <a:sym typeface="Space Grotesk"/>
              </a:defRPr>
            </a:lvl6pPr>
            <a:lvl7pPr indent="-317500" lvl="6" marL="3200400">
              <a:spcBef>
                <a:spcPts val="0"/>
              </a:spcBef>
              <a:spcAft>
                <a:spcPts val="0"/>
              </a:spcAft>
              <a:buSzPts val="1400"/>
              <a:buFont typeface="Space Grotesk"/>
              <a:buAutoNum type="arabicPeriod"/>
              <a:defRPr sz="1400">
                <a:latin typeface="Space Grotesk"/>
                <a:ea typeface="Space Grotesk"/>
                <a:cs typeface="Space Grotesk"/>
                <a:sym typeface="Space Grotesk"/>
              </a:defRPr>
            </a:lvl7pPr>
            <a:lvl8pPr indent="-317500" lvl="7" marL="3657600">
              <a:spcBef>
                <a:spcPts val="0"/>
              </a:spcBef>
              <a:spcAft>
                <a:spcPts val="0"/>
              </a:spcAft>
              <a:buSzPts val="1400"/>
              <a:buFont typeface="Space Grotesk"/>
              <a:buAutoNum type="alphaLcPeriod"/>
              <a:defRPr sz="1400">
                <a:latin typeface="Space Grotesk"/>
                <a:ea typeface="Space Grotesk"/>
                <a:cs typeface="Space Grotesk"/>
                <a:sym typeface="Space Grotesk"/>
              </a:defRPr>
            </a:lvl8pPr>
            <a:lvl9pPr indent="-317500" lvl="8" marL="4114800">
              <a:spcBef>
                <a:spcPts val="0"/>
              </a:spcBef>
              <a:spcAft>
                <a:spcPts val="0"/>
              </a:spcAft>
              <a:buSzPts val="1400"/>
              <a:buFont typeface="Space Grotesk"/>
              <a:buAutoNum type="romanLcPeriod"/>
              <a:defRPr sz="1400">
                <a:latin typeface="Space Grotesk"/>
                <a:ea typeface="Space Grotesk"/>
                <a:cs typeface="Space Grotesk"/>
                <a:sym typeface="Space Grotesk"/>
              </a:defRPr>
            </a:lvl9pPr>
          </a:lstStyle>
          <a:p/>
        </p:txBody>
      </p:sp>
      <p:grpSp>
        <p:nvGrpSpPr>
          <p:cNvPr id="1984" name="Google Shape;1984;p109"/>
          <p:cNvGrpSpPr/>
          <p:nvPr/>
        </p:nvGrpSpPr>
        <p:grpSpPr>
          <a:xfrm>
            <a:off x="8663998" y="179528"/>
            <a:ext cx="202208" cy="201860"/>
            <a:chOff x="1294323" y="449402"/>
            <a:chExt cx="444608" cy="443844"/>
          </a:xfrm>
        </p:grpSpPr>
        <p:sp>
          <p:nvSpPr>
            <p:cNvPr id="1985" name="Google Shape;1985;p10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86" name="Google Shape;1986;p10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87" name="Google Shape;1987;p10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88" name="Google Shape;1988;p10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89" name="Google Shape;1989;p10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90" name="Google Shape;1990;p10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1991" name="Google Shape;1991;p109"/>
          <p:cNvGrpSpPr/>
          <p:nvPr/>
        </p:nvGrpSpPr>
        <p:grpSpPr>
          <a:xfrm>
            <a:off x="8663998" y="179528"/>
            <a:ext cx="202208" cy="201860"/>
            <a:chOff x="1294323" y="449402"/>
            <a:chExt cx="444608" cy="443844"/>
          </a:xfrm>
        </p:grpSpPr>
        <p:sp>
          <p:nvSpPr>
            <p:cNvPr id="1992" name="Google Shape;1992;p10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93" name="Google Shape;1993;p10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94" name="Google Shape;1994;p10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95" name="Google Shape;1995;p10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96" name="Google Shape;1996;p10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97" name="Google Shape;1997;p10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0">
          <p15:clr>
            <a:schemeClr val="accent4"/>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Four Things 1">
  <p:cSld name="Blank_1_1_1_1_1_1_1_1_1_1">
    <p:bg>
      <p:bgPr>
        <a:solidFill>
          <a:srgbClr val="000000"/>
        </a:solidFill>
      </p:bgPr>
    </p:bg>
    <p:spTree>
      <p:nvGrpSpPr>
        <p:cNvPr id="1998" name="Shape 1998"/>
        <p:cNvGrpSpPr/>
        <p:nvPr/>
      </p:nvGrpSpPr>
      <p:grpSpPr>
        <a:xfrm>
          <a:off x="0" y="0"/>
          <a:ext cx="0" cy="0"/>
          <a:chOff x="0" y="0"/>
          <a:chExt cx="0" cy="0"/>
        </a:xfrm>
      </p:grpSpPr>
      <p:sp>
        <p:nvSpPr>
          <p:cNvPr id="1999" name="Google Shape;1999;p11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000" name="Google Shape;2000;p110"/>
          <p:cNvSpPr txBox="1"/>
          <p:nvPr>
            <p:ph type="title"/>
          </p:nvPr>
        </p:nvSpPr>
        <p:spPr>
          <a:xfrm>
            <a:off x="220672" y="466344"/>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001" name="Google Shape;2001;p110"/>
          <p:cNvSpPr txBox="1"/>
          <p:nvPr>
            <p:ph idx="1" type="subTitle"/>
          </p:nvPr>
        </p:nvSpPr>
        <p:spPr>
          <a:xfrm>
            <a:off x="279025" y="2672884"/>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2002" name="Google Shape;2002;p110"/>
          <p:cNvSpPr txBox="1"/>
          <p:nvPr>
            <p:ph idx="2" type="body"/>
          </p:nvPr>
        </p:nvSpPr>
        <p:spPr>
          <a:xfrm>
            <a:off x="279025" y="3289341"/>
            <a:ext cx="1999500" cy="13479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2003" name="Google Shape;2003;p110"/>
          <p:cNvSpPr txBox="1"/>
          <p:nvPr>
            <p:ph idx="3" type="subTitle"/>
          </p:nvPr>
        </p:nvSpPr>
        <p:spPr>
          <a:xfrm>
            <a:off x="2476851" y="267288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004" name="Google Shape;2004;p110"/>
          <p:cNvSpPr txBox="1"/>
          <p:nvPr>
            <p:ph idx="4" type="subTitle"/>
          </p:nvPr>
        </p:nvSpPr>
        <p:spPr>
          <a:xfrm>
            <a:off x="4669527"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005" name="Google Shape;2005;p110"/>
          <p:cNvSpPr txBox="1"/>
          <p:nvPr>
            <p:ph idx="5" type="body"/>
          </p:nvPr>
        </p:nvSpPr>
        <p:spPr>
          <a:xfrm>
            <a:off x="4669523" y="3289331"/>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2006" name="Google Shape;2006;p110"/>
          <p:cNvSpPr txBox="1"/>
          <p:nvPr>
            <p:ph idx="6" type="subTitle"/>
          </p:nvPr>
        </p:nvSpPr>
        <p:spPr>
          <a:xfrm>
            <a:off x="6862201"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007" name="Google Shape;2007;p110"/>
          <p:cNvSpPr txBox="1"/>
          <p:nvPr>
            <p:ph idx="7" type="body"/>
          </p:nvPr>
        </p:nvSpPr>
        <p:spPr>
          <a:xfrm>
            <a:off x="6862199" y="3289331"/>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2008" name="Google Shape;2008;p110"/>
          <p:cNvSpPr txBox="1"/>
          <p:nvPr>
            <p:ph idx="8" type="body"/>
          </p:nvPr>
        </p:nvSpPr>
        <p:spPr>
          <a:xfrm>
            <a:off x="2476858" y="3289342"/>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2009" name="Google Shape;2009;p11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2010" name="Google Shape;2010;p110"/>
          <p:cNvGrpSpPr/>
          <p:nvPr/>
        </p:nvGrpSpPr>
        <p:grpSpPr>
          <a:xfrm>
            <a:off x="8663998" y="179528"/>
            <a:ext cx="202208" cy="201860"/>
            <a:chOff x="1294323" y="449402"/>
            <a:chExt cx="444608" cy="443844"/>
          </a:xfrm>
        </p:grpSpPr>
        <p:sp>
          <p:nvSpPr>
            <p:cNvPr id="2011" name="Google Shape;2011;p11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12" name="Google Shape;2012;p11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13" name="Google Shape;2013;p11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14" name="Google Shape;2014;p11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15" name="Google Shape;2015;p11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16" name="Google Shape;2016;p11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017" name="Google Shape;2017;p110"/>
          <p:cNvGrpSpPr/>
          <p:nvPr/>
        </p:nvGrpSpPr>
        <p:grpSpPr>
          <a:xfrm>
            <a:off x="8663998" y="179528"/>
            <a:ext cx="202208" cy="201860"/>
            <a:chOff x="1294323" y="449402"/>
            <a:chExt cx="444608" cy="443844"/>
          </a:xfrm>
        </p:grpSpPr>
        <p:sp>
          <p:nvSpPr>
            <p:cNvPr id="2018" name="Google Shape;2018;p11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19" name="Google Shape;2019;p11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20" name="Google Shape;2020;p11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21" name="Google Shape;2021;p11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22" name="Google Shape;2022;p11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23" name="Google Shape;2023;p11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2019">
          <p15:clr>
            <a:schemeClr val="accent4"/>
          </p15:clr>
        </p15:guide>
        <p15:guide id="2" pos="1559">
          <p15:clr>
            <a:schemeClr val="accent4"/>
          </p15:clr>
        </p15:guide>
        <p15:guide id="3" orient="horz" pos="1077">
          <p15:clr>
            <a:schemeClr val="accent4"/>
          </p15:clr>
        </p15:guide>
        <p15:guide id="4" orient="horz" pos="1536">
          <p15:clr>
            <a:schemeClr val="accent4"/>
          </p15:clr>
        </p15:guide>
        <p15:guide id="5" pos="2941">
          <p15:clr>
            <a:schemeClr val="accent4"/>
          </p15:clr>
        </p15:guide>
        <p15:guide id="6" pos="3400">
          <p15:clr>
            <a:schemeClr val="accent4"/>
          </p15:clr>
        </p15:guide>
        <p15:guide id="7" pos="4323">
          <p15:clr>
            <a:schemeClr val="accent4"/>
          </p15:clr>
        </p15:guide>
        <p15:guide id="8" pos="4783">
          <p15:clr>
            <a:schemeClr val="accent4"/>
          </p15:clr>
        </p15:guide>
        <p15:guide id="9" pos="176">
          <p15:clr>
            <a:schemeClr val="accent4"/>
          </p15:clr>
        </p15:guide>
        <p15:guide id="10" pos="639">
          <p15:clr>
            <a:schemeClr val="accent4"/>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Hakkoda">
  <p:cSld name="Title and Content_1_1">
    <p:spTree>
      <p:nvGrpSpPr>
        <p:cNvPr id="2024" name="Shape 2024"/>
        <p:cNvGrpSpPr/>
        <p:nvPr/>
      </p:nvGrpSpPr>
      <p:grpSpPr>
        <a:xfrm>
          <a:off x="0" y="0"/>
          <a:ext cx="0" cy="0"/>
          <a:chOff x="0" y="0"/>
          <a:chExt cx="0" cy="0"/>
        </a:xfrm>
      </p:grpSpPr>
      <p:sp>
        <p:nvSpPr>
          <p:cNvPr id="2025" name="Google Shape;2025;p11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026" name="Google Shape;2026;p11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B7B7B7"/>
              </a:solidFill>
              <a:latin typeface="Space Grotesk"/>
              <a:ea typeface="Space Grotesk"/>
              <a:cs typeface="Space Grotesk"/>
              <a:sym typeface="Space Grotesk"/>
            </a:endParaRPr>
          </a:p>
        </p:txBody>
      </p:sp>
      <p:grpSp>
        <p:nvGrpSpPr>
          <p:cNvPr id="2027" name="Google Shape;2027;p111"/>
          <p:cNvGrpSpPr/>
          <p:nvPr/>
        </p:nvGrpSpPr>
        <p:grpSpPr>
          <a:xfrm>
            <a:off x="8663998" y="179528"/>
            <a:ext cx="202208" cy="201860"/>
            <a:chOff x="1294323" y="449402"/>
            <a:chExt cx="444608" cy="443844"/>
          </a:xfrm>
        </p:grpSpPr>
        <p:sp>
          <p:nvSpPr>
            <p:cNvPr id="2028" name="Google Shape;2028;p11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29" name="Google Shape;2029;p11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30" name="Google Shape;2030;p11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31" name="Google Shape;2031;p11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32" name="Google Shape;2032;p11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33" name="Google Shape;2033;p11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2034" name="Google Shape;2034;p111"/>
          <p:cNvSpPr txBox="1"/>
          <p:nvPr>
            <p:ph type="title"/>
          </p:nvPr>
        </p:nvSpPr>
        <p:spPr>
          <a:xfrm>
            <a:off x="230325" y="1140000"/>
            <a:ext cx="31077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300">
                <a:latin typeface="Space Grotesk"/>
                <a:ea typeface="Space Grotesk"/>
                <a:cs typeface="Space Grotesk"/>
                <a:sym typeface="Space Grotesk"/>
              </a:defRPr>
            </a:lvl1pPr>
            <a:lvl2pPr lvl="1">
              <a:spcBef>
                <a:spcPts val="0"/>
              </a:spcBef>
              <a:spcAft>
                <a:spcPts val="0"/>
              </a:spcAft>
              <a:buSzPts val="2300"/>
              <a:buFont typeface="Space Grotesk"/>
              <a:buNone/>
              <a:defRPr sz="2300">
                <a:latin typeface="Space Grotesk"/>
                <a:ea typeface="Space Grotesk"/>
                <a:cs typeface="Space Grotesk"/>
                <a:sym typeface="Space Grotesk"/>
              </a:defRPr>
            </a:lvl2pPr>
            <a:lvl3pPr lvl="2">
              <a:spcBef>
                <a:spcPts val="0"/>
              </a:spcBef>
              <a:spcAft>
                <a:spcPts val="0"/>
              </a:spcAft>
              <a:buSzPts val="2300"/>
              <a:buFont typeface="Space Grotesk"/>
              <a:buNone/>
              <a:defRPr sz="2300">
                <a:latin typeface="Space Grotesk"/>
                <a:ea typeface="Space Grotesk"/>
                <a:cs typeface="Space Grotesk"/>
                <a:sym typeface="Space Grotesk"/>
              </a:defRPr>
            </a:lvl3pPr>
            <a:lvl4pPr lvl="3">
              <a:spcBef>
                <a:spcPts val="0"/>
              </a:spcBef>
              <a:spcAft>
                <a:spcPts val="0"/>
              </a:spcAft>
              <a:buSzPts val="2300"/>
              <a:buFont typeface="Space Grotesk"/>
              <a:buNone/>
              <a:defRPr sz="2300">
                <a:latin typeface="Space Grotesk"/>
                <a:ea typeface="Space Grotesk"/>
                <a:cs typeface="Space Grotesk"/>
                <a:sym typeface="Space Grotesk"/>
              </a:defRPr>
            </a:lvl4pPr>
            <a:lvl5pPr lvl="4">
              <a:spcBef>
                <a:spcPts val="0"/>
              </a:spcBef>
              <a:spcAft>
                <a:spcPts val="0"/>
              </a:spcAft>
              <a:buSzPts val="2300"/>
              <a:buFont typeface="Space Grotesk"/>
              <a:buNone/>
              <a:defRPr sz="2300">
                <a:latin typeface="Space Grotesk"/>
                <a:ea typeface="Space Grotesk"/>
                <a:cs typeface="Space Grotesk"/>
                <a:sym typeface="Space Grotesk"/>
              </a:defRPr>
            </a:lvl5pPr>
            <a:lvl6pPr lvl="5">
              <a:spcBef>
                <a:spcPts val="0"/>
              </a:spcBef>
              <a:spcAft>
                <a:spcPts val="0"/>
              </a:spcAft>
              <a:buSzPts val="2300"/>
              <a:buFont typeface="Space Grotesk"/>
              <a:buNone/>
              <a:defRPr sz="2300">
                <a:latin typeface="Space Grotesk"/>
                <a:ea typeface="Space Grotesk"/>
                <a:cs typeface="Space Grotesk"/>
                <a:sym typeface="Space Grotesk"/>
              </a:defRPr>
            </a:lvl6pPr>
            <a:lvl7pPr lvl="6">
              <a:spcBef>
                <a:spcPts val="0"/>
              </a:spcBef>
              <a:spcAft>
                <a:spcPts val="0"/>
              </a:spcAft>
              <a:buSzPts val="2300"/>
              <a:buFont typeface="Space Grotesk"/>
              <a:buNone/>
              <a:defRPr sz="2300">
                <a:latin typeface="Space Grotesk"/>
                <a:ea typeface="Space Grotesk"/>
                <a:cs typeface="Space Grotesk"/>
                <a:sym typeface="Space Grotesk"/>
              </a:defRPr>
            </a:lvl7pPr>
            <a:lvl8pPr lvl="7">
              <a:spcBef>
                <a:spcPts val="0"/>
              </a:spcBef>
              <a:spcAft>
                <a:spcPts val="0"/>
              </a:spcAft>
              <a:buSzPts val="2300"/>
              <a:buFont typeface="Space Grotesk"/>
              <a:buNone/>
              <a:defRPr sz="2300">
                <a:latin typeface="Space Grotesk"/>
                <a:ea typeface="Space Grotesk"/>
                <a:cs typeface="Space Grotesk"/>
                <a:sym typeface="Space Grotesk"/>
              </a:defRPr>
            </a:lvl8pPr>
            <a:lvl9pPr lvl="8">
              <a:spcBef>
                <a:spcPts val="0"/>
              </a:spcBef>
              <a:spcAft>
                <a:spcPts val="0"/>
              </a:spcAft>
              <a:buSzPts val="2300"/>
              <a:buFont typeface="Space Grotesk"/>
              <a:buNone/>
              <a:defRPr sz="2300">
                <a:latin typeface="Space Grotesk"/>
                <a:ea typeface="Space Grotesk"/>
                <a:cs typeface="Space Grotesk"/>
                <a:sym typeface="Space Grotesk"/>
              </a:defRPr>
            </a:lvl9pPr>
          </a:lstStyle>
          <a:p/>
        </p:txBody>
      </p:sp>
      <p:sp>
        <p:nvSpPr>
          <p:cNvPr id="2035" name="Google Shape;2035;p111"/>
          <p:cNvSpPr txBox="1"/>
          <p:nvPr>
            <p:ph idx="2" type="title"/>
          </p:nvPr>
        </p:nvSpPr>
        <p:spPr>
          <a:xfrm>
            <a:off x="3882075" y="1145125"/>
            <a:ext cx="4842000" cy="1153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300">
                <a:latin typeface="Space Grotesk"/>
                <a:ea typeface="Space Grotesk"/>
                <a:cs typeface="Space Grotesk"/>
                <a:sym typeface="Space Grotesk"/>
              </a:defRPr>
            </a:lvl1pPr>
            <a:lvl2pPr lvl="1">
              <a:spcBef>
                <a:spcPts val="0"/>
              </a:spcBef>
              <a:spcAft>
                <a:spcPts val="0"/>
              </a:spcAft>
              <a:buSzPts val="2300"/>
              <a:buFont typeface="Space Grotesk"/>
              <a:buNone/>
              <a:defRPr sz="2300">
                <a:latin typeface="Space Grotesk"/>
                <a:ea typeface="Space Grotesk"/>
                <a:cs typeface="Space Grotesk"/>
                <a:sym typeface="Space Grotesk"/>
              </a:defRPr>
            </a:lvl2pPr>
            <a:lvl3pPr lvl="2">
              <a:spcBef>
                <a:spcPts val="0"/>
              </a:spcBef>
              <a:spcAft>
                <a:spcPts val="0"/>
              </a:spcAft>
              <a:buSzPts val="2300"/>
              <a:buFont typeface="Space Grotesk"/>
              <a:buNone/>
              <a:defRPr sz="2300">
                <a:latin typeface="Space Grotesk"/>
                <a:ea typeface="Space Grotesk"/>
                <a:cs typeface="Space Grotesk"/>
                <a:sym typeface="Space Grotesk"/>
              </a:defRPr>
            </a:lvl3pPr>
            <a:lvl4pPr lvl="3">
              <a:spcBef>
                <a:spcPts val="0"/>
              </a:spcBef>
              <a:spcAft>
                <a:spcPts val="0"/>
              </a:spcAft>
              <a:buSzPts val="2300"/>
              <a:buFont typeface="Space Grotesk"/>
              <a:buNone/>
              <a:defRPr sz="2300">
                <a:latin typeface="Space Grotesk"/>
                <a:ea typeface="Space Grotesk"/>
                <a:cs typeface="Space Grotesk"/>
                <a:sym typeface="Space Grotesk"/>
              </a:defRPr>
            </a:lvl4pPr>
            <a:lvl5pPr lvl="4">
              <a:spcBef>
                <a:spcPts val="0"/>
              </a:spcBef>
              <a:spcAft>
                <a:spcPts val="0"/>
              </a:spcAft>
              <a:buSzPts val="2300"/>
              <a:buFont typeface="Space Grotesk"/>
              <a:buNone/>
              <a:defRPr sz="2300">
                <a:latin typeface="Space Grotesk"/>
                <a:ea typeface="Space Grotesk"/>
                <a:cs typeface="Space Grotesk"/>
                <a:sym typeface="Space Grotesk"/>
              </a:defRPr>
            </a:lvl5pPr>
            <a:lvl6pPr lvl="5">
              <a:spcBef>
                <a:spcPts val="0"/>
              </a:spcBef>
              <a:spcAft>
                <a:spcPts val="0"/>
              </a:spcAft>
              <a:buSzPts val="2300"/>
              <a:buFont typeface="Space Grotesk"/>
              <a:buNone/>
              <a:defRPr sz="2300">
                <a:latin typeface="Space Grotesk"/>
                <a:ea typeface="Space Grotesk"/>
                <a:cs typeface="Space Grotesk"/>
                <a:sym typeface="Space Grotesk"/>
              </a:defRPr>
            </a:lvl6pPr>
            <a:lvl7pPr lvl="6">
              <a:spcBef>
                <a:spcPts val="0"/>
              </a:spcBef>
              <a:spcAft>
                <a:spcPts val="0"/>
              </a:spcAft>
              <a:buSzPts val="2300"/>
              <a:buFont typeface="Space Grotesk"/>
              <a:buNone/>
              <a:defRPr sz="2300">
                <a:latin typeface="Space Grotesk"/>
                <a:ea typeface="Space Grotesk"/>
                <a:cs typeface="Space Grotesk"/>
                <a:sym typeface="Space Grotesk"/>
              </a:defRPr>
            </a:lvl7pPr>
            <a:lvl8pPr lvl="7">
              <a:spcBef>
                <a:spcPts val="0"/>
              </a:spcBef>
              <a:spcAft>
                <a:spcPts val="0"/>
              </a:spcAft>
              <a:buSzPts val="2300"/>
              <a:buFont typeface="Space Grotesk"/>
              <a:buNone/>
              <a:defRPr sz="2300">
                <a:latin typeface="Space Grotesk"/>
                <a:ea typeface="Space Grotesk"/>
                <a:cs typeface="Space Grotesk"/>
                <a:sym typeface="Space Grotesk"/>
              </a:defRPr>
            </a:lvl8pPr>
            <a:lvl9pPr lvl="8">
              <a:spcBef>
                <a:spcPts val="0"/>
              </a:spcBef>
              <a:spcAft>
                <a:spcPts val="0"/>
              </a:spcAft>
              <a:buSzPts val="2300"/>
              <a:buFont typeface="Space Grotesk"/>
              <a:buNone/>
              <a:defRPr sz="2300">
                <a:latin typeface="Space Grotesk"/>
                <a:ea typeface="Space Grotesk"/>
                <a:cs typeface="Space Grotesk"/>
                <a:sym typeface="Space Grotesk"/>
              </a:defRPr>
            </a:lvl9pPr>
          </a:lstStyle>
          <a:p/>
        </p:txBody>
      </p:sp>
      <p:sp>
        <p:nvSpPr>
          <p:cNvPr id="2036" name="Google Shape;2036;p111"/>
          <p:cNvSpPr txBox="1"/>
          <p:nvPr>
            <p:ph idx="1" type="subTitle"/>
          </p:nvPr>
        </p:nvSpPr>
        <p:spPr>
          <a:xfrm>
            <a:off x="263700" y="2639996"/>
            <a:ext cx="20211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037" name="Google Shape;2037;p111"/>
          <p:cNvSpPr txBox="1"/>
          <p:nvPr>
            <p:ph idx="3" type="subTitle"/>
          </p:nvPr>
        </p:nvSpPr>
        <p:spPr>
          <a:xfrm>
            <a:off x="3937000" y="2639996"/>
            <a:ext cx="20211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038" name="Google Shape;2038;p111"/>
          <p:cNvSpPr txBox="1"/>
          <p:nvPr>
            <p:ph idx="4" type="subTitle"/>
          </p:nvPr>
        </p:nvSpPr>
        <p:spPr>
          <a:xfrm>
            <a:off x="6859100" y="2639996"/>
            <a:ext cx="20211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039" name="Google Shape;2039;p111"/>
          <p:cNvSpPr txBox="1"/>
          <p:nvPr>
            <p:ph idx="5" type="body"/>
          </p:nvPr>
        </p:nvSpPr>
        <p:spPr>
          <a:xfrm>
            <a:off x="4666975" y="3148125"/>
            <a:ext cx="1271400" cy="4437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2040" name="Google Shape;2040;p111"/>
          <p:cNvSpPr txBox="1"/>
          <p:nvPr>
            <p:ph idx="6" type="body"/>
          </p:nvPr>
        </p:nvSpPr>
        <p:spPr>
          <a:xfrm>
            <a:off x="4666975" y="3697682"/>
            <a:ext cx="1271400" cy="4437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2041" name="Google Shape;2041;p111"/>
          <p:cNvSpPr txBox="1"/>
          <p:nvPr>
            <p:ph idx="7" type="body"/>
          </p:nvPr>
        </p:nvSpPr>
        <p:spPr>
          <a:xfrm>
            <a:off x="1010050" y="3148125"/>
            <a:ext cx="2225700" cy="15774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2042" name="Google Shape;2042;p111"/>
          <p:cNvSpPr txBox="1"/>
          <p:nvPr>
            <p:ph idx="8" type="body"/>
          </p:nvPr>
        </p:nvSpPr>
        <p:spPr>
          <a:xfrm>
            <a:off x="6859100" y="3148125"/>
            <a:ext cx="1271400" cy="4437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grpSp>
        <p:nvGrpSpPr>
          <p:cNvPr id="2043" name="Google Shape;2043;p111"/>
          <p:cNvGrpSpPr/>
          <p:nvPr/>
        </p:nvGrpSpPr>
        <p:grpSpPr>
          <a:xfrm>
            <a:off x="8663998" y="179528"/>
            <a:ext cx="202208" cy="201860"/>
            <a:chOff x="1294323" y="449402"/>
            <a:chExt cx="444608" cy="443844"/>
          </a:xfrm>
        </p:grpSpPr>
        <p:sp>
          <p:nvSpPr>
            <p:cNvPr id="2044" name="Google Shape;2044;p11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45" name="Google Shape;2045;p11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46" name="Google Shape;2046;p11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47" name="Google Shape;2047;p11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48" name="Google Shape;2048;p11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49" name="Google Shape;2049;p11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180">
          <p15:clr>
            <a:schemeClr val="accent4"/>
          </p15:clr>
        </p15:guide>
        <p15:guide id="2" pos="460">
          <p15:clr>
            <a:schemeClr val="accent4"/>
          </p15:clr>
        </p15:guide>
        <p15:guide id="3" pos="2480">
          <p15:clr>
            <a:schemeClr val="accent4"/>
          </p15:clr>
        </p15:guide>
        <p15:guide id="4" pos="2760">
          <p15:clr>
            <a:schemeClr val="accent4"/>
          </p15:clr>
        </p15:guide>
        <p15:guide id="5" pos="3860">
          <p15:clr>
            <a:schemeClr val="accent4"/>
          </p15:clr>
        </p15:guide>
        <p15:guide id="6" pos="4140">
          <p15:clr>
            <a:schemeClr val="accent4"/>
          </p15:clr>
        </p15:guide>
        <p15:guide id="7" orient="horz" pos="2250">
          <p15:clr>
            <a:schemeClr val="accent4"/>
          </p15:clr>
        </p15:guide>
        <p15:guide id="8" orient="horz" pos="1971">
          <p15:clr>
            <a:schemeClr val="accent4"/>
          </p15:clr>
        </p15:guide>
        <p15:guide id="9" orient="horz" pos="2338">
          <p15:clr>
            <a:schemeClr val="accent4"/>
          </p15:clr>
        </p15:guide>
        <p15:guide id="10" orient="horz" pos="2613">
          <p15:clr>
            <a:schemeClr val="accent4"/>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Black 2">
  <p:cSld name="Title and Content_2_4">
    <p:bg>
      <p:bgPr>
        <a:solidFill>
          <a:srgbClr val="000000"/>
        </a:solidFill>
      </p:bgPr>
    </p:bg>
    <p:spTree>
      <p:nvGrpSpPr>
        <p:cNvPr id="2050" name="Shape 2050"/>
        <p:cNvGrpSpPr/>
        <p:nvPr/>
      </p:nvGrpSpPr>
      <p:grpSpPr>
        <a:xfrm>
          <a:off x="0" y="0"/>
          <a:ext cx="0" cy="0"/>
          <a:chOff x="0" y="0"/>
          <a:chExt cx="0" cy="0"/>
        </a:xfrm>
      </p:grpSpPr>
      <p:sp>
        <p:nvSpPr>
          <p:cNvPr id="2051" name="Google Shape;2051;p112"/>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2052" name="Google Shape;2052;p112"/>
          <p:cNvGrpSpPr/>
          <p:nvPr/>
        </p:nvGrpSpPr>
        <p:grpSpPr>
          <a:xfrm>
            <a:off x="8658878" y="144286"/>
            <a:ext cx="202208" cy="201860"/>
            <a:chOff x="1294323" y="449402"/>
            <a:chExt cx="444608" cy="443844"/>
          </a:xfrm>
        </p:grpSpPr>
        <p:sp>
          <p:nvSpPr>
            <p:cNvPr id="2053" name="Google Shape;2053;p11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54" name="Google Shape;2054;p11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55" name="Google Shape;2055;p11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56" name="Google Shape;2056;p11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57" name="Google Shape;2057;p11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58" name="Google Shape;2058;p11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2059" name="Google Shape;2059;p112"/>
          <p:cNvSpPr txBox="1"/>
          <p:nvPr>
            <p:ph idx="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lt1"/>
                </a:solidFill>
                <a:latin typeface="Space Grotesk"/>
                <a:ea typeface="Space Grotesk"/>
                <a:cs typeface="Space Grotesk"/>
                <a:sym typeface="Space Grotesk"/>
              </a:defRPr>
            </a:lvl1pPr>
            <a:lvl2pPr lvl="1" algn="l">
              <a:buNone/>
              <a:defRPr sz="700">
                <a:solidFill>
                  <a:schemeClr val="lt1"/>
                </a:solidFill>
                <a:latin typeface="Space Grotesk"/>
                <a:ea typeface="Space Grotesk"/>
                <a:cs typeface="Space Grotesk"/>
                <a:sym typeface="Space Grotesk"/>
              </a:defRPr>
            </a:lvl2pPr>
            <a:lvl3pPr lvl="2" algn="l">
              <a:buNone/>
              <a:defRPr sz="700">
                <a:solidFill>
                  <a:schemeClr val="lt1"/>
                </a:solidFill>
                <a:latin typeface="Space Grotesk"/>
                <a:ea typeface="Space Grotesk"/>
                <a:cs typeface="Space Grotesk"/>
                <a:sym typeface="Space Grotesk"/>
              </a:defRPr>
            </a:lvl3pPr>
            <a:lvl4pPr lvl="3" algn="l">
              <a:buNone/>
              <a:defRPr sz="700">
                <a:solidFill>
                  <a:schemeClr val="lt1"/>
                </a:solidFill>
                <a:latin typeface="Space Grotesk"/>
                <a:ea typeface="Space Grotesk"/>
                <a:cs typeface="Space Grotesk"/>
                <a:sym typeface="Space Grotesk"/>
              </a:defRPr>
            </a:lvl4pPr>
            <a:lvl5pPr lvl="4" algn="l">
              <a:buNone/>
              <a:defRPr sz="700">
                <a:solidFill>
                  <a:schemeClr val="lt1"/>
                </a:solidFill>
                <a:latin typeface="Space Grotesk"/>
                <a:ea typeface="Space Grotesk"/>
                <a:cs typeface="Space Grotesk"/>
                <a:sym typeface="Space Grotesk"/>
              </a:defRPr>
            </a:lvl5pPr>
            <a:lvl6pPr lvl="5" algn="l">
              <a:buNone/>
              <a:defRPr sz="700">
                <a:solidFill>
                  <a:schemeClr val="lt1"/>
                </a:solidFill>
                <a:latin typeface="Space Grotesk"/>
                <a:ea typeface="Space Grotesk"/>
                <a:cs typeface="Space Grotesk"/>
                <a:sym typeface="Space Grotesk"/>
              </a:defRPr>
            </a:lvl6pPr>
            <a:lvl7pPr lvl="6" algn="l">
              <a:buNone/>
              <a:defRPr sz="700">
                <a:solidFill>
                  <a:schemeClr val="lt1"/>
                </a:solidFill>
                <a:latin typeface="Space Grotesk"/>
                <a:ea typeface="Space Grotesk"/>
                <a:cs typeface="Space Grotesk"/>
                <a:sym typeface="Space Grotesk"/>
              </a:defRPr>
            </a:lvl7pPr>
            <a:lvl8pPr lvl="7" algn="l">
              <a:buNone/>
              <a:defRPr sz="700">
                <a:solidFill>
                  <a:schemeClr val="lt1"/>
                </a:solidFill>
                <a:latin typeface="Space Grotesk"/>
                <a:ea typeface="Space Grotesk"/>
                <a:cs typeface="Space Grotesk"/>
                <a:sym typeface="Space Grotesk"/>
              </a:defRPr>
            </a:lvl8pPr>
            <a:lvl9pPr lvl="8" algn="l">
              <a:buNone/>
              <a:defRPr sz="700">
                <a:solidFill>
                  <a:schemeClr val="lt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2060" name="Google Shape;2060;p112"/>
          <p:cNvSpPr txBox="1"/>
          <p:nvPr>
            <p:ph type="title"/>
          </p:nvPr>
        </p:nvSpPr>
        <p:spPr>
          <a:xfrm>
            <a:off x="230490" y="1267692"/>
            <a:ext cx="1227000" cy="827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grpSp>
        <p:nvGrpSpPr>
          <p:cNvPr id="2061" name="Google Shape;2061;p112"/>
          <p:cNvGrpSpPr/>
          <p:nvPr/>
        </p:nvGrpSpPr>
        <p:grpSpPr>
          <a:xfrm>
            <a:off x="8663998" y="179528"/>
            <a:ext cx="202208" cy="201860"/>
            <a:chOff x="1294323" y="449402"/>
            <a:chExt cx="444608" cy="443844"/>
          </a:xfrm>
        </p:grpSpPr>
        <p:sp>
          <p:nvSpPr>
            <p:cNvPr id="2062" name="Google Shape;2062;p11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63" name="Google Shape;2063;p11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64" name="Google Shape;2064;p11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65" name="Google Shape;2065;p11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66" name="Google Shape;2066;p11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67" name="Google Shape;2067;p11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Black">
  <p:cSld name="Blank_1_4_1">
    <p:bg>
      <p:bgPr>
        <a:solidFill>
          <a:srgbClr val="000000"/>
        </a:solidFill>
      </p:bgPr>
    </p:bg>
    <p:spTree>
      <p:nvGrpSpPr>
        <p:cNvPr id="2068" name="Shape 2068"/>
        <p:cNvGrpSpPr/>
        <p:nvPr/>
      </p:nvGrpSpPr>
      <p:grpSpPr>
        <a:xfrm>
          <a:off x="0" y="0"/>
          <a:ext cx="0" cy="0"/>
          <a:chOff x="0" y="0"/>
          <a:chExt cx="0" cy="0"/>
        </a:xfrm>
      </p:grpSpPr>
      <p:sp>
        <p:nvSpPr>
          <p:cNvPr id="2069" name="Google Shape;2069;p113"/>
          <p:cNvSpPr txBox="1"/>
          <p:nvPr>
            <p:ph type="title"/>
          </p:nvPr>
        </p:nvSpPr>
        <p:spPr>
          <a:xfrm>
            <a:off x="219456" y="466162"/>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2070" name="Google Shape;2070;p113"/>
          <p:cNvSpPr txBox="1"/>
          <p:nvPr>
            <p:ph idx="1" type="subTitle"/>
          </p:nvPr>
        </p:nvSpPr>
        <p:spPr>
          <a:xfrm>
            <a:off x="230650" y="1215600"/>
            <a:ext cx="17865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b="1" sz="1100">
                <a:latin typeface="Space Grotesk SemiBold"/>
                <a:ea typeface="Space Grotesk SemiBold"/>
                <a:cs typeface="Space Grotesk SemiBold"/>
                <a:sym typeface="Space Grotesk SemiBold"/>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071" name="Google Shape;2071;p113"/>
          <p:cNvSpPr txBox="1"/>
          <p:nvPr>
            <p:ph idx="2" type="subTitle"/>
          </p:nvPr>
        </p:nvSpPr>
        <p:spPr>
          <a:xfrm>
            <a:off x="2238025" y="1215600"/>
            <a:ext cx="18936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b="1" sz="1100">
                <a:latin typeface="Space Grotesk SemiBold"/>
                <a:ea typeface="Space Grotesk SemiBold"/>
                <a:cs typeface="Space Grotesk SemiBold"/>
                <a:sym typeface="Space Grotesk SemiBold"/>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072" name="Google Shape;2072;p11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073" name="Google Shape;2073;p113"/>
          <p:cNvSpPr txBox="1"/>
          <p:nvPr>
            <p:ph idx="3" type="body"/>
          </p:nvPr>
        </p:nvSpPr>
        <p:spPr>
          <a:xfrm>
            <a:off x="279975" y="1997525"/>
            <a:ext cx="1737300" cy="2262300"/>
          </a:xfrm>
          <a:prstGeom prst="rect">
            <a:avLst/>
          </a:prstGeom>
          <a:noFill/>
          <a:ln>
            <a:noFill/>
          </a:ln>
        </p:spPr>
        <p:txBody>
          <a:bodyPr anchorCtr="0" anchor="t" bIns="0" lIns="0" spcFirstLastPara="1" rIns="0" wrap="square" tIns="0">
            <a:noAutofit/>
          </a:bodyPr>
          <a:lstStyle>
            <a:lvl1pPr indent="-279400" lvl="0" marL="457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074" name="Google Shape;2074;p113"/>
          <p:cNvSpPr txBox="1"/>
          <p:nvPr>
            <p:ph idx="4" type="body"/>
          </p:nvPr>
        </p:nvSpPr>
        <p:spPr>
          <a:xfrm>
            <a:off x="2284750" y="1997525"/>
            <a:ext cx="1992900" cy="2262300"/>
          </a:xfrm>
          <a:prstGeom prst="rect">
            <a:avLst/>
          </a:prstGeom>
          <a:noFill/>
          <a:ln>
            <a:noFill/>
          </a:ln>
        </p:spPr>
        <p:txBody>
          <a:bodyPr anchorCtr="0" anchor="t" bIns="0" lIns="0" spcFirstLastPara="1" rIns="0" wrap="square" tIns="0">
            <a:noAutofit/>
          </a:bodyPr>
          <a:lstStyle>
            <a:lvl1pPr indent="-279400" lvl="0" marL="457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1">
  <p:cSld name="Blank_1_1_1_1_1_1_1_2_2_1_1_1_2">
    <p:bg>
      <p:bgPr>
        <a:solidFill>
          <a:srgbClr val="000000"/>
        </a:solidFill>
      </p:bgPr>
    </p:bg>
    <p:spTree>
      <p:nvGrpSpPr>
        <p:cNvPr id="2075" name="Shape 2075"/>
        <p:cNvGrpSpPr/>
        <p:nvPr/>
      </p:nvGrpSpPr>
      <p:grpSpPr>
        <a:xfrm>
          <a:off x="0" y="0"/>
          <a:ext cx="0" cy="0"/>
          <a:chOff x="0" y="0"/>
          <a:chExt cx="0" cy="0"/>
        </a:xfrm>
      </p:grpSpPr>
      <p:pic>
        <p:nvPicPr>
          <p:cNvPr id="2076" name="Google Shape;2076;p114"/>
          <p:cNvPicPr preferRelativeResize="0"/>
          <p:nvPr/>
        </p:nvPicPr>
        <p:blipFill>
          <a:blip r:embed="rId2">
            <a:alphaModFix/>
          </a:blip>
          <a:stretch>
            <a:fillRect/>
          </a:stretch>
        </p:blipFill>
        <p:spPr>
          <a:xfrm>
            <a:off x="-3" y="0"/>
            <a:ext cx="9144000" cy="5143500"/>
          </a:xfrm>
          <a:prstGeom prst="rect">
            <a:avLst/>
          </a:prstGeom>
          <a:noFill/>
          <a:ln>
            <a:noFill/>
          </a:ln>
        </p:spPr>
      </p:pic>
      <p:sp>
        <p:nvSpPr>
          <p:cNvPr id="2077" name="Google Shape;2077;p11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078" name="Google Shape;2078;p114"/>
          <p:cNvSpPr txBox="1"/>
          <p:nvPr>
            <p:ph type="title"/>
          </p:nvPr>
        </p:nvSpPr>
        <p:spPr>
          <a:xfrm>
            <a:off x="220675" y="466350"/>
            <a:ext cx="73689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2079" name="Google Shape;2079;p114"/>
          <p:cNvGrpSpPr/>
          <p:nvPr/>
        </p:nvGrpSpPr>
        <p:grpSpPr>
          <a:xfrm>
            <a:off x="8663998" y="179528"/>
            <a:ext cx="202208" cy="201860"/>
            <a:chOff x="1294323" y="449402"/>
            <a:chExt cx="444608" cy="443844"/>
          </a:xfrm>
        </p:grpSpPr>
        <p:sp>
          <p:nvSpPr>
            <p:cNvPr id="2080" name="Google Shape;2080;p11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81" name="Google Shape;2081;p11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82" name="Google Shape;2082;p11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83" name="Google Shape;2083;p11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84" name="Google Shape;2084;p11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85" name="Google Shape;2085;p11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orient="horz" pos="1794">
          <p15:clr>
            <a:schemeClr val="accent4"/>
          </p15:clr>
        </p15:guide>
        <p15:guide id="2" orient="horz" pos="1902">
          <p15:clr>
            <a:schemeClr val="accent4"/>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Blank_1_6">
    <p:bg>
      <p:bgPr>
        <a:solidFill>
          <a:schemeClr val="lt1"/>
        </a:solidFill>
      </p:bgPr>
    </p:bg>
    <p:spTree>
      <p:nvGrpSpPr>
        <p:cNvPr id="2086" name="Shape 2086"/>
        <p:cNvGrpSpPr/>
        <p:nvPr/>
      </p:nvGrpSpPr>
      <p:grpSpPr>
        <a:xfrm>
          <a:off x="0" y="0"/>
          <a:ext cx="0" cy="0"/>
          <a:chOff x="0" y="0"/>
          <a:chExt cx="0" cy="0"/>
        </a:xfrm>
      </p:grpSpPr>
      <p:pic>
        <p:nvPicPr>
          <p:cNvPr id="2087" name="Google Shape;2087;p115" title="Screenshot 2025-03-20 at 3.09.33 PM.png"/>
          <p:cNvPicPr preferRelativeResize="0"/>
          <p:nvPr/>
        </p:nvPicPr>
        <p:blipFill rotWithShape="1">
          <a:blip r:embed="rId2">
            <a:alphaModFix/>
          </a:blip>
          <a:srcRect b="0" l="0" r="0" t="5267"/>
          <a:stretch/>
        </p:blipFill>
        <p:spPr>
          <a:xfrm>
            <a:off x="6" y="-10250"/>
            <a:ext cx="9144003" cy="5143501"/>
          </a:xfrm>
          <a:prstGeom prst="rect">
            <a:avLst/>
          </a:prstGeom>
          <a:noFill/>
          <a:ln>
            <a:noFill/>
          </a:ln>
        </p:spPr>
      </p:pic>
      <p:sp>
        <p:nvSpPr>
          <p:cNvPr id="2088" name="Google Shape;2088;p11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089" name="Google Shape;2089;p115"/>
          <p:cNvSpPr txBox="1"/>
          <p:nvPr>
            <p:ph idx="1" type="body"/>
          </p:nvPr>
        </p:nvSpPr>
        <p:spPr>
          <a:xfrm>
            <a:off x="4749050" y="1144975"/>
            <a:ext cx="4112100" cy="3326400"/>
          </a:xfrm>
          <a:prstGeom prst="rect">
            <a:avLst/>
          </a:prstGeom>
          <a:noFill/>
          <a:ln>
            <a:noFill/>
          </a:ln>
        </p:spPr>
        <p:txBody>
          <a:bodyPr anchorCtr="0" anchor="t" bIns="91425" lIns="0" spcFirstLastPara="1" rIns="91425" wrap="square" tIns="91425">
            <a:noAutofit/>
          </a:bodyPr>
          <a:lstStyle>
            <a:lvl1pPr indent="-317500" lvl="0" marL="457200">
              <a:spcBef>
                <a:spcPts val="0"/>
              </a:spcBef>
              <a:spcAft>
                <a:spcPts val="0"/>
              </a:spcAft>
              <a:buSzPts val="1400"/>
              <a:buFont typeface="Space Grotesk"/>
              <a:buAutoNum type="arabicPeriod"/>
              <a:defRPr>
                <a:latin typeface="Space Grotesk"/>
                <a:ea typeface="Space Grotesk"/>
                <a:cs typeface="Space Grotesk"/>
                <a:sym typeface="Space Grotesk"/>
              </a:defRPr>
            </a:lvl1pPr>
            <a:lvl2pPr indent="-317500" lvl="1" marL="914400">
              <a:spcBef>
                <a:spcPts val="0"/>
              </a:spcBef>
              <a:spcAft>
                <a:spcPts val="0"/>
              </a:spcAft>
              <a:buSzPts val="1400"/>
              <a:buFont typeface="Space Grotesk"/>
              <a:buAutoNum type="alphaLcPeriod"/>
              <a:defRPr>
                <a:latin typeface="Space Grotesk"/>
                <a:ea typeface="Space Grotesk"/>
                <a:cs typeface="Space Grotesk"/>
                <a:sym typeface="Space Grotesk"/>
              </a:defRPr>
            </a:lvl2pPr>
            <a:lvl3pPr indent="-317500" lvl="2" marL="1371600">
              <a:spcBef>
                <a:spcPts val="0"/>
              </a:spcBef>
              <a:spcAft>
                <a:spcPts val="0"/>
              </a:spcAft>
              <a:buSzPts val="1400"/>
              <a:buFont typeface="Space Grotesk"/>
              <a:buAutoNum type="romanLcPeriod"/>
              <a:defRPr>
                <a:latin typeface="Space Grotesk"/>
                <a:ea typeface="Space Grotesk"/>
                <a:cs typeface="Space Grotesk"/>
                <a:sym typeface="Space Grotesk"/>
              </a:defRPr>
            </a:lvl3pPr>
            <a:lvl4pPr indent="-317500" lvl="3" marL="1828800">
              <a:spcBef>
                <a:spcPts val="0"/>
              </a:spcBef>
              <a:spcAft>
                <a:spcPts val="0"/>
              </a:spcAft>
              <a:buSzPts val="1400"/>
              <a:buFont typeface="Space Grotesk"/>
              <a:buAutoNum type="arabicPeriod"/>
              <a:defRPr>
                <a:latin typeface="Space Grotesk"/>
                <a:ea typeface="Space Grotesk"/>
                <a:cs typeface="Space Grotesk"/>
                <a:sym typeface="Space Grotesk"/>
              </a:defRPr>
            </a:lvl4pPr>
            <a:lvl5pPr indent="-317500" lvl="4" marL="2286000">
              <a:spcBef>
                <a:spcPts val="0"/>
              </a:spcBef>
              <a:spcAft>
                <a:spcPts val="0"/>
              </a:spcAft>
              <a:buSzPts val="1400"/>
              <a:buFont typeface="Space Grotesk"/>
              <a:buAutoNum type="alphaLcPeriod"/>
              <a:defRPr>
                <a:latin typeface="Space Grotesk"/>
                <a:ea typeface="Space Grotesk"/>
                <a:cs typeface="Space Grotesk"/>
                <a:sym typeface="Space Grotesk"/>
              </a:defRPr>
            </a:lvl5pPr>
            <a:lvl6pPr indent="-317500" lvl="5" marL="2743200">
              <a:spcBef>
                <a:spcPts val="0"/>
              </a:spcBef>
              <a:spcAft>
                <a:spcPts val="0"/>
              </a:spcAft>
              <a:buSzPts val="1400"/>
              <a:buFont typeface="Space Grotesk"/>
              <a:buAutoNum type="romanLcPeriod"/>
              <a:defRPr>
                <a:latin typeface="Space Grotesk"/>
                <a:ea typeface="Space Grotesk"/>
                <a:cs typeface="Space Grotesk"/>
                <a:sym typeface="Space Grotesk"/>
              </a:defRPr>
            </a:lvl6pPr>
            <a:lvl7pPr indent="-317500" lvl="6" marL="3200400">
              <a:spcBef>
                <a:spcPts val="0"/>
              </a:spcBef>
              <a:spcAft>
                <a:spcPts val="0"/>
              </a:spcAft>
              <a:buSzPts val="1400"/>
              <a:buFont typeface="Space Grotesk"/>
              <a:buAutoNum type="arabicPeriod"/>
              <a:defRPr>
                <a:latin typeface="Space Grotesk"/>
                <a:ea typeface="Space Grotesk"/>
                <a:cs typeface="Space Grotesk"/>
                <a:sym typeface="Space Grotesk"/>
              </a:defRPr>
            </a:lvl7pPr>
            <a:lvl8pPr indent="-317500" lvl="7" marL="3657600">
              <a:spcBef>
                <a:spcPts val="0"/>
              </a:spcBef>
              <a:spcAft>
                <a:spcPts val="0"/>
              </a:spcAft>
              <a:buSzPts val="1400"/>
              <a:buFont typeface="Space Grotesk"/>
              <a:buAutoNum type="alphaLcPeriod"/>
              <a:defRPr>
                <a:latin typeface="Space Grotesk"/>
                <a:ea typeface="Space Grotesk"/>
                <a:cs typeface="Space Grotesk"/>
                <a:sym typeface="Space Grotesk"/>
              </a:defRPr>
            </a:lvl8pPr>
            <a:lvl9pPr indent="-317500" lvl="8" marL="4114800">
              <a:spcBef>
                <a:spcPts val="0"/>
              </a:spcBef>
              <a:spcAft>
                <a:spcPts val="0"/>
              </a:spcAft>
              <a:buSzPts val="1400"/>
              <a:buFont typeface="Space Grotesk"/>
              <a:buAutoNum type="romanLcPeriod"/>
              <a:defRPr>
                <a:latin typeface="Space Grotesk"/>
                <a:ea typeface="Space Grotesk"/>
                <a:cs typeface="Space Grotesk"/>
                <a:sym typeface="Space Grotesk"/>
              </a:defRPr>
            </a:lvl9pPr>
          </a:lstStyle>
          <a:p/>
        </p:txBody>
      </p:sp>
      <p:grpSp>
        <p:nvGrpSpPr>
          <p:cNvPr id="2090" name="Google Shape;2090;p115"/>
          <p:cNvGrpSpPr/>
          <p:nvPr/>
        </p:nvGrpSpPr>
        <p:grpSpPr>
          <a:xfrm>
            <a:off x="8663998" y="179528"/>
            <a:ext cx="202208" cy="201860"/>
            <a:chOff x="1294323" y="449402"/>
            <a:chExt cx="444608" cy="443844"/>
          </a:xfrm>
        </p:grpSpPr>
        <p:sp>
          <p:nvSpPr>
            <p:cNvPr id="2091" name="Google Shape;2091;p11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92" name="Google Shape;2092;p11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93" name="Google Shape;2093;p11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94" name="Google Shape;2094;p11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95" name="Google Shape;2095;p11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96" name="Google Shape;2096;p11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097" name="Google Shape;2097;p115"/>
          <p:cNvGrpSpPr/>
          <p:nvPr/>
        </p:nvGrpSpPr>
        <p:grpSpPr>
          <a:xfrm>
            <a:off x="8663998" y="179528"/>
            <a:ext cx="202208" cy="201860"/>
            <a:chOff x="1294323" y="449402"/>
            <a:chExt cx="444608" cy="443844"/>
          </a:xfrm>
        </p:grpSpPr>
        <p:sp>
          <p:nvSpPr>
            <p:cNvPr id="2098" name="Google Shape;2098;p11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99" name="Google Shape;2099;p11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00" name="Google Shape;2100;p11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01" name="Google Shape;2101;p11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02" name="Google Shape;2102;p11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03" name="Google Shape;2103;p11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0">
          <p15:clr>
            <a:schemeClr val="accent4"/>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
  <p:cSld name="Blank_1_1">
    <p:bg>
      <p:bgPr>
        <a:solidFill>
          <a:schemeClr val="lt1"/>
        </a:solidFill>
      </p:bgPr>
    </p:bg>
    <p:spTree>
      <p:nvGrpSpPr>
        <p:cNvPr id="2104" name="Shape 2104"/>
        <p:cNvGrpSpPr/>
        <p:nvPr/>
      </p:nvGrpSpPr>
      <p:grpSpPr>
        <a:xfrm>
          <a:off x="0" y="0"/>
          <a:ext cx="0" cy="0"/>
          <a:chOff x="0" y="0"/>
          <a:chExt cx="0" cy="0"/>
        </a:xfrm>
      </p:grpSpPr>
      <p:sp>
        <p:nvSpPr>
          <p:cNvPr id="2105" name="Google Shape;2105;p116"/>
          <p:cNvSpPr txBox="1"/>
          <p:nvPr>
            <p:ph type="title"/>
          </p:nvPr>
        </p:nvSpPr>
        <p:spPr>
          <a:xfrm>
            <a:off x="220679" y="11602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106" name="Google Shape;2106;p116"/>
          <p:cNvSpPr txBox="1"/>
          <p:nvPr>
            <p:ph idx="1" type="subTitle"/>
          </p:nvPr>
        </p:nvSpPr>
        <p:spPr>
          <a:xfrm>
            <a:off x="230657" y="1784078"/>
            <a:ext cx="4095600" cy="2867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2107" name="Google Shape;2107;p11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108" name="Google Shape;2108;p116"/>
          <p:cNvSpPr txBox="1"/>
          <p:nvPr>
            <p:ph idx="2" type="subTitle"/>
          </p:nvPr>
        </p:nvSpPr>
        <p:spPr>
          <a:xfrm>
            <a:off x="4811325" y="1235550"/>
            <a:ext cx="40497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50">
                <a:latin typeface="Space Grotesk Light"/>
                <a:ea typeface="Space Grotesk Light"/>
                <a:cs typeface="Space Grotesk Light"/>
                <a:sym typeface="Space Grotesk Light"/>
              </a:defRPr>
            </a:lvl1pPr>
            <a:lvl2pPr lvl="1">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2109" name="Google Shape;2109;p116"/>
          <p:cNvSpPr txBox="1"/>
          <p:nvPr>
            <p:ph idx="3" type="subTitle"/>
          </p:nvPr>
        </p:nvSpPr>
        <p:spPr>
          <a:xfrm>
            <a:off x="5008700" y="1809675"/>
            <a:ext cx="929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2110" name="Google Shape;2110;p116"/>
          <p:cNvSpPr txBox="1"/>
          <p:nvPr>
            <p:ph idx="4" type="subTitle"/>
          </p:nvPr>
        </p:nvSpPr>
        <p:spPr>
          <a:xfrm>
            <a:off x="6407925" y="1809675"/>
            <a:ext cx="991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2111" name="Google Shape;2111;p116"/>
          <p:cNvSpPr txBox="1"/>
          <p:nvPr>
            <p:ph idx="5" type="subTitle"/>
          </p:nvPr>
        </p:nvSpPr>
        <p:spPr>
          <a:xfrm>
            <a:off x="7812300" y="1809675"/>
            <a:ext cx="1048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2112" name="Google Shape;2112;p116"/>
          <p:cNvSpPr txBox="1"/>
          <p:nvPr>
            <p:ph idx="6" type="body"/>
          </p:nvPr>
        </p:nvSpPr>
        <p:spPr>
          <a:xfrm>
            <a:off x="4851025" y="2302725"/>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113" name="Google Shape;2113;p116"/>
          <p:cNvSpPr txBox="1"/>
          <p:nvPr>
            <p:ph idx="7" type="body"/>
          </p:nvPr>
        </p:nvSpPr>
        <p:spPr>
          <a:xfrm>
            <a:off x="6251000"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114" name="Google Shape;2114;p116"/>
          <p:cNvSpPr txBox="1"/>
          <p:nvPr>
            <p:ph idx="8" type="body"/>
          </p:nvPr>
        </p:nvSpPr>
        <p:spPr>
          <a:xfrm>
            <a:off x="7650975"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grpSp>
        <p:nvGrpSpPr>
          <p:cNvPr id="2115" name="Google Shape;2115;p116"/>
          <p:cNvGrpSpPr/>
          <p:nvPr/>
        </p:nvGrpSpPr>
        <p:grpSpPr>
          <a:xfrm>
            <a:off x="8663998" y="179528"/>
            <a:ext cx="202208" cy="201860"/>
            <a:chOff x="1294323" y="449402"/>
            <a:chExt cx="444608" cy="443844"/>
          </a:xfrm>
        </p:grpSpPr>
        <p:sp>
          <p:nvSpPr>
            <p:cNvPr id="2116" name="Google Shape;2116;p11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17" name="Google Shape;2117;p11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18" name="Google Shape;2118;p11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19" name="Google Shape;2119;p11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20" name="Google Shape;2120;p11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21" name="Google Shape;2121;p11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content">
  <p:cSld name="Blank_1_1_1_1_1_1_1_2">
    <p:bg>
      <p:bgPr>
        <a:solidFill>
          <a:schemeClr val="lt1"/>
        </a:solidFill>
      </p:bgPr>
    </p:bg>
    <p:spTree>
      <p:nvGrpSpPr>
        <p:cNvPr id="2122" name="Shape 2122"/>
        <p:cNvGrpSpPr/>
        <p:nvPr/>
      </p:nvGrpSpPr>
      <p:grpSpPr>
        <a:xfrm>
          <a:off x="0" y="0"/>
          <a:ext cx="0" cy="0"/>
          <a:chOff x="0" y="0"/>
          <a:chExt cx="0" cy="0"/>
        </a:xfrm>
      </p:grpSpPr>
      <p:sp>
        <p:nvSpPr>
          <p:cNvPr id="2123" name="Google Shape;2123;p117"/>
          <p:cNvSpPr txBox="1"/>
          <p:nvPr>
            <p:ph type="title"/>
          </p:nvPr>
        </p:nvSpPr>
        <p:spPr>
          <a:xfrm>
            <a:off x="220672" y="870823"/>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124" name="Google Shape;2124;p11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125" name="Google Shape;2125;p117"/>
          <p:cNvSpPr txBox="1"/>
          <p:nvPr>
            <p:ph idx="1" type="subTitle"/>
          </p:nvPr>
        </p:nvSpPr>
        <p:spPr>
          <a:xfrm>
            <a:off x="2476851" y="1961485"/>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126" name="Google Shape;2126;p117"/>
          <p:cNvSpPr txBox="1"/>
          <p:nvPr>
            <p:ph idx="2" type="subTitle"/>
          </p:nvPr>
        </p:nvSpPr>
        <p:spPr>
          <a:xfrm>
            <a:off x="4669527" y="19614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127" name="Google Shape;2127;p117"/>
          <p:cNvSpPr txBox="1"/>
          <p:nvPr>
            <p:ph idx="3" type="body"/>
          </p:nvPr>
        </p:nvSpPr>
        <p:spPr>
          <a:xfrm>
            <a:off x="4669517" y="2334578"/>
            <a:ext cx="1999500" cy="1813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128" name="Google Shape;2128;p117"/>
          <p:cNvSpPr txBox="1"/>
          <p:nvPr>
            <p:ph idx="4" type="subTitle"/>
          </p:nvPr>
        </p:nvSpPr>
        <p:spPr>
          <a:xfrm>
            <a:off x="6862201" y="19614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129" name="Google Shape;2129;p117"/>
          <p:cNvSpPr txBox="1"/>
          <p:nvPr>
            <p:ph idx="5" type="body"/>
          </p:nvPr>
        </p:nvSpPr>
        <p:spPr>
          <a:xfrm>
            <a:off x="6862197" y="2334578"/>
            <a:ext cx="1999500" cy="1813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130" name="Google Shape;2130;p117"/>
          <p:cNvSpPr txBox="1"/>
          <p:nvPr>
            <p:ph idx="6" type="body"/>
          </p:nvPr>
        </p:nvSpPr>
        <p:spPr>
          <a:xfrm>
            <a:off x="2476850" y="2334597"/>
            <a:ext cx="1999500" cy="1813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grpSp>
        <p:nvGrpSpPr>
          <p:cNvPr id="2131" name="Google Shape;2131;p117"/>
          <p:cNvGrpSpPr/>
          <p:nvPr/>
        </p:nvGrpSpPr>
        <p:grpSpPr>
          <a:xfrm>
            <a:off x="8663998" y="179528"/>
            <a:ext cx="202208" cy="201860"/>
            <a:chOff x="1294323" y="449402"/>
            <a:chExt cx="444608" cy="443844"/>
          </a:xfrm>
        </p:grpSpPr>
        <p:sp>
          <p:nvSpPr>
            <p:cNvPr id="2132" name="Google Shape;2132;p11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33" name="Google Shape;2133;p11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34" name="Google Shape;2134;p11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35" name="Google Shape;2135;p11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36" name="Google Shape;2136;p11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37" name="Google Shape;2137;p11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2138" name="Google Shape;2138;p117"/>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problems we solve">
  <p:cSld name="Blank_1_3_1_2_1">
    <p:bg>
      <p:bgPr>
        <a:solidFill>
          <a:schemeClr val="accent6"/>
        </a:solidFill>
      </p:bgPr>
    </p:bg>
    <p:spTree>
      <p:nvGrpSpPr>
        <p:cNvPr id="2139" name="Shape 2139"/>
        <p:cNvGrpSpPr/>
        <p:nvPr/>
      </p:nvGrpSpPr>
      <p:grpSpPr>
        <a:xfrm>
          <a:off x="0" y="0"/>
          <a:ext cx="0" cy="0"/>
          <a:chOff x="0" y="0"/>
          <a:chExt cx="0" cy="0"/>
        </a:xfrm>
      </p:grpSpPr>
      <p:sp>
        <p:nvSpPr>
          <p:cNvPr id="2140" name="Google Shape;2140;p11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141" name="Google Shape;2141;p118"/>
          <p:cNvSpPr txBox="1"/>
          <p:nvPr>
            <p:ph idx="1" type="subTitle"/>
          </p:nvPr>
        </p:nvSpPr>
        <p:spPr>
          <a:xfrm>
            <a:off x="282850" y="2958941"/>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grpSp>
        <p:nvGrpSpPr>
          <p:cNvPr id="2142" name="Google Shape;2142;p118"/>
          <p:cNvGrpSpPr/>
          <p:nvPr/>
        </p:nvGrpSpPr>
        <p:grpSpPr>
          <a:xfrm>
            <a:off x="8663998" y="179528"/>
            <a:ext cx="202208" cy="201860"/>
            <a:chOff x="1294323" y="449402"/>
            <a:chExt cx="444608" cy="443844"/>
          </a:xfrm>
        </p:grpSpPr>
        <p:sp>
          <p:nvSpPr>
            <p:cNvPr id="2143" name="Google Shape;2143;p11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B8ED"/>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44" name="Google Shape;2144;p11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B8ED"/>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45" name="Google Shape;2145;p11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B8ED"/>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46" name="Google Shape;2146;p11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B8ED"/>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47" name="Google Shape;2147;p11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B8ED"/>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48" name="Google Shape;2148;p11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B8ED"/>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2149" name="Google Shape;2149;p118"/>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dk1"/>
                </a:solidFill>
                <a:latin typeface="Space Grotesk SemiBold"/>
                <a:ea typeface="Space Grotesk SemiBold"/>
                <a:cs typeface="Space Grotesk SemiBold"/>
                <a:sym typeface="Space Grotesk SemiBold"/>
              </a:defRPr>
            </a:lvl1pPr>
            <a:lvl2pPr lvl="1">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2pPr>
            <a:lvl3pPr lvl="2">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3pPr>
            <a:lvl4pPr lvl="3">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4pPr>
            <a:lvl5pPr lvl="4">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5pPr>
            <a:lvl6pPr lvl="5">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6pPr>
            <a:lvl7pPr lvl="6">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7pPr>
            <a:lvl8pPr lvl="7">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8pPr>
            <a:lvl9pPr lvl="8">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9pPr>
          </a:lstStyle>
          <a:p/>
        </p:txBody>
      </p:sp>
      <p:sp>
        <p:nvSpPr>
          <p:cNvPr id="2150" name="Google Shape;2150;p118"/>
          <p:cNvSpPr txBox="1"/>
          <p:nvPr>
            <p:ph idx="2" type="body"/>
          </p:nvPr>
        </p:nvSpPr>
        <p:spPr>
          <a:xfrm>
            <a:off x="282851" y="3337632"/>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151" name="Google Shape;2151;p118"/>
          <p:cNvSpPr txBox="1"/>
          <p:nvPr>
            <p:ph idx="3" type="subTitle"/>
          </p:nvPr>
        </p:nvSpPr>
        <p:spPr>
          <a:xfrm>
            <a:off x="2474901" y="295271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152" name="Google Shape;2152;p118"/>
          <p:cNvSpPr txBox="1"/>
          <p:nvPr>
            <p:ph idx="4" type="body"/>
          </p:nvPr>
        </p:nvSpPr>
        <p:spPr>
          <a:xfrm>
            <a:off x="2474900" y="3332854"/>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153" name="Google Shape;2153;p118"/>
          <p:cNvSpPr txBox="1"/>
          <p:nvPr>
            <p:ph idx="5" type="subTitle"/>
          </p:nvPr>
        </p:nvSpPr>
        <p:spPr>
          <a:xfrm>
            <a:off x="4666978" y="295271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154" name="Google Shape;2154;p118"/>
          <p:cNvSpPr txBox="1"/>
          <p:nvPr>
            <p:ph idx="6" type="body"/>
          </p:nvPr>
        </p:nvSpPr>
        <p:spPr>
          <a:xfrm>
            <a:off x="4666975" y="3332854"/>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155" name="Google Shape;2155;p118"/>
          <p:cNvSpPr txBox="1"/>
          <p:nvPr>
            <p:ph idx="7" type="subTitle"/>
          </p:nvPr>
        </p:nvSpPr>
        <p:spPr>
          <a:xfrm>
            <a:off x="6859004" y="295271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156" name="Google Shape;2156;p118"/>
          <p:cNvSpPr txBox="1"/>
          <p:nvPr>
            <p:ph idx="8" type="body"/>
          </p:nvPr>
        </p:nvSpPr>
        <p:spPr>
          <a:xfrm>
            <a:off x="6859000" y="3332854"/>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190">
          <p15:clr>
            <a:schemeClr val="accent1"/>
          </p15:clr>
        </p15:guide>
        <p15:guide id="2" pos="3610">
          <p15:clr>
            <a:schemeClr val="accent1"/>
          </p15:clr>
        </p15:guide>
        <p15:guide id="3" orient="horz" pos="1003">
          <p15:clr>
            <a:schemeClr val="accent1"/>
          </p15:clr>
        </p15:guide>
        <p15:guide id="4" orient="horz" pos="1353">
          <p15:clr>
            <a:schemeClr val="accent1"/>
          </p15:clr>
        </p15:guide>
        <p15:guide id="5" pos="1850">
          <p15:clr>
            <a:schemeClr val="accent1"/>
          </p15:clr>
        </p15:guide>
        <p15:guide id="6" pos="2188">
          <p15:clr>
            <a:schemeClr val="accent1"/>
          </p15:clr>
        </p15:guide>
        <p15:guide id="7" pos="470">
          <p15:clr>
            <a:schemeClr val="accent1"/>
          </p15:clr>
        </p15:guide>
        <p15:guide id="8" pos="809">
          <p15:clr>
            <a:schemeClr val="accent1"/>
          </p15:clr>
        </p15:guide>
        <p15:guide id="9" pos="4586">
          <p15:clr>
            <a:schemeClr val="accent1"/>
          </p15:clr>
        </p15:guide>
        <p15:guide id="10" pos="4976">
          <p15:clr>
            <a:schemeClr val="accent1"/>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white_bg 2">
  <p:cSld name="Title and Content_5_1">
    <p:spTree>
      <p:nvGrpSpPr>
        <p:cNvPr id="2157" name="Shape 2157"/>
        <p:cNvGrpSpPr/>
        <p:nvPr/>
      </p:nvGrpSpPr>
      <p:grpSpPr>
        <a:xfrm>
          <a:off x="0" y="0"/>
          <a:ext cx="0" cy="0"/>
          <a:chOff x="0" y="0"/>
          <a:chExt cx="0" cy="0"/>
        </a:xfrm>
      </p:grpSpPr>
      <p:grpSp>
        <p:nvGrpSpPr>
          <p:cNvPr id="2158" name="Google Shape;2158;p119"/>
          <p:cNvGrpSpPr/>
          <p:nvPr/>
        </p:nvGrpSpPr>
        <p:grpSpPr>
          <a:xfrm>
            <a:off x="8658878" y="144286"/>
            <a:ext cx="202208" cy="201860"/>
            <a:chOff x="1294323" y="449402"/>
            <a:chExt cx="444608" cy="443844"/>
          </a:xfrm>
        </p:grpSpPr>
        <p:sp>
          <p:nvSpPr>
            <p:cNvPr id="2159" name="Google Shape;2159;p11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60" name="Google Shape;2160;p11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61" name="Google Shape;2161;p11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62" name="Google Shape;2162;p11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63" name="Google Shape;2163;p11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64" name="Google Shape;2164;p11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value we create">
  <p:cSld name="Blank_1_3_1_2_1_1">
    <p:bg>
      <p:bgPr>
        <a:solidFill>
          <a:srgbClr val="000000"/>
        </a:solidFill>
      </p:bgPr>
    </p:bg>
    <p:spTree>
      <p:nvGrpSpPr>
        <p:cNvPr id="2165" name="Shape 2165"/>
        <p:cNvGrpSpPr/>
        <p:nvPr/>
      </p:nvGrpSpPr>
      <p:grpSpPr>
        <a:xfrm>
          <a:off x="0" y="0"/>
          <a:ext cx="0" cy="0"/>
          <a:chOff x="0" y="0"/>
          <a:chExt cx="0" cy="0"/>
        </a:xfrm>
      </p:grpSpPr>
      <p:sp>
        <p:nvSpPr>
          <p:cNvPr id="2166" name="Google Shape;2166;p12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167" name="Google Shape;2167;p120"/>
          <p:cNvSpPr txBox="1"/>
          <p:nvPr>
            <p:ph idx="1" type="subTitle"/>
          </p:nvPr>
        </p:nvSpPr>
        <p:spPr>
          <a:xfrm>
            <a:off x="1744400" y="1399511"/>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2168" name="Google Shape;2168;p120"/>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6"/>
                </a:solidFill>
                <a:latin typeface="Space Grotesk SemiBold"/>
                <a:ea typeface="Space Grotesk SemiBold"/>
                <a:cs typeface="Space Grotesk SemiBold"/>
                <a:sym typeface="Space Grotesk SemiBold"/>
              </a:defRPr>
            </a:lvl1pPr>
            <a:lvl2pPr lvl="1">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2pPr>
            <a:lvl3pPr lvl="2">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3pPr>
            <a:lvl4pPr lvl="3">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4pPr>
            <a:lvl5pPr lvl="4">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5pPr>
            <a:lvl6pPr lvl="5">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6pPr>
            <a:lvl7pPr lvl="6">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7pPr>
            <a:lvl8pPr lvl="7">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8pPr>
            <a:lvl9pPr lvl="8">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9pPr>
          </a:lstStyle>
          <a:p/>
        </p:txBody>
      </p:sp>
      <p:sp>
        <p:nvSpPr>
          <p:cNvPr id="2169" name="Google Shape;2169;p120"/>
          <p:cNvSpPr txBox="1"/>
          <p:nvPr>
            <p:ph idx="2" type="body"/>
          </p:nvPr>
        </p:nvSpPr>
        <p:spPr>
          <a:xfrm>
            <a:off x="1744400" y="1764650"/>
            <a:ext cx="2735400" cy="814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2170" name="Google Shape;2170;p120"/>
          <p:cNvSpPr txBox="1"/>
          <p:nvPr>
            <p:ph idx="3" type="subTitle"/>
          </p:nvPr>
        </p:nvSpPr>
        <p:spPr>
          <a:xfrm>
            <a:off x="6128401" y="1399511"/>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2171" name="Google Shape;2171;p120"/>
          <p:cNvSpPr txBox="1"/>
          <p:nvPr>
            <p:ph idx="4" type="body"/>
          </p:nvPr>
        </p:nvSpPr>
        <p:spPr>
          <a:xfrm>
            <a:off x="6128400" y="1766125"/>
            <a:ext cx="2735400" cy="814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2172" name="Google Shape;2172;p120"/>
          <p:cNvSpPr txBox="1"/>
          <p:nvPr>
            <p:ph idx="5" type="subTitle"/>
          </p:nvPr>
        </p:nvSpPr>
        <p:spPr>
          <a:xfrm>
            <a:off x="1744125" y="2818347"/>
            <a:ext cx="2735400" cy="269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2173" name="Google Shape;2173;p120"/>
          <p:cNvSpPr txBox="1"/>
          <p:nvPr>
            <p:ph idx="6" type="body"/>
          </p:nvPr>
        </p:nvSpPr>
        <p:spPr>
          <a:xfrm>
            <a:off x="1744125" y="3199075"/>
            <a:ext cx="2735400" cy="949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2174" name="Google Shape;2174;p120"/>
          <p:cNvSpPr txBox="1"/>
          <p:nvPr>
            <p:ph idx="7" type="subTitle"/>
          </p:nvPr>
        </p:nvSpPr>
        <p:spPr>
          <a:xfrm>
            <a:off x="6128398" y="2818347"/>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2175" name="Google Shape;2175;p120"/>
          <p:cNvSpPr txBox="1"/>
          <p:nvPr>
            <p:ph idx="8" type="body"/>
          </p:nvPr>
        </p:nvSpPr>
        <p:spPr>
          <a:xfrm>
            <a:off x="6128400" y="3193975"/>
            <a:ext cx="27354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2176" name="Google Shape;2176;p120"/>
          <p:cNvCxnSpPr/>
          <p:nvPr/>
        </p:nvCxnSpPr>
        <p:spPr>
          <a:xfrm>
            <a:off x="282925" y="1282183"/>
            <a:ext cx="4197900" cy="0"/>
          </a:xfrm>
          <a:prstGeom prst="straightConnector1">
            <a:avLst/>
          </a:prstGeom>
          <a:noFill/>
          <a:ln cap="flat" cmpd="sng" w="9525">
            <a:solidFill>
              <a:srgbClr val="EFEFEF"/>
            </a:solidFill>
            <a:prstDash val="dot"/>
            <a:round/>
            <a:headEnd len="med" w="med" type="none"/>
            <a:tailEnd len="med" w="med" type="none"/>
          </a:ln>
        </p:spPr>
      </p:cxnSp>
      <p:cxnSp>
        <p:nvCxnSpPr>
          <p:cNvPr id="2177" name="Google Shape;2177;p120"/>
          <p:cNvCxnSpPr/>
          <p:nvPr/>
        </p:nvCxnSpPr>
        <p:spPr>
          <a:xfrm>
            <a:off x="4665675" y="1280225"/>
            <a:ext cx="4187700" cy="0"/>
          </a:xfrm>
          <a:prstGeom prst="straightConnector1">
            <a:avLst/>
          </a:prstGeom>
          <a:noFill/>
          <a:ln cap="flat" cmpd="sng" w="9525">
            <a:solidFill>
              <a:srgbClr val="EFEFEF"/>
            </a:solidFill>
            <a:prstDash val="dot"/>
            <a:round/>
            <a:headEnd len="med" w="med" type="none"/>
            <a:tailEnd len="med" w="med" type="none"/>
          </a:ln>
        </p:spPr>
      </p:cxnSp>
      <p:cxnSp>
        <p:nvCxnSpPr>
          <p:cNvPr id="2178" name="Google Shape;2178;p120"/>
          <p:cNvCxnSpPr/>
          <p:nvPr/>
        </p:nvCxnSpPr>
        <p:spPr>
          <a:xfrm>
            <a:off x="290425" y="3096175"/>
            <a:ext cx="4190400" cy="0"/>
          </a:xfrm>
          <a:prstGeom prst="straightConnector1">
            <a:avLst/>
          </a:prstGeom>
          <a:noFill/>
          <a:ln cap="flat" cmpd="sng" w="9525">
            <a:solidFill>
              <a:srgbClr val="EFEFEF"/>
            </a:solidFill>
            <a:prstDash val="dot"/>
            <a:round/>
            <a:headEnd len="med" w="med" type="none"/>
            <a:tailEnd len="med" w="med" type="none"/>
          </a:ln>
        </p:spPr>
      </p:cxnSp>
      <p:cxnSp>
        <p:nvCxnSpPr>
          <p:cNvPr id="2179" name="Google Shape;2179;p120"/>
          <p:cNvCxnSpPr/>
          <p:nvPr/>
        </p:nvCxnSpPr>
        <p:spPr>
          <a:xfrm>
            <a:off x="4665675" y="3096175"/>
            <a:ext cx="4190400" cy="0"/>
          </a:xfrm>
          <a:prstGeom prst="straightConnector1">
            <a:avLst/>
          </a:prstGeom>
          <a:noFill/>
          <a:ln cap="flat" cmpd="sng" w="9525">
            <a:solidFill>
              <a:srgbClr val="EFEFEF"/>
            </a:solidFill>
            <a:prstDash val="dot"/>
            <a:round/>
            <a:headEnd len="med" w="med" type="none"/>
            <a:tailEnd len="med" w="med" type="none"/>
          </a:ln>
        </p:spPr>
      </p:cxnSp>
    </p:spTree>
  </p:cSld>
  <p:clrMapOvr>
    <a:masterClrMapping/>
  </p:clrMapOvr>
  <p:extLst>
    <p:ext uri="{DCECCB84-F9BA-43D5-87BE-67443E8EF086}">
      <p15:sldGuideLst>
        <p15:guide id="1" orient="horz" pos="1003">
          <p15:clr>
            <a:schemeClr val="accent1"/>
          </p15:clr>
        </p15:guide>
        <p15:guide id="2" orient="horz" pos="1575">
          <p15:clr>
            <a:schemeClr val="accent1"/>
          </p15:clr>
        </p15:guide>
        <p15:guide id="3" pos="352">
          <p15:clr>
            <a:schemeClr val="accent1"/>
          </p15:clr>
        </p15:guide>
        <p15:guide id="4" pos="816">
          <p15:clr>
            <a:schemeClr val="accent1"/>
          </p15:clr>
        </p15:guide>
        <p15:guide id="5" pos="3126">
          <p15:clr>
            <a:schemeClr val="accent1"/>
          </p15:clr>
        </p15:guide>
        <p15:guide id="6" pos="3555">
          <p15:clr>
            <a:schemeClr val="accent1"/>
          </p15:clr>
        </p15:guide>
        <p15:guide id="7" orient="horz" pos="2367">
          <p15:clr>
            <a:schemeClr val="accent1"/>
          </p15:clr>
        </p15:guide>
        <p15:guide id="8" orient="horz" pos="1929">
          <p15:clr>
            <a:schemeClr val="accent1"/>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value we create 1">
  <p:cSld name="Blank_1_3_1_2_1_1_1">
    <p:bg>
      <p:bgPr>
        <a:solidFill>
          <a:srgbClr val="000000"/>
        </a:solidFill>
      </p:bgPr>
    </p:bg>
    <p:spTree>
      <p:nvGrpSpPr>
        <p:cNvPr id="2180" name="Shape 2180"/>
        <p:cNvGrpSpPr/>
        <p:nvPr/>
      </p:nvGrpSpPr>
      <p:grpSpPr>
        <a:xfrm>
          <a:off x="0" y="0"/>
          <a:ext cx="0" cy="0"/>
          <a:chOff x="0" y="0"/>
          <a:chExt cx="0" cy="0"/>
        </a:xfrm>
      </p:grpSpPr>
      <p:sp>
        <p:nvSpPr>
          <p:cNvPr id="2181" name="Google Shape;2181;p12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182" name="Google Shape;2182;p121"/>
          <p:cNvSpPr txBox="1"/>
          <p:nvPr>
            <p:ph idx="1" type="subTitle"/>
          </p:nvPr>
        </p:nvSpPr>
        <p:spPr>
          <a:xfrm>
            <a:off x="1744400" y="1399511"/>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2183" name="Google Shape;2183;p121"/>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6"/>
                </a:solidFill>
                <a:latin typeface="Space Grotesk SemiBold"/>
                <a:ea typeface="Space Grotesk SemiBold"/>
                <a:cs typeface="Space Grotesk SemiBold"/>
                <a:sym typeface="Space Grotesk SemiBold"/>
              </a:defRPr>
            </a:lvl1pPr>
            <a:lvl2pPr lvl="1">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2pPr>
            <a:lvl3pPr lvl="2">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3pPr>
            <a:lvl4pPr lvl="3">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4pPr>
            <a:lvl5pPr lvl="4">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5pPr>
            <a:lvl6pPr lvl="5">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6pPr>
            <a:lvl7pPr lvl="6">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7pPr>
            <a:lvl8pPr lvl="7">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8pPr>
            <a:lvl9pPr lvl="8">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9pPr>
          </a:lstStyle>
          <a:p/>
        </p:txBody>
      </p:sp>
      <p:sp>
        <p:nvSpPr>
          <p:cNvPr id="2184" name="Google Shape;2184;p121"/>
          <p:cNvSpPr txBox="1"/>
          <p:nvPr>
            <p:ph idx="2" type="body"/>
          </p:nvPr>
        </p:nvSpPr>
        <p:spPr>
          <a:xfrm>
            <a:off x="1744400" y="1764650"/>
            <a:ext cx="2735400" cy="814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2185" name="Google Shape;2185;p121"/>
          <p:cNvSpPr txBox="1"/>
          <p:nvPr>
            <p:ph idx="3" type="subTitle"/>
          </p:nvPr>
        </p:nvSpPr>
        <p:spPr>
          <a:xfrm>
            <a:off x="6128401" y="1399511"/>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2186" name="Google Shape;2186;p121"/>
          <p:cNvSpPr txBox="1"/>
          <p:nvPr>
            <p:ph idx="4" type="body"/>
          </p:nvPr>
        </p:nvSpPr>
        <p:spPr>
          <a:xfrm>
            <a:off x="6128400" y="1766125"/>
            <a:ext cx="2735400" cy="814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2187" name="Google Shape;2187;p121"/>
          <p:cNvSpPr txBox="1"/>
          <p:nvPr>
            <p:ph idx="5" type="subTitle"/>
          </p:nvPr>
        </p:nvSpPr>
        <p:spPr>
          <a:xfrm>
            <a:off x="1744125" y="2818347"/>
            <a:ext cx="2735400" cy="269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2188" name="Google Shape;2188;p121"/>
          <p:cNvSpPr txBox="1"/>
          <p:nvPr>
            <p:ph idx="6" type="body"/>
          </p:nvPr>
        </p:nvSpPr>
        <p:spPr>
          <a:xfrm>
            <a:off x="1744125" y="3199075"/>
            <a:ext cx="2735400" cy="949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2189" name="Google Shape;2189;p121"/>
          <p:cNvSpPr txBox="1"/>
          <p:nvPr>
            <p:ph idx="7" type="subTitle"/>
          </p:nvPr>
        </p:nvSpPr>
        <p:spPr>
          <a:xfrm>
            <a:off x="6128398" y="2818347"/>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2190" name="Google Shape;2190;p121"/>
          <p:cNvSpPr txBox="1"/>
          <p:nvPr>
            <p:ph idx="8" type="body"/>
          </p:nvPr>
        </p:nvSpPr>
        <p:spPr>
          <a:xfrm>
            <a:off x="6128400" y="3193975"/>
            <a:ext cx="27354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2191" name="Google Shape;2191;p121"/>
          <p:cNvCxnSpPr/>
          <p:nvPr/>
        </p:nvCxnSpPr>
        <p:spPr>
          <a:xfrm>
            <a:off x="282925" y="1282183"/>
            <a:ext cx="4197900" cy="0"/>
          </a:xfrm>
          <a:prstGeom prst="straightConnector1">
            <a:avLst/>
          </a:prstGeom>
          <a:noFill/>
          <a:ln cap="flat" cmpd="sng" w="9525">
            <a:solidFill>
              <a:srgbClr val="EFEFEF"/>
            </a:solidFill>
            <a:prstDash val="dot"/>
            <a:round/>
            <a:headEnd len="med" w="med" type="none"/>
            <a:tailEnd len="med" w="med" type="none"/>
          </a:ln>
        </p:spPr>
      </p:cxnSp>
      <p:cxnSp>
        <p:nvCxnSpPr>
          <p:cNvPr id="2192" name="Google Shape;2192;p121"/>
          <p:cNvCxnSpPr/>
          <p:nvPr/>
        </p:nvCxnSpPr>
        <p:spPr>
          <a:xfrm>
            <a:off x="4665675" y="1280225"/>
            <a:ext cx="4187700" cy="0"/>
          </a:xfrm>
          <a:prstGeom prst="straightConnector1">
            <a:avLst/>
          </a:prstGeom>
          <a:noFill/>
          <a:ln cap="flat" cmpd="sng" w="9525">
            <a:solidFill>
              <a:srgbClr val="EFEFEF"/>
            </a:solidFill>
            <a:prstDash val="dot"/>
            <a:round/>
            <a:headEnd len="med" w="med" type="none"/>
            <a:tailEnd len="med" w="med" type="none"/>
          </a:ln>
        </p:spPr>
      </p:cxnSp>
      <p:cxnSp>
        <p:nvCxnSpPr>
          <p:cNvPr id="2193" name="Google Shape;2193;p121"/>
          <p:cNvCxnSpPr/>
          <p:nvPr/>
        </p:nvCxnSpPr>
        <p:spPr>
          <a:xfrm>
            <a:off x="290425" y="3096175"/>
            <a:ext cx="4190400" cy="0"/>
          </a:xfrm>
          <a:prstGeom prst="straightConnector1">
            <a:avLst/>
          </a:prstGeom>
          <a:noFill/>
          <a:ln cap="flat" cmpd="sng" w="9525">
            <a:solidFill>
              <a:srgbClr val="EFEFEF"/>
            </a:solidFill>
            <a:prstDash val="dot"/>
            <a:round/>
            <a:headEnd len="med" w="med" type="none"/>
            <a:tailEnd len="med" w="med" type="none"/>
          </a:ln>
        </p:spPr>
      </p:cxnSp>
      <p:cxnSp>
        <p:nvCxnSpPr>
          <p:cNvPr id="2194" name="Google Shape;2194;p121"/>
          <p:cNvCxnSpPr/>
          <p:nvPr/>
        </p:nvCxnSpPr>
        <p:spPr>
          <a:xfrm>
            <a:off x="4665675" y="3096175"/>
            <a:ext cx="4190400" cy="0"/>
          </a:xfrm>
          <a:prstGeom prst="straightConnector1">
            <a:avLst/>
          </a:prstGeom>
          <a:noFill/>
          <a:ln cap="flat" cmpd="sng" w="9525">
            <a:solidFill>
              <a:srgbClr val="EFEFEF"/>
            </a:solidFill>
            <a:prstDash val="dot"/>
            <a:round/>
            <a:headEnd len="med" w="med" type="none"/>
            <a:tailEnd len="med" w="med" type="none"/>
          </a:ln>
        </p:spPr>
      </p:cxnSp>
    </p:spTree>
  </p:cSld>
  <p:clrMapOvr>
    <a:masterClrMapping/>
  </p:clrMapOvr>
  <p:extLst>
    <p:ext uri="{DCECCB84-F9BA-43D5-87BE-67443E8EF086}">
      <p15:sldGuideLst>
        <p15:guide id="1" orient="horz" pos="1003">
          <p15:clr>
            <a:schemeClr val="accent1"/>
          </p15:clr>
        </p15:guide>
        <p15:guide id="2" orient="horz" pos="1575">
          <p15:clr>
            <a:schemeClr val="accent1"/>
          </p15:clr>
        </p15:guide>
        <p15:guide id="3" pos="352">
          <p15:clr>
            <a:schemeClr val="accent1"/>
          </p15:clr>
        </p15:guide>
        <p15:guide id="4" pos="816">
          <p15:clr>
            <a:schemeClr val="accent1"/>
          </p15:clr>
        </p15:guide>
        <p15:guide id="5" pos="3126">
          <p15:clr>
            <a:schemeClr val="accent1"/>
          </p15:clr>
        </p15:guide>
        <p15:guide id="6" pos="3555">
          <p15:clr>
            <a:schemeClr val="accent1"/>
          </p15:clr>
        </p15:guide>
        <p15:guide id="7" orient="horz" pos="2367">
          <p15:clr>
            <a:schemeClr val="accent1"/>
          </p15:clr>
        </p15:guide>
        <p15:guide id="8" orient="horz" pos="1929">
          <p15:clr>
            <a:schemeClr val="accent1"/>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3">
    <p:spTree>
      <p:nvGrpSpPr>
        <p:cNvPr id="2195" name="Shape 2195"/>
        <p:cNvGrpSpPr/>
        <p:nvPr/>
      </p:nvGrpSpPr>
      <p:grpSpPr>
        <a:xfrm>
          <a:off x="0" y="0"/>
          <a:ext cx="0" cy="0"/>
          <a:chOff x="0" y="0"/>
          <a:chExt cx="0" cy="0"/>
        </a:xfrm>
      </p:grpSpPr>
      <p:sp>
        <p:nvSpPr>
          <p:cNvPr id="2196" name="Google Shape;2196;p1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2197" name="Google Shape;2197;p1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2198" name="Google Shape;2198;p122"/>
          <p:cNvSpPr txBox="1"/>
          <p:nvPr>
            <p:ph idx="12" type="sldNum"/>
          </p:nvPr>
        </p:nvSpPr>
        <p:spPr>
          <a:xfrm>
            <a:off x="6457950" y="4767263"/>
            <a:ext cx="2057400" cy="1923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199" name="Google Shape;2199;p122"/>
          <p:cNvSpPr txBox="1"/>
          <p:nvPr>
            <p:ph idx="2" type="sldNum"/>
          </p:nvPr>
        </p:nvSpPr>
        <p:spPr>
          <a:xfrm>
            <a:off x="1951834" y="5005018"/>
            <a:ext cx="548700" cy="123000"/>
          </a:xfrm>
          <a:prstGeom prst="rect">
            <a:avLst/>
          </a:prstGeom>
        </p:spPr>
        <p:txBody>
          <a:bodyPr anchorCtr="0" anchor="t" bIns="91425" lIns="91425" spcFirstLastPara="1" rIns="91425" wrap="square" tIns="91425">
            <a:noAutofit/>
          </a:bodyPr>
          <a:lstStyle>
            <a:lvl1pPr lvl="0">
              <a:buNone/>
              <a:defRPr>
                <a:solidFill>
                  <a:schemeClr val="dk1"/>
                </a:solidFill>
                <a:latin typeface="Space Grotesk"/>
                <a:ea typeface="Space Grotesk"/>
                <a:cs typeface="Space Grotesk"/>
                <a:sym typeface="Space Grotesk"/>
              </a:defRPr>
            </a:lvl1pPr>
            <a:lvl2pPr lvl="1">
              <a:buNone/>
              <a:defRPr>
                <a:solidFill>
                  <a:schemeClr val="dk1"/>
                </a:solidFill>
                <a:latin typeface="Space Grotesk"/>
                <a:ea typeface="Space Grotesk"/>
                <a:cs typeface="Space Grotesk"/>
                <a:sym typeface="Space Grotesk"/>
              </a:defRPr>
            </a:lvl2pPr>
            <a:lvl3pPr lvl="2">
              <a:buNone/>
              <a:defRPr>
                <a:solidFill>
                  <a:schemeClr val="dk1"/>
                </a:solidFill>
                <a:latin typeface="Space Grotesk"/>
                <a:ea typeface="Space Grotesk"/>
                <a:cs typeface="Space Grotesk"/>
                <a:sym typeface="Space Grotesk"/>
              </a:defRPr>
            </a:lvl3pPr>
            <a:lvl4pPr lvl="3">
              <a:buNone/>
              <a:defRPr>
                <a:solidFill>
                  <a:schemeClr val="dk1"/>
                </a:solidFill>
                <a:latin typeface="Space Grotesk"/>
                <a:ea typeface="Space Grotesk"/>
                <a:cs typeface="Space Grotesk"/>
                <a:sym typeface="Space Grotesk"/>
              </a:defRPr>
            </a:lvl4pPr>
            <a:lvl5pPr lvl="4">
              <a:buNone/>
              <a:defRPr>
                <a:solidFill>
                  <a:schemeClr val="dk1"/>
                </a:solidFill>
                <a:latin typeface="Space Grotesk"/>
                <a:ea typeface="Space Grotesk"/>
                <a:cs typeface="Space Grotesk"/>
                <a:sym typeface="Space Grotesk"/>
              </a:defRPr>
            </a:lvl5pPr>
            <a:lvl6pPr lvl="5">
              <a:buNone/>
              <a:defRPr>
                <a:solidFill>
                  <a:schemeClr val="dk1"/>
                </a:solidFill>
                <a:latin typeface="Space Grotesk"/>
                <a:ea typeface="Space Grotesk"/>
                <a:cs typeface="Space Grotesk"/>
                <a:sym typeface="Space Grotesk"/>
              </a:defRPr>
            </a:lvl6pPr>
            <a:lvl7pPr lvl="6">
              <a:buNone/>
              <a:defRPr>
                <a:solidFill>
                  <a:schemeClr val="dk1"/>
                </a:solidFill>
                <a:latin typeface="Space Grotesk"/>
                <a:ea typeface="Space Grotesk"/>
                <a:cs typeface="Space Grotesk"/>
                <a:sym typeface="Space Grotesk"/>
              </a:defRPr>
            </a:lvl7pPr>
            <a:lvl8pPr lvl="7">
              <a:buNone/>
              <a:defRPr>
                <a:solidFill>
                  <a:schemeClr val="dk1"/>
                </a:solidFill>
                <a:latin typeface="Space Grotesk"/>
                <a:ea typeface="Space Grotesk"/>
                <a:cs typeface="Space Grotesk"/>
                <a:sym typeface="Space Grotesk"/>
              </a:defRPr>
            </a:lvl8pPr>
            <a:lvl9pPr lvl="8">
              <a:buNone/>
              <a:defRPr>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darkblue_bg 1">
  <p:cSld name="Title and Content_2_5">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52" name="Google Shape;52;p13"/>
          <p:cNvGrpSpPr/>
          <p:nvPr/>
        </p:nvGrpSpPr>
        <p:grpSpPr>
          <a:xfrm>
            <a:off x="8658878" y="144286"/>
            <a:ext cx="202208" cy="201860"/>
            <a:chOff x="1294323" y="449402"/>
            <a:chExt cx="444608" cy="443844"/>
          </a:xfrm>
        </p:grpSpPr>
        <p:sp>
          <p:nvSpPr>
            <p:cNvPr id="53" name="Google Shape;53;p1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4" name="Google Shape;54;p1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5" name="Google Shape;55;p1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6" name="Google Shape;56;p1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7" name="Google Shape;57;p1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8" name="Google Shape;58;p1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59" name="Google Shape;59;p13"/>
          <p:cNvSpPr txBox="1"/>
          <p:nvPr>
            <p:ph idx="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lt1"/>
                </a:solidFill>
                <a:latin typeface="Space Grotesk"/>
                <a:ea typeface="Space Grotesk"/>
                <a:cs typeface="Space Grotesk"/>
                <a:sym typeface="Space Grotesk"/>
              </a:defRPr>
            </a:lvl1pPr>
            <a:lvl2pPr lvl="1" algn="l">
              <a:buNone/>
              <a:defRPr sz="700">
                <a:solidFill>
                  <a:schemeClr val="lt1"/>
                </a:solidFill>
                <a:latin typeface="Space Grotesk"/>
                <a:ea typeface="Space Grotesk"/>
                <a:cs typeface="Space Grotesk"/>
                <a:sym typeface="Space Grotesk"/>
              </a:defRPr>
            </a:lvl2pPr>
            <a:lvl3pPr lvl="2" algn="l">
              <a:buNone/>
              <a:defRPr sz="700">
                <a:solidFill>
                  <a:schemeClr val="lt1"/>
                </a:solidFill>
                <a:latin typeface="Space Grotesk"/>
                <a:ea typeface="Space Grotesk"/>
                <a:cs typeface="Space Grotesk"/>
                <a:sym typeface="Space Grotesk"/>
              </a:defRPr>
            </a:lvl3pPr>
            <a:lvl4pPr lvl="3" algn="l">
              <a:buNone/>
              <a:defRPr sz="700">
                <a:solidFill>
                  <a:schemeClr val="lt1"/>
                </a:solidFill>
                <a:latin typeface="Space Grotesk"/>
                <a:ea typeface="Space Grotesk"/>
                <a:cs typeface="Space Grotesk"/>
                <a:sym typeface="Space Grotesk"/>
              </a:defRPr>
            </a:lvl4pPr>
            <a:lvl5pPr lvl="4" algn="l">
              <a:buNone/>
              <a:defRPr sz="700">
                <a:solidFill>
                  <a:schemeClr val="lt1"/>
                </a:solidFill>
                <a:latin typeface="Space Grotesk"/>
                <a:ea typeface="Space Grotesk"/>
                <a:cs typeface="Space Grotesk"/>
                <a:sym typeface="Space Grotesk"/>
              </a:defRPr>
            </a:lvl5pPr>
            <a:lvl6pPr lvl="5" algn="l">
              <a:buNone/>
              <a:defRPr sz="700">
                <a:solidFill>
                  <a:schemeClr val="lt1"/>
                </a:solidFill>
                <a:latin typeface="Space Grotesk"/>
                <a:ea typeface="Space Grotesk"/>
                <a:cs typeface="Space Grotesk"/>
                <a:sym typeface="Space Grotesk"/>
              </a:defRPr>
            </a:lvl6pPr>
            <a:lvl7pPr lvl="6" algn="l">
              <a:buNone/>
              <a:defRPr sz="700">
                <a:solidFill>
                  <a:schemeClr val="lt1"/>
                </a:solidFill>
                <a:latin typeface="Space Grotesk"/>
                <a:ea typeface="Space Grotesk"/>
                <a:cs typeface="Space Grotesk"/>
                <a:sym typeface="Space Grotesk"/>
              </a:defRPr>
            </a:lvl7pPr>
            <a:lvl8pPr lvl="7" algn="l">
              <a:buNone/>
              <a:defRPr sz="700">
                <a:solidFill>
                  <a:schemeClr val="lt1"/>
                </a:solidFill>
                <a:latin typeface="Space Grotesk"/>
                <a:ea typeface="Space Grotesk"/>
                <a:cs typeface="Space Grotesk"/>
                <a:sym typeface="Space Grotesk"/>
              </a:defRPr>
            </a:lvl8pPr>
            <a:lvl9pPr lvl="8" algn="l">
              <a:buNone/>
              <a:defRPr sz="700">
                <a:solidFill>
                  <a:schemeClr val="lt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60" name="Google Shape;60;p13"/>
          <p:cNvGrpSpPr/>
          <p:nvPr/>
        </p:nvGrpSpPr>
        <p:grpSpPr>
          <a:xfrm>
            <a:off x="8658878" y="144286"/>
            <a:ext cx="202208" cy="201860"/>
            <a:chOff x="1294323" y="449402"/>
            <a:chExt cx="444608" cy="443844"/>
          </a:xfrm>
        </p:grpSpPr>
        <p:sp>
          <p:nvSpPr>
            <p:cNvPr id="61" name="Google Shape;61;p1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62" name="Google Shape;62;p1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63" name="Google Shape;63;p1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64" name="Google Shape;64;p1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65" name="Google Shape;65;p1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66" name="Google Shape;66;p1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grpSp>
      <p:sp>
        <p:nvSpPr>
          <p:cNvPr id="67" name="Google Shape;67;p13"/>
          <p:cNvSpPr txBox="1"/>
          <p:nvPr>
            <p:ph type="title"/>
          </p:nvPr>
        </p:nvSpPr>
        <p:spPr>
          <a:xfrm>
            <a:off x="230490" y="1267692"/>
            <a:ext cx="1227000" cy="827700"/>
          </a:xfrm>
          <a:prstGeom prst="rect">
            <a:avLst/>
          </a:prstGeom>
        </p:spPr>
        <p:txBody>
          <a:bodyPr anchorCtr="0" anchor="t" bIns="41575" lIns="41575" spcFirstLastPara="1" rIns="41575" wrap="square" tIns="41575">
            <a:normAutofit/>
          </a:bodyPr>
          <a:lstStyle>
            <a:lvl1pPr lvl="0">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4">
  <p:cSld name="Title and Content_2_1_7">
    <p:bg>
      <p:bgPr>
        <a:solidFill>
          <a:srgbClr val="1E203B"/>
        </a:solidFill>
      </p:bgPr>
    </p:bg>
    <p:spTree>
      <p:nvGrpSpPr>
        <p:cNvPr id="2200" name="Shape 2200"/>
        <p:cNvGrpSpPr/>
        <p:nvPr/>
      </p:nvGrpSpPr>
      <p:grpSpPr>
        <a:xfrm>
          <a:off x="0" y="0"/>
          <a:ext cx="0" cy="0"/>
          <a:chOff x="0" y="0"/>
          <a:chExt cx="0" cy="0"/>
        </a:xfrm>
      </p:grpSpPr>
      <p:sp>
        <p:nvSpPr>
          <p:cNvPr id="2201" name="Google Shape;2201;p123"/>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2202" name="Google Shape;2202;p123"/>
          <p:cNvSpPr txBox="1"/>
          <p:nvPr>
            <p:ph type="title"/>
          </p:nvPr>
        </p:nvSpPr>
        <p:spPr>
          <a:xfrm>
            <a:off x="230486" y="1583707"/>
            <a:ext cx="1513500" cy="827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1pPr>
            <a:lvl2pPr lvl="1">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2pPr>
            <a:lvl3pPr lvl="2">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3pPr>
            <a:lvl4pPr lvl="3">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4pPr>
            <a:lvl5pPr lvl="4">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5pPr>
            <a:lvl6pPr lvl="5">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6pPr>
            <a:lvl7pPr lvl="6">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7pPr>
            <a:lvl8pPr lvl="7">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8pPr>
            <a:lvl9pPr lvl="8">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9pPr>
          </a:lstStyle>
          <a:p/>
        </p:txBody>
      </p:sp>
      <p:sp>
        <p:nvSpPr>
          <p:cNvPr id="2203" name="Google Shape;2203;p123"/>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204" name="Google Shape;2204;p123"/>
          <p:cNvSpPr txBox="1"/>
          <p:nvPr>
            <p:ph idx="3" type="title"/>
          </p:nvPr>
        </p:nvSpPr>
        <p:spPr>
          <a:xfrm>
            <a:off x="256221" y="2026285"/>
            <a:ext cx="2028600" cy="827700"/>
          </a:xfrm>
          <a:prstGeom prst="rect">
            <a:avLst/>
          </a:prstGeom>
          <a:noFill/>
          <a:ln>
            <a:noFill/>
          </a:ln>
        </p:spPr>
        <p:txBody>
          <a:bodyPr anchorCtr="0" anchor="t" bIns="41575" lIns="41575" spcFirstLastPara="1" rIns="41575" wrap="square" tIns="41575">
            <a:noAutofit/>
          </a:bodyPr>
          <a:lstStyle>
            <a:lvl1pPr lvl="0">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sp>
        <p:nvSpPr>
          <p:cNvPr id="2205" name="Google Shape;2205;p123"/>
          <p:cNvSpPr txBox="1"/>
          <p:nvPr>
            <p:ph idx="1" type="subTitle"/>
          </p:nvPr>
        </p:nvSpPr>
        <p:spPr>
          <a:xfrm>
            <a:off x="3212983" y="2018269"/>
            <a:ext cx="2735400" cy="696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100"/>
              <a:buFont typeface="Space Grotesk"/>
              <a:buNone/>
              <a:defRPr sz="1100">
                <a:solidFill>
                  <a:schemeClr val="lt1"/>
                </a:solidFill>
                <a:latin typeface="Space Grotesk"/>
                <a:ea typeface="Space Grotesk"/>
                <a:cs typeface="Space Grotesk"/>
                <a:sym typeface="Space Grotesk"/>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 1">
  <p:cSld name="Blank_1_1_1">
    <p:bg>
      <p:bgPr>
        <a:solidFill>
          <a:schemeClr val="lt1"/>
        </a:solidFill>
      </p:bgPr>
    </p:bg>
    <p:spTree>
      <p:nvGrpSpPr>
        <p:cNvPr id="2206" name="Shape 2206"/>
        <p:cNvGrpSpPr/>
        <p:nvPr/>
      </p:nvGrpSpPr>
      <p:grpSpPr>
        <a:xfrm>
          <a:off x="0" y="0"/>
          <a:ext cx="0" cy="0"/>
          <a:chOff x="0" y="0"/>
          <a:chExt cx="0" cy="0"/>
        </a:xfrm>
      </p:grpSpPr>
      <p:sp>
        <p:nvSpPr>
          <p:cNvPr id="2207" name="Google Shape;2207;p124"/>
          <p:cNvSpPr txBox="1"/>
          <p:nvPr>
            <p:ph type="title"/>
          </p:nvPr>
        </p:nvSpPr>
        <p:spPr>
          <a:xfrm>
            <a:off x="220679" y="11602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208" name="Google Shape;2208;p124"/>
          <p:cNvSpPr txBox="1"/>
          <p:nvPr>
            <p:ph idx="1" type="subTitle"/>
          </p:nvPr>
        </p:nvSpPr>
        <p:spPr>
          <a:xfrm>
            <a:off x="230657" y="1784078"/>
            <a:ext cx="4095600" cy="2867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2209" name="Google Shape;2209;p12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210" name="Google Shape;2210;p124"/>
          <p:cNvSpPr txBox="1"/>
          <p:nvPr>
            <p:ph idx="2" type="subTitle"/>
          </p:nvPr>
        </p:nvSpPr>
        <p:spPr>
          <a:xfrm>
            <a:off x="4811325" y="1235550"/>
            <a:ext cx="40497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50">
                <a:latin typeface="Space Grotesk Light"/>
                <a:ea typeface="Space Grotesk Light"/>
                <a:cs typeface="Space Grotesk Light"/>
                <a:sym typeface="Space Grotesk Light"/>
              </a:defRPr>
            </a:lvl1pPr>
            <a:lvl2pPr lvl="1">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2211" name="Google Shape;2211;p124"/>
          <p:cNvSpPr txBox="1"/>
          <p:nvPr>
            <p:ph idx="3" type="subTitle"/>
          </p:nvPr>
        </p:nvSpPr>
        <p:spPr>
          <a:xfrm>
            <a:off x="5008700" y="1809675"/>
            <a:ext cx="929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2212" name="Google Shape;2212;p124"/>
          <p:cNvSpPr txBox="1"/>
          <p:nvPr>
            <p:ph idx="4" type="subTitle"/>
          </p:nvPr>
        </p:nvSpPr>
        <p:spPr>
          <a:xfrm>
            <a:off x="6407925" y="1809675"/>
            <a:ext cx="991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2213" name="Google Shape;2213;p124"/>
          <p:cNvSpPr txBox="1"/>
          <p:nvPr>
            <p:ph idx="5" type="subTitle"/>
          </p:nvPr>
        </p:nvSpPr>
        <p:spPr>
          <a:xfrm>
            <a:off x="7812300" y="1809675"/>
            <a:ext cx="1048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2214" name="Google Shape;2214;p124"/>
          <p:cNvSpPr txBox="1"/>
          <p:nvPr>
            <p:ph idx="6" type="body"/>
          </p:nvPr>
        </p:nvSpPr>
        <p:spPr>
          <a:xfrm>
            <a:off x="4851025" y="2302725"/>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215" name="Google Shape;2215;p124"/>
          <p:cNvSpPr txBox="1"/>
          <p:nvPr>
            <p:ph idx="7" type="body"/>
          </p:nvPr>
        </p:nvSpPr>
        <p:spPr>
          <a:xfrm>
            <a:off x="6251000"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216" name="Google Shape;2216;p124"/>
          <p:cNvSpPr txBox="1"/>
          <p:nvPr>
            <p:ph idx="8" type="body"/>
          </p:nvPr>
        </p:nvSpPr>
        <p:spPr>
          <a:xfrm>
            <a:off x="7650975"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grpSp>
        <p:nvGrpSpPr>
          <p:cNvPr id="2217" name="Google Shape;2217;p124"/>
          <p:cNvGrpSpPr/>
          <p:nvPr/>
        </p:nvGrpSpPr>
        <p:grpSpPr>
          <a:xfrm>
            <a:off x="8663998" y="179528"/>
            <a:ext cx="202208" cy="201860"/>
            <a:chOff x="1294323" y="449402"/>
            <a:chExt cx="444608" cy="443844"/>
          </a:xfrm>
        </p:grpSpPr>
        <p:sp>
          <p:nvSpPr>
            <p:cNvPr id="2218" name="Google Shape;2218;p12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19" name="Google Shape;2219;p12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20" name="Google Shape;2220;p12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21" name="Google Shape;2221;p12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22" name="Google Shape;2222;p12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23" name="Google Shape;2223;p12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CUSTOM_2">
    <p:spTree>
      <p:nvGrpSpPr>
        <p:cNvPr id="2224" name="Shape 2224"/>
        <p:cNvGrpSpPr/>
        <p:nvPr/>
      </p:nvGrpSpPr>
      <p:grpSpPr>
        <a:xfrm>
          <a:off x="0" y="0"/>
          <a:ext cx="0" cy="0"/>
          <a:chOff x="0" y="0"/>
          <a:chExt cx="0" cy="0"/>
        </a:xfrm>
      </p:grpSpPr>
      <p:pic>
        <p:nvPicPr>
          <p:cNvPr id="2225" name="Google Shape;2225;p125" title="Screenshot 2025-03-20 at 3.17.44 PM.png"/>
          <p:cNvPicPr preferRelativeResize="0"/>
          <p:nvPr/>
        </p:nvPicPr>
        <p:blipFill rotWithShape="1">
          <a:blip r:embed="rId2">
            <a:alphaModFix/>
          </a:blip>
          <a:srcRect b="4941" l="0" r="0" t="5040"/>
          <a:stretch/>
        </p:blipFill>
        <p:spPr>
          <a:xfrm>
            <a:off x="-21320" y="-18300"/>
            <a:ext cx="9174472" cy="5161802"/>
          </a:xfrm>
          <a:prstGeom prst="rect">
            <a:avLst/>
          </a:prstGeom>
          <a:noFill/>
          <a:ln>
            <a:noFill/>
          </a:ln>
        </p:spPr>
      </p:pic>
      <p:grpSp>
        <p:nvGrpSpPr>
          <p:cNvPr id="2226" name="Google Shape;2226;p125"/>
          <p:cNvGrpSpPr/>
          <p:nvPr/>
        </p:nvGrpSpPr>
        <p:grpSpPr>
          <a:xfrm>
            <a:off x="8663998" y="179528"/>
            <a:ext cx="202208" cy="201860"/>
            <a:chOff x="1294323" y="449402"/>
            <a:chExt cx="444608" cy="443844"/>
          </a:xfrm>
        </p:grpSpPr>
        <p:sp>
          <p:nvSpPr>
            <p:cNvPr id="2227" name="Google Shape;2227;p12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28" name="Google Shape;2228;p12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29" name="Google Shape;2229;p12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30" name="Google Shape;2230;p12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31" name="Google Shape;2231;p12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32" name="Google Shape;2232;p12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ern Data Stack 1">
  <p:cSld name="Title and Content_4">
    <p:bg>
      <p:bgPr>
        <a:solidFill>
          <a:srgbClr val="EBE8ED"/>
        </a:solidFill>
      </p:bgPr>
    </p:bg>
    <p:spTree>
      <p:nvGrpSpPr>
        <p:cNvPr id="2233" name="Shape 2233"/>
        <p:cNvGrpSpPr/>
        <p:nvPr/>
      </p:nvGrpSpPr>
      <p:grpSpPr>
        <a:xfrm>
          <a:off x="0" y="0"/>
          <a:ext cx="0" cy="0"/>
          <a:chOff x="0" y="0"/>
          <a:chExt cx="0" cy="0"/>
        </a:xfrm>
      </p:grpSpPr>
      <p:sp>
        <p:nvSpPr>
          <p:cNvPr id="2234" name="Google Shape;2234;p12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2235" name="Google Shape;2235;p126"/>
          <p:cNvGrpSpPr/>
          <p:nvPr/>
        </p:nvGrpSpPr>
        <p:grpSpPr>
          <a:xfrm>
            <a:off x="8663998" y="179528"/>
            <a:ext cx="202208" cy="201860"/>
            <a:chOff x="1294323" y="449402"/>
            <a:chExt cx="444608" cy="443844"/>
          </a:xfrm>
        </p:grpSpPr>
        <p:sp>
          <p:nvSpPr>
            <p:cNvPr id="2236" name="Google Shape;2236;p12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37" name="Google Shape;2237;p12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38" name="Google Shape;2238;p12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39" name="Google Shape;2239;p12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40" name="Google Shape;2240;p12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41" name="Google Shape;2241;p12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2242" name="Google Shape;2242;p126"/>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243" name="Google Shape;2243;p126"/>
          <p:cNvSpPr txBox="1"/>
          <p:nvPr>
            <p:ph idx="2" type="title"/>
          </p:nvPr>
        </p:nvSpPr>
        <p:spPr>
          <a:xfrm>
            <a:off x="220675" y="732575"/>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rgbClr val="999999"/>
                </a:solidFill>
                <a:latin typeface="Space Grotesk SemiBold"/>
                <a:ea typeface="Space Grotesk SemiBold"/>
                <a:cs typeface="Space Grotesk SemiBold"/>
                <a:sym typeface="Space Grotesk SemiBold"/>
              </a:defRPr>
            </a:lvl1pPr>
            <a:lvl2pPr lvl="1">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2pPr>
            <a:lvl3pPr lvl="2">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3pPr>
            <a:lvl4pPr lvl="3">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4pPr>
            <a:lvl5pPr lvl="4">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5pPr>
            <a:lvl6pPr lvl="5">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6pPr>
            <a:lvl7pPr lvl="6">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7pPr>
            <a:lvl8pPr lvl="7">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8pPr>
            <a:lvl9pPr lvl="8">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9pPr>
          </a:lstStyle>
          <a:p/>
        </p:txBody>
      </p:sp>
      <p:pic>
        <p:nvPicPr>
          <p:cNvPr id="2244" name="Google Shape;2244;p126" title="Screenshot 2025-03-20 at 3.17.44 PM.png"/>
          <p:cNvPicPr preferRelativeResize="0"/>
          <p:nvPr/>
        </p:nvPicPr>
        <p:blipFill rotWithShape="1">
          <a:blip r:embed="rId2">
            <a:alphaModFix/>
          </a:blip>
          <a:srcRect b="4941" l="0" r="0" t="5040"/>
          <a:stretch/>
        </p:blipFill>
        <p:spPr>
          <a:xfrm>
            <a:off x="-21320" y="-18300"/>
            <a:ext cx="9174472" cy="5161802"/>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2250" name="Shape 2250"/>
        <p:cNvGrpSpPr/>
        <p:nvPr/>
      </p:nvGrpSpPr>
      <p:grpSpPr>
        <a:xfrm>
          <a:off x="0" y="0"/>
          <a:ext cx="0" cy="0"/>
          <a:chOff x="0" y="0"/>
          <a:chExt cx="0" cy="0"/>
        </a:xfrm>
      </p:grpSpPr>
      <p:sp>
        <p:nvSpPr>
          <p:cNvPr id="2251" name="Google Shape;2251;p12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252" name="Google Shape;2252;p12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53" name="Google Shape;2253;p128"/>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254" name="Google Shape;2254;p128"/>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55" name="Google Shape;2255;p12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256" name="Google Shape;2256;p12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28"/>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SzPts val="2600"/>
              <a:buNone/>
              <a:defRPr/>
            </a:lvl1pPr>
            <a:lvl2pPr lvl="1">
              <a:lnSpc>
                <a:spcPct val="85000"/>
              </a:lnSpc>
              <a:spcBef>
                <a:spcPts val="1000"/>
              </a:spcBef>
              <a:spcAft>
                <a:spcPts val="0"/>
              </a:spcAft>
              <a:buSzPts val="1400"/>
              <a:buNone/>
              <a:defRPr/>
            </a:lvl2pPr>
            <a:lvl3pPr lvl="2">
              <a:lnSpc>
                <a:spcPct val="85000"/>
              </a:lnSpc>
              <a:spcBef>
                <a:spcPts val="1000"/>
              </a:spcBef>
              <a:spcAft>
                <a:spcPts val="0"/>
              </a:spcAft>
              <a:buSzPts val="1400"/>
              <a:buNone/>
              <a:defRPr/>
            </a:lvl3pPr>
            <a:lvl4pPr lvl="3">
              <a:lnSpc>
                <a:spcPct val="85000"/>
              </a:lnSpc>
              <a:spcBef>
                <a:spcPts val="1000"/>
              </a:spcBef>
              <a:spcAft>
                <a:spcPts val="0"/>
              </a:spcAft>
              <a:buSzPts val="1400"/>
              <a:buNone/>
              <a:defRPr/>
            </a:lvl4pPr>
            <a:lvl5pPr lvl="4">
              <a:lnSpc>
                <a:spcPct val="85000"/>
              </a:lnSpc>
              <a:spcBef>
                <a:spcPts val="1000"/>
              </a:spcBef>
              <a:spcAft>
                <a:spcPts val="0"/>
              </a:spcAft>
              <a:buSzPts val="1400"/>
              <a:buNone/>
              <a:defRPr/>
            </a:lvl5pPr>
            <a:lvl6pPr lvl="5">
              <a:lnSpc>
                <a:spcPct val="85000"/>
              </a:lnSpc>
              <a:spcBef>
                <a:spcPts val="1000"/>
              </a:spcBef>
              <a:spcAft>
                <a:spcPts val="0"/>
              </a:spcAft>
              <a:buSzPts val="1400"/>
              <a:buNone/>
              <a:defRPr/>
            </a:lvl6pPr>
            <a:lvl7pPr lvl="6">
              <a:lnSpc>
                <a:spcPct val="85000"/>
              </a:lnSpc>
              <a:spcBef>
                <a:spcPts val="1000"/>
              </a:spcBef>
              <a:spcAft>
                <a:spcPts val="0"/>
              </a:spcAft>
              <a:buSzPts val="1400"/>
              <a:buNone/>
              <a:defRPr/>
            </a:lvl7pPr>
            <a:lvl8pPr lvl="7">
              <a:lnSpc>
                <a:spcPct val="85000"/>
              </a:lnSpc>
              <a:spcBef>
                <a:spcPts val="1000"/>
              </a:spcBef>
              <a:spcAft>
                <a:spcPts val="0"/>
              </a:spcAft>
              <a:buSzPts val="1400"/>
              <a:buNone/>
              <a:defRPr/>
            </a:lvl8pPr>
            <a:lvl9pPr lvl="8">
              <a:lnSpc>
                <a:spcPct val="85000"/>
              </a:lnSpc>
              <a:spcBef>
                <a:spcPts val="1000"/>
              </a:spcBef>
              <a:spcAft>
                <a:spcPts val="100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2258" name="Shape 2258"/>
        <p:cNvGrpSpPr/>
        <p:nvPr/>
      </p:nvGrpSpPr>
      <p:grpSpPr>
        <a:xfrm>
          <a:off x="0" y="0"/>
          <a:ext cx="0" cy="0"/>
          <a:chOff x="0" y="0"/>
          <a:chExt cx="0" cy="0"/>
        </a:xfrm>
      </p:grpSpPr>
      <p:sp>
        <p:nvSpPr>
          <p:cNvPr id="2259" name="Google Shape;2259;p12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260" name="Google Shape;2260;p12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61" name="Google Shape;2261;p129"/>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262" name="Google Shape;2262;p129"/>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263" name="Google Shape;2263;p129"/>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64" name="Google Shape;2264;p12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265" name="Google Shape;2265;p129"/>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2266" name="Shape 2266"/>
        <p:cNvGrpSpPr/>
        <p:nvPr/>
      </p:nvGrpSpPr>
      <p:grpSpPr>
        <a:xfrm>
          <a:off x="0" y="0"/>
          <a:ext cx="0" cy="0"/>
          <a:chOff x="0" y="0"/>
          <a:chExt cx="0" cy="0"/>
        </a:xfrm>
      </p:grpSpPr>
      <p:grpSp>
        <p:nvGrpSpPr>
          <p:cNvPr id="2267" name="Google Shape;2267;p130"/>
          <p:cNvGrpSpPr/>
          <p:nvPr/>
        </p:nvGrpSpPr>
        <p:grpSpPr>
          <a:xfrm>
            <a:off x="3" y="3761952"/>
            <a:ext cx="9143997" cy="1371564"/>
            <a:chOff x="-10" y="3735321"/>
            <a:chExt cx="9139427" cy="1408177"/>
          </a:xfrm>
        </p:grpSpPr>
        <p:pic>
          <p:nvPicPr>
            <p:cNvPr id="2268" name="Google Shape;2268;p130"/>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2269" name="Google Shape;2269;p130"/>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2270" name="Google Shape;2270;p130"/>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2271" name="Google Shape;2271;p13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272" name="Google Shape;2272;p13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73" name="Google Shape;2273;p130"/>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274" name="Google Shape;2274;p130"/>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275" name="Google Shape;2275;p130"/>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76" name="Google Shape;2276;p13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277" name="Google Shape;2277;p13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2278" name="Shape 2278"/>
        <p:cNvGrpSpPr/>
        <p:nvPr/>
      </p:nvGrpSpPr>
      <p:grpSpPr>
        <a:xfrm>
          <a:off x="0" y="0"/>
          <a:ext cx="0" cy="0"/>
          <a:chOff x="0" y="0"/>
          <a:chExt cx="0" cy="0"/>
        </a:xfrm>
      </p:grpSpPr>
      <p:grpSp>
        <p:nvGrpSpPr>
          <p:cNvPr id="2279" name="Google Shape;2279;p131"/>
          <p:cNvGrpSpPr/>
          <p:nvPr/>
        </p:nvGrpSpPr>
        <p:grpSpPr>
          <a:xfrm>
            <a:off x="0" y="4370576"/>
            <a:ext cx="9144001" cy="772925"/>
            <a:chOff x="0" y="4370576"/>
            <a:chExt cx="9144001" cy="772925"/>
          </a:xfrm>
        </p:grpSpPr>
        <p:pic>
          <p:nvPicPr>
            <p:cNvPr id="2280" name="Google Shape;2280;p131"/>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2281" name="Google Shape;2281;p131"/>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2282" name="Google Shape;2282;p131"/>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2283" name="Google Shape;2283;p13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284" name="Google Shape;2284;p13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85" name="Google Shape;2285;p131"/>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286" name="Google Shape;2286;p131"/>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287" name="Google Shape;2287;p131"/>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88" name="Google Shape;2288;p13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289" name="Google Shape;2289;p13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2290" name="Shape 2290"/>
        <p:cNvGrpSpPr/>
        <p:nvPr/>
      </p:nvGrpSpPr>
      <p:grpSpPr>
        <a:xfrm>
          <a:off x="0" y="0"/>
          <a:ext cx="0" cy="0"/>
          <a:chOff x="0" y="0"/>
          <a:chExt cx="0" cy="0"/>
        </a:xfrm>
      </p:grpSpPr>
      <p:pic>
        <p:nvPicPr>
          <p:cNvPr id="2291" name="Google Shape;2291;p132"/>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2292" name="Google Shape;2292;p13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293" name="Google Shape;2293;p13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94" name="Google Shape;2294;p132"/>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295" name="Google Shape;2295;p13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296" name="Google Shape;2296;p132"/>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97" name="Google Shape;2297;p13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298" name="Google Shape;2298;p13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2299" name="Shape 2299"/>
        <p:cNvGrpSpPr/>
        <p:nvPr/>
      </p:nvGrpSpPr>
      <p:grpSpPr>
        <a:xfrm>
          <a:off x="0" y="0"/>
          <a:ext cx="0" cy="0"/>
          <a:chOff x="0" y="0"/>
          <a:chExt cx="0" cy="0"/>
        </a:xfrm>
      </p:grpSpPr>
      <p:sp>
        <p:nvSpPr>
          <p:cNvPr id="2300" name="Google Shape;2300;p133"/>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algn="l">
              <a:lnSpc>
                <a:spcPct val="115000"/>
              </a:lnSpc>
              <a:spcBef>
                <a:spcPts val="0"/>
              </a:spcBef>
              <a:spcAft>
                <a:spcPts val="0"/>
              </a:spcAft>
              <a:buSzPts val="1800"/>
              <a:buNone/>
              <a:defRPr/>
            </a:lvl1pPr>
            <a:lvl2pPr indent="-342900" lvl="1" marL="914400" algn="l">
              <a:lnSpc>
                <a:spcPct val="115000"/>
              </a:lnSpc>
              <a:spcBef>
                <a:spcPts val="1000"/>
              </a:spcBef>
              <a:spcAft>
                <a:spcPts val="0"/>
              </a:spcAft>
              <a:buSzPts val="18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
        <p:nvSpPr>
          <p:cNvPr id="2301" name="Google Shape;2301;p133"/>
          <p:cNvSpPr txBox="1"/>
          <p:nvPr>
            <p:ph type="title"/>
          </p:nvPr>
        </p:nvSpPr>
        <p:spPr>
          <a:xfrm>
            <a:off x="365750" y="274323"/>
            <a:ext cx="8321100" cy="3657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302" name="Google Shape;2302;p13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303" name="Google Shape;2303;p13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04" name="Google Shape;2304;p13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305" name="Google Shape;2305;p133"/>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306" name="Google Shape;2306;p13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nowflake Slide 3">
  <p:cSld name="TITLE_AND_BODY_1">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1" name="Google Shape;7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4" title="4th_image.jpg"/>
          <p:cNvPicPr preferRelativeResize="0"/>
          <p:nvPr/>
        </p:nvPicPr>
        <p:blipFill>
          <a:blip r:embed="rId2">
            <a:alphaModFix/>
          </a:blip>
          <a:stretch>
            <a:fillRect/>
          </a:stretch>
        </p:blipFill>
        <p:spPr>
          <a:xfrm>
            <a:off x="0" y="3175"/>
            <a:ext cx="9144000" cy="513715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2307" name="Shape 2307"/>
        <p:cNvGrpSpPr/>
        <p:nvPr/>
      </p:nvGrpSpPr>
      <p:grpSpPr>
        <a:xfrm>
          <a:off x="0" y="0"/>
          <a:ext cx="0" cy="0"/>
          <a:chOff x="0" y="0"/>
          <a:chExt cx="0" cy="0"/>
        </a:xfrm>
      </p:grpSpPr>
      <p:sp>
        <p:nvSpPr>
          <p:cNvPr id="2308" name="Google Shape;2308;p134"/>
          <p:cNvSpPr txBox="1"/>
          <p:nvPr>
            <p:ph type="title"/>
          </p:nvPr>
        </p:nvSpPr>
        <p:spPr>
          <a:xfrm>
            <a:off x="365750" y="274323"/>
            <a:ext cx="8348400" cy="3657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309" name="Google Shape;2309;p134"/>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2310" name="Google Shape;2310;p134"/>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2311" name="Google Shape;2311;p13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312" name="Google Shape;2312;p13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13" name="Google Shape;2313;p13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314" name="Google Shape;2314;p134"/>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315" name="Google Shape;2315;p13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2316" name="Shape 2316"/>
        <p:cNvGrpSpPr/>
        <p:nvPr/>
      </p:nvGrpSpPr>
      <p:grpSpPr>
        <a:xfrm>
          <a:off x="0" y="0"/>
          <a:ext cx="0" cy="0"/>
          <a:chOff x="0" y="0"/>
          <a:chExt cx="0" cy="0"/>
        </a:xfrm>
      </p:grpSpPr>
      <p:sp>
        <p:nvSpPr>
          <p:cNvPr id="2317" name="Google Shape;2317;p135"/>
          <p:cNvSpPr txBox="1"/>
          <p:nvPr>
            <p:ph type="title"/>
          </p:nvPr>
        </p:nvSpPr>
        <p:spPr>
          <a:xfrm>
            <a:off x="365750" y="274320"/>
            <a:ext cx="83577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318" name="Google Shape;2318;p135"/>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2319" name="Google Shape;2319;p135"/>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2320" name="Google Shape;2320;p135"/>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2321" name="Google Shape;2321;p135"/>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322" name="Google Shape;2322;p13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23" name="Google Shape;2323;p13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324" name="Google Shape;2324;p135"/>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325" name="Google Shape;2325;p13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2326" name="Shape 2326"/>
        <p:cNvGrpSpPr/>
        <p:nvPr/>
      </p:nvGrpSpPr>
      <p:grpSpPr>
        <a:xfrm>
          <a:off x="0" y="0"/>
          <a:ext cx="0" cy="0"/>
          <a:chOff x="0" y="0"/>
          <a:chExt cx="0" cy="0"/>
        </a:xfrm>
      </p:grpSpPr>
      <p:sp>
        <p:nvSpPr>
          <p:cNvPr id="2327" name="Google Shape;2327;p136"/>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28" name="Google Shape;2328;p136"/>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329" name="Google Shape;2329;p136"/>
          <p:cNvSpPr txBox="1"/>
          <p:nvPr>
            <p:ph type="title"/>
          </p:nvPr>
        </p:nvSpPr>
        <p:spPr>
          <a:xfrm>
            <a:off x="365750" y="274320"/>
            <a:ext cx="83484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330" name="Google Shape;2330;p136"/>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2331" name="Google Shape;2331;p136"/>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2332" name="Google Shape;2332;p136"/>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2333" name="Google Shape;2333;p136"/>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2334" name="Google Shape;2334;p136"/>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335" name="Google Shape;2335;p136"/>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336" name="Google Shape;2336;p13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337" name="Shape 2337"/>
        <p:cNvGrpSpPr/>
        <p:nvPr/>
      </p:nvGrpSpPr>
      <p:grpSpPr>
        <a:xfrm>
          <a:off x="0" y="0"/>
          <a:ext cx="0" cy="0"/>
          <a:chOff x="0" y="0"/>
          <a:chExt cx="0" cy="0"/>
        </a:xfrm>
      </p:grpSpPr>
      <p:sp>
        <p:nvSpPr>
          <p:cNvPr id="2338" name="Google Shape;2338;p137"/>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7"/>
          <p:cNvSpPr txBox="1"/>
          <p:nvPr>
            <p:ph idx="1" type="body"/>
          </p:nvPr>
        </p:nvSpPr>
        <p:spPr>
          <a:xfrm>
            <a:off x="365750" y="274320"/>
            <a:ext cx="1926000" cy="685800"/>
          </a:xfrm>
          <a:prstGeom prst="rect">
            <a:avLst/>
          </a:prstGeom>
          <a:noFill/>
          <a:ln>
            <a:noFill/>
          </a:ln>
        </p:spPr>
        <p:txBody>
          <a:bodyPr anchorCtr="0" anchor="t" bIns="91425" lIns="91425" spcFirstLastPara="1" rIns="91425" wrap="square" tIns="91425">
            <a:noAutofit/>
          </a:bodyPr>
          <a:lstStyle>
            <a:lvl1pPr indent="-228600" lvl="0" marL="457200">
              <a:lnSpc>
                <a:spcPct val="85000"/>
              </a:lnSpc>
              <a:spcBef>
                <a:spcPts val="0"/>
              </a:spcBef>
              <a:spcAft>
                <a:spcPts val="0"/>
              </a:spcAft>
              <a:buClr>
                <a:schemeClr val="dk1"/>
              </a:buClr>
              <a:buSzPts val="2600"/>
              <a:buNone/>
              <a:defRPr b="1" i="0" sz="2600" cap="none">
                <a:solidFill>
                  <a:schemeClr val="dk1"/>
                </a:solidFill>
              </a:defRPr>
            </a:lvl1pPr>
            <a:lvl2pPr indent="-342900" lvl="1" marL="914400">
              <a:lnSpc>
                <a:spcPct val="105000"/>
              </a:lnSpc>
              <a:spcBef>
                <a:spcPts val="1000"/>
              </a:spcBef>
              <a:spcAft>
                <a:spcPts val="0"/>
              </a:spcAft>
              <a:buClr>
                <a:schemeClr val="dk1"/>
              </a:buClr>
              <a:buSzPts val="1800"/>
              <a:buChar char="•"/>
              <a:defRPr b="1"/>
            </a:lvl2pPr>
            <a:lvl3pPr indent="-342900" lvl="2" marL="1371600">
              <a:lnSpc>
                <a:spcPct val="105000"/>
              </a:lnSpc>
              <a:spcBef>
                <a:spcPts val="1000"/>
              </a:spcBef>
              <a:spcAft>
                <a:spcPts val="0"/>
              </a:spcAft>
              <a:buClr>
                <a:schemeClr val="dk1"/>
              </a:buClr>
              <a:buSzPts val="1800"/>
              <a:buChar char="•"/>
              <a:defRPr b="1" sz="1800"/>
            </a:lvl3pPr>
            <a:lvl4pPr indent="-317500" lvl="3" marL="1828800">
              <a:lnSpc>
                <a:spcPct val="105000"/>
              </a:lnSpc>
              <a:spcBef>
                <a:spcPts val="1000"/>
              </a:spcBef>
              <a:spcAft>
                <a:spcPts val="0"/>
              </a:spcAft>
              <a:buClr>
                <a:schemeClr val="dk1"/>
              </a:buClr>
              <a:buSzPts val="1400"/>
              <a:buChar char="•"/>
              <a:defRPr b="1"/>
            </a:lvl4pPr>
            <a:lvl5pPr indent="-317500" lvl="4" marL="2286000">
              <a:lnSpc>
                <a:spcPct val="105000"/>
              </a:lnSpc>
              <a:spcBef>
                <a:spcPts val="1000"/>
              </a:spcBef>
              <a:spcAft>
                <a:spcPts val="0"/>
              </a:spcAft>
              <a:buClr>
                <a:schemeClr val="dk1"/>
              </a:buClr>
              <a:buSzPts val="1400"/>
              <a:buChar char="•"/>
              <a:defRPr b="1"/>
            </a:lvl5pPr>
            <a:lvl6pPr indent="-317500" lvl="5" marL="2743200">
              <a:lnSpc>
                <a:spcPct val="105000"/>
              </a:lnSpc>
              <a:spcBef>
                <a:spcPts val="1000"/>
              </a:spcBef>
              <a:spcAft>
                <a:spcPts val="0"/>
              </a:spcAft>
              <a:buClr>
                <a:schemeClr val="dk1"/>
              </a:buClr>
              <a:buSzPts val="1400"/>
              <a:buChar char="•"/>
              <a:defRPr b="1"/>
            </a:lvl6pPr>
            <a:lvl7pPr indent="-317500" lvl="6" marL="3200400">
              <a:lnSpc>
                <a:spcPct val="105000"/>
              </a:lnSpc>
              <a:spcBef>
                <a:spcPts val="1000"/>
              </a:spcBef>
              <a:spcAft>
                <a:spcPts val="0"/>
              </a:spcAft>
              <a:buClr>
                <a:schemeClr val="dk1"/>
              </a:buClr>
              <a:buSzPts val="1400"/>
              <a:buChar char="•"/>
              <a:defRPr b="1"/>
            </a:lvl7pPr>
            <a:lvl8pPr indent="-317500" lvl="7" marL="3657600">
              <a:lnSpc>
                <a:spcPct val="105000"/>
              </a:lnSpc>
              <a:spcBef>
                <a:spcPts val="1000"/>
              </a:spcBef>
              <a:spcAft>
                <a:spcPts val="0"/>
              </a:spcAft>
              <a:buClr>
                <a:schemeClr val="dk1"/>
              </a:buClr>
              <a:buSzPts val="1400"/>
              <a:buChar char="•"/>
              <a:defRPr b="1"/>
            </a:lvl8pPr>
            <a:lvl9pPr indent="-317500" lvl="8" marL="4114800">
              <a:lnSpc>
                <a:spcPct val="105000"/>
              </a:lnSpc>
              <a:spcBef>
                <a:spcPts val="1000"/>
              </a:spcBef>
              <a:spcAft>
                <a:spcPts val="1000"/>
              </a:spcAft>
              <a:buClr>
                <a:schemeClr val="dk1"/>
              </a:buClr>
              <a:buSzPts val="1400"/>
              <a:buChar char="•"/>
              <a:defRPr b="1"/>
            </a:lvl9pPr>
          </a:lstStyle>
          <a:p/>
        </p:txBody>
      </p:sp>
      <p:sp>
        <p:nvSpPr>
          <p:cNvPr id="2340" name="Google Shape;2340;p137"/>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EFEFEF"/>
                </a:solidFill>
              </a:defRPr>
            </a:lvl1pPr>
            <a:lvl2pPr indent="0" lvl="1" marL="0" marR="0" algn="r">
              <a:spcBef>
                <a:spcPts val="0"/>
              </a:spcBef>
              <a:buNone/>
              <a:defRPr i="0" sz="600">
                <a:solidFill>
                  <a:srgbClr val="EFEFEF"/>
                </a:solidFill>
              </a:defRPr>
            </a:lvl2pPr>
            <a:lvl3pPr indent="0" lvl="2" marL="0" marR="0" algn="r">
              <a:spcBef>
                <a:spcPts val="0"/>
              </a:spcBef>
              <a:buNone/>
              <a:defRPr i="0" sz="600">
                <a:solidFill>
                  <a:srgbClr val="EFEFEF"/>
                </a:solidFill>
              </a:defRPr>
            </a:lvl3pPr>
            <a:lvl4pPr indent="0" lvl="3" marL="0" marR="0" algn="r">
              <a:spcBef>
                <a:spcPts val="0"/>
              </a:spcBef>
              <a:buNone/>
              <a:defRPr i="0" sz="600">
                <a:solidFill>
                  <a:srgbClr val="EFEFEF"/>
                </a:solidFill>
              </a:defRPr>
            </a:lvl4pPr>
            <a:lvl5pPr indent="0" lvl="4" marL="0" marR="0" algn="r">
              <a:spcBef>
                <a:spcPts val="0"/>
              </a:spcBef>
              <a:buNone/>
              <a:defRPr i="0" sz="600">
                <a:solidFill>
                  <a:srgbClr val="EFEFEF"/>
                </a:solidFill>
              </a:defRPr>
            </a:lvl5pPr>
            <a:lvl6pPr indent="0" lvl="5" marL="0" marR="0" algn="r">
              <a:spcBef>
                <a:spcPts val="0"/>
              </a:spcBef>
              <a:buNone/>
              <a:defRPr i="0" sz="600">
                <a:solidFill>
                  <a:srgbClr val="EFEFEF"/>
                </a:solidFill>
              </a:defRPr>
            </a:lvl6pPr>
            <a:lvl7pPr indent="0" lvl="6" marL="0" marR="0" algn="r">
              <a:spcBef>
                <a:spcPts val="0"/>
              </a:spcBef>
              <a:buNone/>
              <a:defRPr i="0" sz="600">
                <a:solidFill>
                  <a:srgbClr val="EFEFEF"/>
                </a:solidFill>
              </a:defRPr>
            </a:lvl7pPr>
            <a:lvl8pPr indent="0" lvl="7" marL="0" marR="0" algn="r">
              <a:spcBef>
                <a:spcPts val="0"/>
              </a:spcBef>
              <a:buNone/>
              <a:defRPr i="0" sz="600">
                <a:solidFill>
                  <a:srgbClr val="EFEFEF"/>
                </a:solidFill>
              </a:defRPr>
            </a:lvl8pPr>
            <a:lvl9pPr indent="0" lvl="8" marL="0" marR="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2341" name="Google Shape;2341;p13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42" name="Google Shape;2342;p13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343" name="Google Shape;2343;p137"/>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solidFill>
                  <a:srgbClr val="FFFFFF"/>
                </a:solidFill>
              </a:defRPr>
            </a:lvl1pPr>
            <a:lvl2pPr indent="-342900" lvl="1" marL="914400">
              <a:spcBef>
                <a:spcPts val="1000"/>
              </a:spcBef>
              <a:spcAft>
                <a:spcPts val="0"/>
              </a:spcAft>
              <a:buSzPts val="1800"/>
              <a:buChar char="•"/>
              <a:defRPr>
                <a:solidFill>
                  <a:srgbClr val="FFFFFF"/>
                </a:solidFill>
              </a:defRPr>
            </a:lvl2pPr>
            <a:lvl3pPr indent="-317500" lvl="2" marL="1371600">
              <a:spcBef>
                <a:spcPts val="1000"/>
              </a:spcBef>
              <a:spcAft>
                <a:spcPts val="0"/>
              </a:spcAft>
              <a:buSzPts val="1400"/>
              <a:buChar char="•"/>
              <a:defRPr>
                <a:solidFill>
                  <a:srgbClr val="FFFFFF"/>
                </a:solidFill>
              </a:defRPr>
            </a:lvl3pPr>
            <a:lvl4pPr indent="-317500" lvl="3" marL="1828800">
              <a:spcBef>
                <a:spcPts val="1000"/>
              </a:spcBef>
              <a:spcAft>
                <a:spcPts val="0"/>
              </a:spcAft>
              <a:buSzPts val="1400"/>
              <a:buChar char="•"/>
              <a:defRPr>
                <a:solidFill>
                  <a:srgbClr val="FFFFFF"/>
                </a:solidFill>
              </a:defRPr>
            </a:lvl4pPr>
            <a:lvl5pPr indent="-317500" lvl="4" marL="2286000">
              <a:spcBef>
                <a:spcPts val="1000"/>
              </a:spcBef>
              <a:spcAft>
                <a:spcPts val="0"/>
              </a:spcAft>
              <a:buSzPts val="1400"/>
              <a:buChar char="•"/>
              <a:defRPr>
                <a:solidFill>
                  <a:srgbClr val="FFFFFF"/>
                </a:solidFill>
              </a:defRPr>
            </a:lvl5pPr>
            <a:lvl6pPr indent="-317500" lvl="5" marL="2743200">
              <a:spcBef>
                <a:spcPts val="1000"/>
              </a:spcBef>
              <a:spcAft>
                <a:spcPts val="0"/>
              </a:spcAft>
              <a:buSzPts val="1400"/>
              <a:buChar char="•"/>
              <a:defRPr>
                <a:solidFill>
                  <a:srgbClr val="FFFFFF"/>
                </a:solidFill>
              </a:defRPr>
            </a:lvl6pPr>
            <a:lvl7pPr indent="-317500" lvl="6" marL="3200400">
              <a:spcBef>
                <a:spcPts val="1000"/>
              </a:spcBef>
              <a:spcAft>
                <a:spcPts val="0"/>
              </a:spcAft>
              <a:buSzPts val="1400"/>
              <a:buChar char="•"/>
              <a:defRPr>
                <a:solidFill>
                  <a:srgbClr val="FFFFFF"/>
                </a:solidFill>
              </a:defRPr>
            </a:lvl7pPr>
            <a:lvl8pPr indent="-317500" lvl="7" marL="3657600">
              <a:spcBef>
                <a:spcPts val="1000"/>
              </a:spcBef>
              <a:spcAft>
                <a:spcPts val="0"/>
              </a:spcAft>
              <a:buSzPts val="1400"/>
              <a:buChar char="•"/>
              <a:defRPr>
                <a:solidFill>
                  <a:srgbClr val="FFFFFF"/>
                </a:solidFill>
              </a:defRPr>
            </a:lvl8pPr>
            <a:lvl9pPr indent="-317500" lvl="8" marL="4114800">
              <a:spcBef>
                <a:spcPts val="1000"/>
              </a:spcBef>
              <a:spcAft>
                <a:spcPts val="1000"/>
              </a:spcAft>
              <a:buSzPts val="1400"/>
              <a:buChar char="•"/>
              <a:defRPr>
                <a:solidFill>
                  <a:srgbClr val="FFFFFF"/>
                </a:solidFill>
              </a:defRPr>
            </a:lvl9pPr>
          </a:lstStyle>
          <a:p/>
        </p:txBody>
      </p:sp>
      <p:sp>
        <p:nvSpPr>
          <p:cNvPr id="2344" name="Google Shape;2344;p137"/>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2345" name="Google Shape;2345;p137"/>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46" name="Google Shape;2346;p13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7" name="Google Shape;2347;p137"/>
          <p:cNvPicPr preferRelativeResize="0"/>
          <p:nvPr/>
        </p:nvPicPr>
        <p:blipFill rotWithShape="1">
          <a:blip r:embed="rId2">
            <a:alphaModFix/>
          </a:blip>
          <a:srcRect b="0" l="16763" r="0" t="0"/>
          <a:stretch/>
        </p:blipFill>
        <p:spPr>
          <a:xfrm rot="10800000">
            <a:off x="7338076" y="640000"/>
            <a:ext cx="1805925" cy="2369900"/>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2348" name="Shape 2348"/>
        <p:cNvGrpSpPr/>
        <p:nvPr/>
      </p:nvGrpSpPr>
      <p:grpSpPr>
        <a:xfrm>
          <a:off x="0" y="0"/>
          <a:ext cx="0" cy="0"/>
          <a:chOff x="0" y="0"/>
          <a:chExt cx="0" cy="0"/>
        </a:xfrm>
      </p:grpSpPr>
      <p:sp>
        <p:nvSpPr>
          <p:cNvPr id="2349" name="Google Shape;2349;p138"/>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8"/>
          <p:cNvSpPr txBox="1"/>
          <p:nvPr>
            <p:ph idx="1" type="body"/>
          </p:nvPr>
        </p:nvSpPr>
        <p:spPr>
          <a:xfrm>
            <a:off x="365750" y="274320"/>
            <a:ext cx="2376600" cy="685800"/>
          </a:xfrm>
          <a:prstGeom prst="rect">
            <a:avLst/>
          </a:prstGeom>
          <a:noFill/>
          <a:ln>
            <a:noFill/>
          </a:ln>
        </p:spPr>
        <p:txBody>
          <a:bodyPr anchorCtr="0" anchor="t" bIns="91425" lIns="91425" spcFirstLastPara="1" rIns="91425" wrap="square" tIns="91425">
            <a:noAutofit/>
          </a:bodyPr>
          <a:lstStyle>
            <a:lvl1pPr indent="-228600" lvl="0" marL="457200">
              <a:lnSpc>
                <a:spcPct val="100000"/>
              </a:lnSpc>
              <a:spcBef>
                <a:spcPts val="0"/>
              </a:spcBef>
              <a:spcAft>
                <a:spcPts val="0"/>
              </a:spcAft>
              <a:buClr>
                <a:srgbClr val="FFFFFF"/>
              </a:buClr>
              <a:buSzPts val="2600"/>
              <a:buNone/>
              <a:defRPr b="1" i="0" sz="2600" cap="none">
                <a:solidFill>
                  <a:srgbClr val="FFFFFF"/>
                </a:solidFill>
              </a:defRPr>
            </a:lvl1pPr>
            <a:lvl2pPr indent="-342900" lvl="1" marL="914400">
              <a:lnSpc>
                <a:spcPct val="105000"/>
              </a:lnSpc>
              <a:spcBef>
                <a:spcPts val="0"/>
              </a:spcBef>
              <a:spcAft>
                <a:spcPts val="0"/>
              </a:spcAft>
              <a:buClr>
                <a:srgbClr val="FFFFFF"/>
              </a:buClr>
              <a:buSzPts val="1800"/>
              <a:buChar char="•"/>
              <a:defRPr b="1">
                <a:solidFill>
                  <a:srgbClr val="FFFFFF"/>
                </a:solidFill>
              </a:defRPr>
            </a:lvl2pPr>
            <a:lvl3pPr indent="-342900" lvl="2" marL="1371600">
              <a:lnSpc>
                <a:spcPct val="105000"/>
              </a:lnSpc>
              <a:spcBef>
                <a:spcPts val="1000"/>
              </a:spcBef>
              <a:spcAft>
                <a:spcPts val="0"/>
              </a:spcAft>
              <a:buClr>
                <a:srgbClr val="FFFFFF"/>
              </a:buClr>
              <a:buSzPts val="1800"/>
              <a:buChar char="•"/>
              <a:defRPr b="1" sz="1800">
                <a:solidFill>
                  <a:srgbClr val="FFFFFF"/>
                </a:solidFill>
              </a:defRPr>
            </a:lvl3pPr>
            <a:lvl4pPr indent="-317500" lvl="3" marL="1828800">
              <a:lnSpc>
                <a:spcPct val="105000"/>
              </a:lnSpc>
              <a:spcBef>
                <a:spcPts val="1000"/>
              </a:spcBef>
              <a:spcAft>
                <a:spcPts val="0"/>
              </a:spcAft>
              <a:buClr>
                <a:srgbClr val="FFFFFF"/>
              </a:buClr>
              <a:buSzPts val="1400"/>
              <a:buChar char="•"/>
              <a:defRPr b="1">
                <a:solidFill>
                  <a:srgbClr val="FFFFFF"/>
                </a:solidFill>
              </a:defRPr>
            </a:lvl4pPr>
            <a:lvl5pPr indent="-317500" lvl="4" marL="2286000">
              <a:lnSpc>
                <a:spcPct val="105000"/>
              </a:lnSpc>
              <a:spcBef>
                <a:spcPts val="1000"/>
              </a:spcBef>
              <a:spcAft>
                <a:spcPts val="0"/>
              </a:spcAft>
              <a:buClr>
                <a:srgbClr val="FFFFFF"/>
              </a:buClr>
              <a:buSzPts val="1400"/>
              <a:buChar char="•"/>
              <a:defRPr b="1">
                <a:solidFill>
                  <a:srgbClr val="FFFFFF"/>
                </a:solidFill>
              </a:defRPr>
            </a:lvl5pPr>
            <a:lvl6pPr indent="-317500" lvl="5" marL="2743200">
              <a:lnSpc>
                <a:spcPct val="105000"/>
              </a:lnSpc>
              <a:spcBef>
                <a:spcPts val="1000"/>
              </a:spcBef>
              <a:spcAft>
                <a:spcPts val="0"/>
              </a:spcAft>
              <a:buClr>
                <a:srgbClr val="FFFFFF"/>
              </a:buClr>
              <a:buSzPts val="1400"/>
              <a:buChar char="•"/>
              <a:defRPr b="1">
                <a:solidFill>
                  <a:srgbClr val="FFFFFF"/>
                </a:solidFill>
              </a:defRPr>
            </a:lvl6pPr>
            <a:lvl7pPr indent="-317500" lvl="6" marL="3200400">
              <a:lnSpc>
                <a:spcPct val="105000"/>
              </a:lnSpc>
              <a:spcBef>
                <a:spcPts val="1000"/>
              </a:spcBef>
              <a:spcAft>
                <a:spcPts val="0"/>
              </a:spcAft>
              <a:buClr>
                <a:srgbClr val="FFFFFF"/>
              </a:buClr>
              <a:buSzPts val="1400"/>
              <a:buChar char="•"/>
              <a:defRPr b="1">
                <a:solidFill>
                  <a:srgbClr val="FFFFFF"/>
                </a:solidFill>
              </a:defRPr>
            </a:lvl7pPr>
            <a:lvl8pPr indent="-317500" lvl="7" marL="3657600">
              <a:lnSpc>
                <a:spcPct val="105000"/>
              </a:lnSpc>
              <a:spcBef>
                <a:spcPts val="1000"/>
              </a:spcBef>
              <a:spcAft>
                <a:spcPts val="0"/>
              </a:spcAft>
              <a:buClr>
                <a:srgbClr val="FFFFFF"/>
              </a:buClr>
              <a:buSzPts val="1400"/>
              <a:buChar char="•"/>
              <a:defRPr b="1">
                <a:solidFill>
                  <a:srgbClr val="FFFFFF"/>
                </a:solidFill>
              </a:defRPr>
            </a:lvl8pPr>
            <a:lvl9pPr indent="-317500" lvl="8" marL="4114800">
              <a:lnSpc>
                <a:spcPct val="105000"/>
              </a:lnSpc>
              <a:spcBef>
                <a:spcPts val="1000"/>
              </a:spcBef>
              <a:spcAft>
                <a:spcPts val="1000"/>
              </a:spcAft>
              <a:buClr>
                <a:srgbClr val="FFFFFF"/>
              </a:buClr>
              <a:buSzPts val="1400"/>
              <a:buChar char="•"/>
              <a:defRPr b="1">
                <a:solidFill>
                  <a:srgbClr val="FFFFFF"/>
                </a:solidFill>
              </a:defRPr>
            </a:lvl9pPr>
          </a:lstStyle>
          <a:p/>
        </p:txBody>
      </p:sp>
      <p:sp>
        <p:nvSpPr>
          <p:cNvPr id="2351" name="Google Shape;2351;p13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352" name="Google Shape;2352;p13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53" name="Google Shape;2353;p13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FFFFFF"/>
                </a:solidFill>
                <a:latin typeface="Arial"/>
                <a:ea typeface="Arial"/>
                <a:cs typeface="Arial"/>
                <a:sym typeface="Arial"/>
              </a:rPr>
              <a:t>© </a:t>
            </a:r>
            <a:r>
              <a:rPr lang="en" sz="600">
                <a:solidFill>
                  <a:srgbClr val="FFFFFF"/>
                </a:solidFill>
              </a:rPr>
              <a:t>2025</a:t>
            </a:r>
            <a:r>
              <a:rPr b="0" i="0" lang="en" sz="600">
                <a:solidFill>
                  <a:srgbClr val="FFFFFF"/>
                </a:solidFill>
                <a:latin typeface="Arial"/>
                <a:ea typeface="Arial"/>
                <a:cs typeface="Arial"/>
                <a:sym typeface="Arial"/>
              </a:rPr>
              <a:t> Snowflake Inc. All Rights Reserved</a:t>
            </a:r>
            <a:endParaRPr sz="600">
              <a:solidFill>
                <a:srgbClr val="FFFFFF"/>
              </a:solidFill>
              <a:latin typeface="Arial"/>
              <a:ea typeface="Arial"/>
              <a:cs typeface="Arial"/>
              <a:sym typeface="Arial"/>
            </a:endParaRPr>
          </a:p>
        </p:txBody>
      </p:sp>
      <p:sp>
        <p:nvSpPr>
          <p:cNvPr id="2354" name="Google Shape;2354;p138"/>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000"/>
              </a:spcBef>
              <a:spcAft>
                <a:spcPts val="0"/>
              </a:spcAft>
              <a:buClr>
                <a:srgbClr val="FFFFFF"/>
              </a:buClr>
              <a:buSzPts val="1200"/>
              <a:buChar char="•"/>
              <a:defRPr sz="1200">
                <a:solidFill>
                  <a:srgbClr val="FFFFFF"/>
                </a:solidFill>
              </a:defRPr>
            </a:lvl2pPr>
            <a:lvl3pPr indent="-304800" lvl="2" marL="1371600">
              <a:spcBef>
                <a:spcPts val="1000"/>
              </a:spcBef>
              <a:spcAft>
                <a:spcPts val="0"/>
              </a:spcAft>
              <a:buClr>
                <a:srgbClr val="FFFFFF"/>
              </a:buClr>
              <a:buSzPts val="1200"/>
              <a:buChar char="•"/>
              <a:defRPr sz="1200">
                <a:solidFill>
                  <a:srgbClr val="FFFFFF"/>
                </a:solidFill>
              </a:defRPr>
            </a:lvl3pPr>
            <a:lvl4pPr indent="-304800" lvl="3" marL="1828800">
              <a:spcBef>
                <a:spcPts val="1000"/>
              </a:spcBef>
              <a:spcAft>
                <a:spcPts val="0"/>
              </a:spcAft>
              <a:buClr>
                <a:srgbClr val="FFFFFF"/>
              </a:buClr>
              <a:buSzPts val="1200"/>
              <a:buChar char="•"/>
              <a:defRPr sz="1200">
                <a:solidFill>
                  <a:srgbClr val="FFFFFF"/>
                </a:solidFill>
              </a:defRPr>
            </a:lvl4pPr>
            <a:lvl5pPr indent="-304800" lvl="4" marL="2286000">
              <a:spcBef>
                <a:spcPts val="1000"/>
              </a:spcBef>
              <a:spcAft>
                <a:spcPts val="0"/>
              </a:spcAft>
              <a:buClr>
                <a:srgbClr val="FFFFFF"/>
              </a:buClr>
              <a:buSzPts val="1200"/>
              <a:buChar char="•"/>
              <a:defRPr sz="1200">
                <a:solidFill>
                  <a:srgbClr val="FFFFFF"/>
                </a:solidFill>
              </a:defRPr>
            </a:lvl5pPr>
            <a:lvl6pPr indent="-304800" lvl="5" marL="2743200">
              <a:spcBef>
                <a:spcPts val="1000"/>
              </a:spcBef>
              <a:spcAft>
                <a:spcPts val="0"/>
              </a:spcAft>
              <a:buClr>
                <a:srgbClr val="FFFFFF"/>
              </a:buClr>
              <a:buSzPts val="1200"/>
              <a:buChar char="•"/>
              <a:defRPr sz="1200">
                <a:solidFill>
                  <a:srgbClr val="FFFFFF"/>
                </a:solidFill>
              </a:defRPr>
            </a:lvl6pPr>
            <a:lvl7pPr indent="-304800" lvl="6" marL="3200400">
              <a:spcBef>
                <a:spcPts val="1000"/>
              </a:spcBef>
              <a:spcAft>
                <a:spcPts val="0"/>
              </a:spcAft>
              <a:buClr>
                <a:srgbClr val="FFFFFF"/>
              </a:buClr>
              <a:buSzPts val="1200"/>
              <a:buChar char="•"/>
              <a:defRPr sz="1200">
                <a:solidFill>
                  <a:srgbClr val="FFFFFF"/>
                </a:solidFill>
              </a:defRPr>
            </a:lvl7pPr>
            <a:lvl8pPr indent="-304800" lvl="7" marL="3657600">
              <a:spcBef>
                <a:spcPts val="1000"/>
              </a:spcBef>
              <a:spcAft>
                <a:spcPts val="0"/>
              </a:spcAft>
              <a:buClr>
                <a:srgbClr val="FFFFFF"/>
              </a:buClr>
              <a:buSzPts val="1200"/>
              <a:buChar char="•"/>
              <a:defRPr sz="1200">
                <a:solidFill>
                  <a:srgbClr val="FFFFFF"/>
                </a:solidFill>
              </a:defRPr>
            </a:lvl8pPr>
            <a:lvl9pPr indent="-304800" lvl="8" marL="4114800">
              <a:spcBef>
                <a:spcPts val="1000"/>
              </a:spcBef>
              <a:spcAft>
                <a:spcPts val="1000"/>
              </a:spcAft>
              <a:buClr>
                <a:srgbClr val="FFFFFF"/>
              </a:buClr>
              <a:buSzPts val="1200"/>
              <a:buChar char="•"/>
              <a:defRPr sz="1200">
                <a:solidFill>
                  <a:srgbClr val="FFFFFF"/>
                </a:solidFill>
              </a:defRPr>
            </a:lvl9pPr>
          </a:lstStyle>
          <a:p/>
        </p:txBody>
      </p:sp>
      <p:sp>
        <p:nvSpPr>
          <p:cNvPr id="2355" name="Google Shape;2355;p13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2356" name="Shape 2356"/>
        <p:cNvGrpSpPr/>
        <p:nvPr/>
      </p:nvGrpSpPr>
      <p:grpSpPr>
        <a:xfrm>
          <a:off x="0" y="0"/>
          <a:ext cx="0" cy="0"/>
          <a:chOff x="0" y="0"/>
          <a:chExt cx="0" cy="0"/>
        </a:xfrm>
      </p:grpSpPr>
      <p:sp>
        <p:nvSpPr>
          <p:cNvPr id="2357" name="Google Shape;2357;p139"/>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2358" name="Google Shape;2358;p139"/>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2359" name="Google Shape;2359;p139"/>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60" name="Google Shape;2360;p139"/>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61" name="Google Shape;2361;p139"/>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2362" name="Google Shape;2362;p139"/>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63" name="Google Shape;2363;p139"/>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algn="l">
              <a:lnSpc>
                <a:spcPct val="105000"/>
              </a:lnSpc>
              <a:spcBef>
                <a:spcPts val="0"/>
              </a:spcBef>
              <a:spcAft>
                <a:spcPts val="0"/>
              </a:spcAft>
              <a:buClr>
                <a:srgbClr val="5B5B5B"/>
              </a:buClr>
              <a:buSzPts val="1600"/>
              <a:buNone/>
              <a:defRPr sz="1600">
                <a:solidFill>
                  <a:srgbClr val="5B5B5B"/>
                </a:solidFill>
              </a:defRPr>
            </a:lvl1pPr>
            <a:lvl2pPr indent="-342900" lvl="1" marL="914400" algn="l">
              <a:lnSpc>
                <a:spcPct val="105000"/>
              </a:lnSpc>
              <a:spcBef>
                <a:spcPts val="1000"/>
              </a:spcBef>
              <a:spcAft>
                <a:spcPts val="0"/>
              </a:spcAft>
              <a:buClr>
                <a:srgbClr val="5B5B5B"/>
              </a:buClr>
              <a:buSzPts val="1800"/>
              <a:buChar char="•"/>
              <a:defRPr>
                <a:solidFill>
                  <a:srgbClr val="5B5B5B"/>
                </a:solidFill>
              </a:defRPr>
            </a:lvl2pPr>
            <a:lvl3pPr indent="-342900" lvl="2" marL="1371600" algn="l">
              <a:lnSpc>
                <a:spcPct val="105000"/>
              </a:lnSpc>
              <a:spcBef>
                <a:spcPts val="1000"/>
              </a:spcBef>
              <a:spcAft>
                <a:spcPts val="0"/>
              </a:spcAft>
              <a:buClr>
                <a:srgbClr val="5B5B5B"/>
              </a:buClr>
              <a:buSzPts val="1800"/>
              <a:buChar char="•"/>
              <a:defRPr>
                <a:solidFill>
                  <a:srgbClr val="5B5B5B"/>
                </a:solidFill>
              </a:defRPr>
            </a:lvl3pPr>
            <a:lvl4pPr indent="-342900" lvl="3" marL="1828800" algn="l">
              <a:lnSpc>
                <a:spcPct val="105000"/>
              </a:lnSpc>
              <a:spcBef>
                <a:spcPts val="1000"/>
              </a:spcBef>
              <a:spcAft>
                <a:spcPts val="0"/>
              </a:spcAft>
              <a:buClr>
                <a:srgbClr val="5B5B5B"/>
              </a:buClr>
              <a:buSzPts val="1800"/>
              <a:buChar char="•"/>
              <a:defRPr>
                <a:solidFill>
                  <a:srgbClr val="5B5B5B"/>
                </a:solidFill>
              </a:defRPr>
            </a:lvl4pPr>
            <a:lvl5pPr indent="-342900" lvl="4" marL="2286000" algn="l">
              <a:lnSpc>
                <a:spcPct val="105000"/>
              </a:lnSpc>
              <a:spcBef>
                <a:spcPts val="1000"/>
              </a:spcBef>
              <a:spcAft>
                <a:spcPts val="0"/>
              </a:spcAft>
              <a:buClr>
                <a:srgbClr val="5B5B5B"/>
              </a:buClr>
              <a:buSzPts val="1800"/>
              <a:buChar char="•"/>
              <a:defRPr>
                <a:solidFill>
                  <a:srgbClr val="5B5B5B"/>
                </a:solidFill>
              </a:defRPr>
            </a:lvl5pPr>
            <a:lvl6pPr indent="-342900" lvl="5" marL="2743200" algn="l">
              <a:lnSpc>
                <a:spcPct val="105000"/>
              </a:lnSpc>
              <a:spcBef>
                <a:spcPts val="1000"/>
              </a:spcBef>
              <a:spcAft>
                <a:spcPts val="0"/>
              </a:spcAft>
              <a:buClr>
                <a:srgbClr val="5B5B5B"/>
              </a:buClr>
              <a:buSzPts val="1800"/>
              <a:buChar char="•"/>
              <a:defRPr>
                <a:solidFill>
                  <a:srgbClr val="5B5B5B"/>
                </a:solidFill>
              </a:defRPr>
            </a:lvl6pPr>
            <a:lvl7pPr indent="-342900" lvl="6" marL="3200400" algn="l">
              <a:lnSpc>
                <a:spcPct val="105000"/>
              </a:lnSpc>
              <a:spcBef>
                <a:spcPts val="1000"/>
              </a:spcBef>
              <a:spcAft>
                <a:spcPts val="0"/>
              </a:spcAft>
              <a:buClr>
                <a:srgbClr val="5B5B5B"/>
              </a:buClr>
              <a:buSzPts val="1800"/>
              <a:buChar char="•"/>
              <a:defRPr>
                <a:solidFill>
                  <a:srgbClr val="5B5B5B"/>
                </a:solidFill>
              </a:defRPr>
            </a:lvl7pPr>
            <a:lvl8pPr indent="-342900" lvl="7" marL="3657600" algn="l">
              <a:lnSpc>
                <a:spcPct val="105000"/>
              </a:lnSpc>
              <a:spcBef>
                <a:spcPts val="1000"/>
              </a:spcBef>
              <a:spcAft>
                <a:spcPts val="0"/>
              </a:spcAft>
              <a:buClr>
                <a:srgbClr val="5B5B5B"/>
              </a:buClr>
              <a:buSzPts val="1800"/>
              <a:buChar char="•"/>
              <a:defRPr>
                <a:solidFill>
                  <a:srgbClr val="5B5B5B"/>
                </a:solidFill>
              </a:defRPr>
            </a:lvl8pPr>
            <a:lvl9pPr indent="-342900" lvl="8" marL="4114800" algn="l">
              <a:lnSpc>
                <a:spcPct val="105000"/>
              </a:lnSpc>
              <a:spcBef>
                <a:spcPts val="1000"/>
              </a:spcBef>
              <a:spcAft>
                <a:spcPts val="1000"/>
              </a:spcAft>
              <a:buClr>
                <a:srgbClr val="5B5B5B"/>
              </a:buClr>
              <a:buSzPts val="1800"/>
              <a:buChar char="•"/>
              <a:defRPr>
                <a:solidFill>
                  <a:srgbClr val="5B5B5B"/>
                </a:solidFill>
              </a:defRPr>
            </a:lvl9pPr>
          </a:lstStyle>
          <a:p/>
        </p:txBody>
      </p:sp>
      <p:sp>
        <p:nvSpPr>
          <p:cNvPr id="2364" name="Google Shape;2364;p139"/>
          <p:cNvSpPr txBox="1"/>
          <p:nvPr>
            <p:ph type="title"/>
          </p:nvPr>
        </p:nvSpPr>
        <p:spPr>
          <a:xfrm>
            <a:off x="365755" y="274320"/>
            <a:ext cx="3978900" cy="6279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365" name="Google Shape;2365;p13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FFFFFF"/>
                </a:solidFill>
              </a:defRPr>
            </a:lvl1pPr>
            <a:lvl2pPr indent="0" lvl="1" marL="0" marR="0" algn="r">
              <a:spcBef>
                <a:spcPts val="0"/>
              </a:spcBef>
              <a:buNone/>
              <a:defRPr i="0" sz="600">
                <a:solidFill>
                  <a:srgbClr val="FFFFFF"/>
                </a:solidFill>
              </a:defRPr>
            </a:lvl2pPr>
            <a:lvl3pPr indent="0" lvl="2" marL="0" marR="0" algn="r">
              <a:spcBef>
                <a:spcPts val="0"/>
              </a:spcBef>
              <a:buNone/>
              <a:defRPr i="0" sz="600">
                <a:solidFill>
                  <a:srgbClr val="FFFFFF"/>
                </a:solidFill>
              </a:defRPr>
            </a:lvl3pPr>
            <a:lvl4pPr indent="0" lvl="3" marL="0" marR="0" algn="r">
              <a:spcBef>
                <a:spcPts val="0"/>
              </a:spcBef>
              <a:buNone/>
              <a:defRPr i="0" sz="600">
                <a:solidFill>
                  <a:srgbClr val="FFFFFF"/>
                </a:solidFill>
              </a:defRPr>
            </a:lvl4pPr>
            <a:lvl5pPr indent="0" lvl="4" marL="0" marR="0" algn="r">
              <a:spcBef>
                <a:spcPts val="0"/>
              </a:spcBef>
              <a:buNone/>
              <a:defRPr i="0" sz="600">
                <a:solidFill>
                  <a:srgbClr val="FFFFFF"/>
                </a:solidFill>
              </a:defRPr>
            </a:lvl5pPr>
            <a:lvl6pPr indent="0" lvl="5" marL="0" marR="0" algn="r">
              <a:spcBef>
                <a:spcPts val="0"/>
              </a:spcBef>
              <a:buNone/>
              <a:defRPr i="0" sz="600">
                <a:solidFill>
                  <a:srgbClr val="FFFFFF"/>
                </a:solidFill>
              </a:defRPr>
            </a:lvl6pPr>
            <a:lvl7pPr indent="0" lvl="6" marL="0" marR="0" algn="r">
              <a:spcBef>
                <a:spcPts val="0"/>
              </a:spcBef>
              <a:buNone/>
              <a:defRPr i="0" sz="600">
                <a:solidFill>
                  <a:srgbClr val="FFFFFF"/>
                </a:solidFill>
              </a:defRPr>
            </a:lvl7pPr>
            <a:lvl8pPr indent="0" lvl="7" marL="0" marR="0" algn="r">
              <a:spcBef>
                <a:spcPts val="0"/>
              </a:spcBef>
              <a:buNone/>
              <a:defRPr i="0" sz="600">
                <a:solidFill>
                  <a:srgbClr val="FFFFFF"/>
                </a:solidFill>
              </a:defRPr>
            </a:lvl8pPr>
            <a:lvl9pPr indent="0" lvl="8" marL="0" marR="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366" name="Google Shape;2366;p13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67" name="Google Shape;2367;p13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pic>
        <p:nvPicPr>
          <p:cNvPr id="2368" name="Google Shape;2368;p139"/>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2369" name="Google Shape;2369;p139"/>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2370" name="Google Shape;2370;p139"/>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algn="l">
              <a:lnSpc>
                <a:spcPct val="115000"/>
              </a:lnSpc>
              <a:spcBef>
                <a:spcPts val="0"/>
              </a:spcBef>
              <a:spcAft>
                <a:spcPts val="0"/>
              </a:spcAft>
              <a:buSzPts val="1800"/>
              <a:buChar char="•"/>
              <a:defRPr i="0" sz="1800" u="none" cap="none" strike="noStrike">
                <a:solidFill>
                  <a:schemeClr val="lt1"/>
                </a:solidFill>
              </a:defRPr>
            </a:lvl1pPr>
            <a:lvl2pPr indent="-342900" lvl="1" marL="914400" marR="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algn="l">
              <a:lnSpc>
                <a:spcPct val="115000"/>
              </a:lnSpc>
              <a:spcBef>
                <a:spcPts val="1000"/>
              </a:spcBef>
              <a:spcAft>
                <a:spcPts val="0"/>
              </a:spcAft>
              <a:buSzPts val="1400"/>
              <a:buChar char="•"/>
              <a:defRPr i="0" u="none" cap="none" strike="noStrike">
                <a:solidFill>
                  <a:schemeClr val="lt1"/>
                </a:solidFill>
              </a:defRPr>
            </a:lvl3pPr>
            <a:lvl4pPr indent="-317500" lvl="3" marL="1828800" marR="0" algn="l">
              <a:lnSpc>
                <a:spcPct val="115000"/>
              </a:lnSpc>
              <a:spcBef>
                <a:spcPts val="1000"/>
              </a:spcBef>
              <a:spcAft>
                <a:spcPts val="0"/>
              </a:spcAft>
              <a:buSzPts val="1400"/>
              <a:buChar char="•"/>
              <a:defRPr i="0" u="none" cap="none" strike="noStrike">
                <a:solidFill>
                  <a:schemeClr val="lt1"/>
                </a:solidFill>
              </a:defRPr>
            </a:lvl4pPr>
            <a:lvl5pPr indent="-317500" lvl="4" marL="2286000" marR="0" algn="l">
              <a:lnSpc>
                <a:spcPct val="115000"/>
              </a:lnSpc>
              <a:spcBef>
                <a:spcPts val="1000"/>
              </a:spcBef>
              <a:spcAft>
                <a:spcPts val="0"/>
              </a:spcAft>
              <a:buSzPts val="1400"/>
              <a:buChar char="•"/>
              <a:defRPr i="0" u="none" cap="none" strike="noStrike">
                <a:solidFill>
                  <a:schemeClr val="lt1"/>
                </a:solidFill>
              </a:defRPr>
            </a:lvl5pPr>
            <a:lvl6pPr indent="-317500" lvl="5" marL="2743200" marR="0" algn="l">
              <a:lnSpc>
                <a:spcPct val="115000"/>
              </a:lnSpc>
              <a:spcBef>
                <a:spcPts val="1000"/>
              </a:spcBef>
              <a:spcAft>
                <a:spcPts val="0"/>
              </a:spcAft>
              <a:buSzPts val="1400"/>
              <a:buChar char="•"/>
              <a:defRPr i="0" u="none" cap="none" strike="noStrike">
                <a:solidFill>
                  <a:schemeClr val="lt1"/>
                </a:solidFill>
              </a:defRPr>
            </a:lvl6pPr>
            <a:lvl7pPr indent="-317500" lvl="6" marL="3200400" marR="0" algn="l">
              <a:lnSpc>
                <a:spcPct val="115000"/>
              </a:lnSpc>
              <a:spcBef>
                <a:spcPts val="1000"/>
              </a:spcBef>
              <a:spcAft>
                <a:spcPts val="0"/>
              </a:spcAft>
              <a:buSzPts val="1400"/>
              <a:buChar char="•"/>
              <a:defRPr i="0" u="none" cap="none" strike="noStrike">
                <a:solidFill>
                  <a:schemeClr val="lt1"/>
                </a:solidFill>
              </a:defRPr>
            </a:lvl7pPr>
            <a:lvl8pPr indent="-317500" lvl="7" marL="3657600" marR="0" algn="l">
              <a:lnSpc>
                <a:spcPct val="115000"/>
              </a:lnSpc>
              <a:spcBef>
                <a:spcPts val="1000"/>
              </a:spcBef>
              <a:spcAft>
                <a:spcPts val="0"/>
              </a:spcAft>
              <a:buSzPts val="1400"/>
              <a:buChar char="•"/>
              <a:defRPr i="0" u="none" cap="none" strike="noStrike">
                <a:solidFill>
                  <a:schemeClr val="lt1"/>
                </a:solidFill>
              </a:defRPr>
            </a:lvl8pPr>
            <a:lvl9pPr indent="-317500" lvl="8" marL="4114800" marR="0" algn="l">
              <a:lnSpc>
                <a:spcPct val="115000"/>
              </a:lnSpc>
              <a:spcBef>
                <a:spcPts val="1000"/>
              </a:spcBef>
              <a:spcAft>
                <a:spcPts val="1000"/>
              </a:spcAft>
              <a:buSzPts val="1400"/>
              <a:buChar char="•"/>
              <a:defRPr i="0" u="none" cap="none" strike="noStrike">
                <a:solidFill>
                  <a:schemeClr val="lt1"/>
                </a:solidFill>
              </a:defRPr>
            </a:lvl9pPr>
          </a:lstStyle>
          <a:p/>
        </p:txBody>
      </p:sp>
      <p:sp>
        <p:nvSpPr>
          <p:cNvPr id="2371" name="Google Shape;2371;p13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2372" name="Shape 2372"/>
        <p:cNvGrpSpPr/>
        <p:nvPr/>
      </p:nvGrpSpPr>
      <p:grpSpPr>
        <a:xfrm>
          <a:off x="0" y="0"/>
          <a:ext cx="0" cy="0"/>
          <a:chOff x="0" y="0"/>
          <a:chExt cx="0" cy="0"/>
        </a:xfrm>
      </p:grpSpPr>
      <p:sp>
        <p:nvSpPr>
          <p:cNvPr id="2373" name="Google Shape;2373;p14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374" name="Google Shape;2374;p14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75" name="Google Shape;2375;p14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bg>
      <p:bgPr>
        <a:solidFill>
          <a:schemeClr val="accent1"/>
        </a:solidFill>
      </p:bgPr>
    </p:bg>
    <p:spTree>
      <p:nvGrpSpPr>
        <p:cNvPr id="2376" name="Shape 2376"/>
        <p:cNvGrpSpPr/>
        <p:nvPr/>
      </p:nvGrpSpPr>
      <p:grpSpPr>
        <a:xfrm>
          <a:off x="0" y="0"/>
          <a:ext cx="0" cy="0"/>
          <a:chOff x="0" y="0"/>
          <a:chExt cx="0" cy="0"/>
        </a:xfrm>
      </p:grpSpPr>
      <p:grpSp>
        <p:nvGrpSpPr>
          <p:cNvPr id="2377" name="Google Shape;2377;p141"/>
          <p:cNvGrpSpPr/>
          <p:nvPr/>
        </p:nvGrpSpPr>
        <p:grpSpPr>
          <a:xfrm>
            <a:off x="-10" y="3770439"/>
            <a:ext cx="9143997" cy="1371564"/>
            <a:chOff x="-10" y="3735321"/>
            <a:chExt cx="9139427" cy="1408177"/>
          </a:xfrm>
        </p:grpSpPr>
        <p:pic>
          <p:nvPicPr>
            <p:cNvPr id="2378" name="Google Shape;2378;p141"/>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2379" name="Google Shape;2379;p141"/>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2380" name="Google Shape;2380;p141"/>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grpSp>
        <p:nvGrpSpPr>
          <p:cNvPr id="2381" name="Google Shape;2381;p141"/>
          <p:cNvGrpSpPr/>
          <p:nvPr/>
        </p:nvGrpSpPr>
        <p:grpSpPr>
          <a:xfrm>
            <a:off x="-10" y="3770439"/>
            <a:ext cx="9143997" cy="1371564"/>
            <a:chOff x="-10" y="3735321"/>
            <a:chExt cx="9139427" cy="1408177"/>
          </a:xfrm>
        </p:grpSpPr>
        <p:pic>
          <p:nvPicPr>
            <p:cNvPr id="2382" name="Google Shape;2382;p141"/>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2383" name="Google Shape;2383;p141"/>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2384" name="Google Shape;2384;p141"/>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2385" name="Google Shape;2385;p141"/>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2386" name="Google Shape;2386;p141"/>
          <p:cNvSpPr txBox="1"/>
          <p:nvPr>
            <p:ph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i="0" sz="18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2387" name="Google Shape;2387;p141"/>
          <p:cNvSpPr txBox="1"/>
          <p:nvPr>
            <p:ph idx="2"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i="0" sz="14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2388" name="Google Shape;2388;p141"/>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389" name="Google Shape;2389;p141"/>
          <p:cNvSpPr txBox="1"/>
          <p:nvPr>
            <p:ph idx="3" type="title"/>
          </p:nvPr>
        </p:nvSpPr>
        <p:spPr>
          <a:xfrm>
            <a:off x="366600" y="1188725"/>
            <a:ext cx="7410900" cy="1920300"/>
          </a:xfrm>
          <a:prstGeom prst="rect">
            <a:avLst/>
          </a:prstGeom>
          <a:noFill/>
          <a:ln>
            <a:noFill/>
          </a:ln>
        </p:spPr>
        <p:txBody>
          <a:bodyPr anchorCtr="0" anchor="b" bIns="91425" lIns="91425" spcFirstLastPara="1" rIns="91425" wrap="square" tIns="91425">
            <a:noAutofit/>
          </a:bodyPr>
          <a:lstStyle>
            <a:lvl1pPr lvl="0" marR="0">
              <a:lnSpc>
                <a:spcPct val="85000"/>
              </a:lnSpc>
              <a:spcBef>
                <a:spcPts val="0"/>
              </a:spcBef>
              <a:spcAft>
                <a:spcPts val="0"/>
              </a:spcAft>
              <a:buClr>
                <a:schemeClr val="dk1"/>
              </a:buClr>
              <a:buSzPts val="4400"/>
              <a:buNone/>
              <a:defRPr i="0" sz="4400" u="none" cap="none" strike="noStrike">
                <a:solidFill>
                  <a:schemeClr val="dk1"/>
                </a:solidFill>
              </a:defRPr>
            </a:lvl1pPr>
            <a:lvl2pPr lvl="1">
              <a:lnSpc>
                <a:spcPct val="74000"/>
              </a:lnSpc>
              <a:spcBef>
                <a:spcPts val="0"/>
              </a:spcBef>
              <a:spcAft>
                <a:spcPts val="0"/>
              </a:spcAft>
              <a:buSzPts val="4400"/>
              <a:buFont typeface="Arial Black"/>
              <a:buNone/>
              <a:defRPr b="0" sz="4400">
                <a:latin typeface="Arial Black"/>
                <a:ea typeface="Arial Black"/>
                <a:cs typeface="Arial Black"/>
                <a:sym typeface="Arial Black"/>
              </a:defRPr>
            </a:lvl2pPr>
            <a:lvl3pPr lvl="2">
              <a:lnSpc>
                <a:spcPct val="74000"/>
              </a:lnSpc>
              <a:spcBef>
                <a:spcPts val="0"/>
              </a:spcBef>
              <a:spcAft>
                <a:spcPts val="0"/>
              </a:spcAft>
              <a:buSzPts val="4400"/>
              <a:buFont typeface="Arial Black"/>
              <a:buNone/>
              <a:defRPr b="0" sz="4400">
                <a:latin typeface="Arial Black"/>
                <a:ea typeface="Arial Black"/>
                <a:cs typeface="Arial Black"/>
                <a:sym typeface="Arial Black"/>
              </a:defRPr>
            </a:lvl3pPr>
            <a:lvl4pPr lvl="3">
              <a:lnSpc>
                <a:spcPct val="74000"/>
              </a:lnSpc>
              <a:spcBef>
                <a:spcPts val="0"/>
              </a:spcBef>
              <a:spcAft>
                <a:spcPts val="0"/>
              </a:spcAft>
              <a:buSzPts val="4400"/>
              <a:buFont typeface="Arial Black"/>
              <a:buNone/>
              <a:defRPr b="0" sz="4400">
                <a:latin typeface="Arial Black"/>
                <a:ea typeface="Arial Black"/>
                <a:cs typeface="Arial Black"/>
                <a:sym typeface="Arial Black"/>
              </a:defRPr>
            </a:lvl4pPr>
            <a:lvl5pPr lvl="4">
              <a:lnSpc>
                <a:spcPct val="74000"/>
              </a:lnSpc>
              <a:spcBef>
                <a:spcPts val="0"/>
              </a:spcBef>
              <a:spcAft>
                <a:spcPts val="0"/>
              </a:spcAft>
              <a:buSzPts val="4400"/>
              <a:buFont typeface="Arial Black"/>
              <a:buNone/>
              <a:defRPr b="0" sz="4400">
                <a:latin typeface="Arial Black"/>
                <a:ea typeface="Arial Black"/>
                <a:cs typeface="Arial Black"/>
                <a:sym typeface="Arial Black"/>
              </a:defRPr>
            </a:lvl5pPr>
            <a:lvl6pPr lvl="5">
              <a:lnSpc>
                <a:spcPct val="74000"/>
              </a:lnSpc>
              <a:spcBef>
                <a:spcPts val="0"/>
              </a:spcBef>
              <a:spcAft>
                <a:spcPts val="0"/>
              </a:spcAft>
              <a:buSzPts val="4400"/>
              <a:buFont typeface="Arial Black"/>
              <a:buNone/>
              <a:defRPr b="0" sz="4400">
                <a:latin typeface="Arial Black"/>
                <a:ea typeface="Arial Black"/>
                <a:cs typeface="Arial Black"/>
                <a:sym typeface="Arial Black"/>
              </a:defRPr>
            </a:lvl6pPr>
            <a:lvl7pPr lvl="6">
              <a:lnSpc>
                <a:spcPct val="74000"/>
              </a:lnSpc>
              <a:spcBef>
                <a:spcPts val="0"/>
              </a:spcBef>
              <a:spcAft>
                <a:spcPts val="0"/>
              </a:spcAft>
              <a:buSzPts val="4400"/>
              <a:buFont typeface="Arial Black"/>
              <a:buNone/>
              <a:defRPr b="0" sz="4400">
                <a:latin typeface="Arial Black"/>
                <a:ea typeface="Arial Black"/>
                <a:cs typeface="Arial Black"/>
                <a:sym typeface="Arial Black"/>
              </a:defRPr>
            </a:lvl7pPr>
            <a:lvl8pPr lvl="7">
              <a:lnSpc>
                <a:spcPct val="74000"/>
              </a:lnSpc>
              <a:spcBef>
                <a:spcPts val="0"/>
              </a:spcBef>
              <a:spcAft>
                <a:spcPts val="0"/>
              </a:spcAft>
              <a:buSzPts val="4400"/>
              <a:buFont typeface="Arial Black"/>
              <a:buNone/>
              <a:defRPr b="0" sz="4400">
                <a:latin typeface="Arial Black"/>
                <a:ea typeface="Arial Black"/>
                <a:cs typeface="Arial Black"/>
                <a:sym typeface="Arial Black"/>
              </a:defRPr>
            </a:lvl8pPr>
            <a:lvl9pPr lvl="8">
              <a:lnSpc>
                <a:spcPct val="74000"/>
              </a:lnSpc>
              <a:spcBef>
                <a:spcPts val="0"/>
              </a:spcBef>
              <a:spcAft>
                <a:spcPts val="0"/>
              </a:spcAft>
              <a:buSzPts val="4400"/>
              <a:buFont typeface="Arial Black"/>
              <a:buNone/>
              <a:defRPr b="0" sz="4400">
                <a:latin typeface="Arial Black"/>
                <a:ea typeface="Arial Black"/>
                <a:cs typeface="Arial Black"/>
                <a:sym typeface="Arial Black"/>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2390" name="Shape 2390"/>
        <p:cNvGrpSpPr/>
        <p:nvPr/>
      </p:nvGrpSpPr>
      <p:grpSpPr>
        <a:xfrm>
          <a:off x="0" y="0"/>
          <a:ext cx="0" cy="0"/>
          <a:chOff x="0" y="0"/>
          <a:chExt cx="0" cy="0"/>
        </a:xfrm>
      </p:grpSpPr>
      <p:grpSp>
        <p:nvGrpSpPr>
          <p:cNvPr id="2391" name="Google Shape;2391;p142"/>
          <p:cNvGrpSpPr/>
          <p:nvPr/>
        </p:nvGrpSpPr>
        <p:grpSpPr>
          <a:xfrm>
            <a:off x="-2" y="2914850"/>
            <a:ext cx="9143627" cy="2228425"/>
            <a:chOff x="-834856" y="2711517"/>
            <a:chExt cx="9978858" cy="2431981"/>
          </a:xfrm>
        </p:grpSpPr>
        <p:pic>
          <p:nvPicPr>
            <p:cNvPr id="2392" name="Google Shape;2392;p142"/>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2393" name="Google Shape;2393;p142"/>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2394" name="Google Shape;2394;p142"/>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2395" name="Google Shape;2395;p142"/>
          <p:cNvSpPr txBox="1"/>
          <p:nvPr>
            <p:ph type="title"/>
          </p:nvPr>
        </p:nvSpPr>
        <p:spPr>
          <a:xfrm>
            <a:off x="366600" y="1188725"/>
            <a:ext cx="7403400" cy="1920300"/>
          </a:xfrm>
          <a:prstGeom prst="rect">
            <a:avLst/>
          </a:prstGeom>
          <a:noFill/>
          <a:ln>
            <a:noFill/>
          </a:ln>
        </p:spPr>
        <p:txBody>
          <a:bodyPr anchorCtr="0" anchor="b" bIns="91425" lIns="91425" spcFirstLastPara="1" rIns="91425" wrap="square" tIns="91425">
            <a:noAutofit/>
          </a:bodyPr>
          <a:lstStyle>
            <a:lvl1pPr indent="0" lvl="0" marL="0" marR="0" algn="l">
              <a:lnSpc>
                <a:spcPct val="85000"/>
              </a:lnSpc>
              <a:spcBef>
                <a:spcPts val="0"/>
              </a:spcBef>
              <a:spcAft>
                <a:spcPts val="0"/>
              </a:spcAft>
              <a:buClr>
                <a:schemeClr val="dk1"/>
              </a:buClr>
              <a:buSzPts val="4400"/>
              <a:buNone/>
              <a:defRPr sz="4400"/>
            </a:lvl1pPr>
            <a:lvl2pPr lvl="1">
              <a:lnSpc>
                <a:spcPct val="74000"/>
              </a:lnSpc>
              <a:spcBef>
                <a:spcPts val="0"/>
              </a:spcBef>
              <a:spcAft>
                <a:spcPts val="0"/>
              </a:spcAft>
              <a:buSzPts val="4400"/>
              <a:buFont typeface="Arial Black"/>
              <a:buNone/>
              <a:defRPr b="0" sz="4400">
                <a:latin typeface="Arial Black"/>
                <a:ea typeface="Arial Black"/>
                <a:cs typeface="Arial Black"/>
                <a:sym typeface="Arial Black"/>
              </a:defRPr>
            </a:lvl2pPr>
            <a:lvl3pPr lvl="2">
              <a:lnSpc>
                <a:spcPct val="74000"/>
              </a:lnSpc>
              <a:spcBef>
                <a:spcPts val="0"/>
              </a:spcBef>
              <a:spcAft>
                <a:spcPts val="0"/>
              </a:spcAft>
              <a:buSzPts val="4400"/>
              <a:buFont typeface="Arial Black"/>
              <a:buNone/>
              <a:defRPr b="0" sz="4400">
                <a:latin typeface="Arial Black"/>
                <a:ea typeface="Arial Black"/>
                <a:cs typeface="Arial Black"/>
                <a:sym typeface="Arial Black"/>
              </a:defRPr>
            </a:lvl3pPr>
            <a:lvl4pPr lvl="3">
              <a:lnSpc>
                <a:spcPct val="74000"/>
              </a:lnSpc>
              <a:spcBef>
                <a:spcPts val="0"/>
              </a:spcBef>
              <a:spcAft>
                <a:spcPts val="0"/>
              </a:spcAft>
              <a:buSzPts val="4400"/>
              <a:buFont typeface="Arial Black"/>
              <a:buNone/>
              <a:defRPr b="0" sz="4400">
                <a:latin typeface="Arial Black"/>
                <a:ea typeface="Arial Black"/>
                <a:cs typeface="Arial Black"/>
                <a:sym typeface="Arial Black"/>
              </a:defRPr>
            </a:lvl4pPr>
            <a:lvl5pPr lvl="4">
              <a:lnSpc>
                <a:spcPct val="74000"/>
              </a:lnSpc>
              <a:spcBef>
                <a:spcPts val="0"/>
              </a:spcBef>
              <a:spcAft>
                <a:spcPts val="0"/>
              </a:spcAft>
              <a:buSzPts val="4400"/>
              <a:buFont typeface="Arial Black"/>
              <a:buNone/>
              <a:defRPr b="0" sz="4400">
                <a:latin typeface="Arial Black"/>
                <a:ea typeface="Arial Black"/>
                <a:cs typeface="Arial Black"/>
                <a:sym typeface="Arial Black"/>
              </a:defRPr>
            </a:lvl5pPr>
            <a:lvl6pPr lvl="5">
              <a:lnSpc>
                <a:spcPct val="74000"/>
              </a:lnSpc>
              <a:spcBef>
                <a:spcPts val="0"/>
              </a:spcBef>
              <a:spcAft>
                <a:spcPts val="0"/>
              </a:spcAft>
              <a:buSzPts val="4400"/>
              <a:buFont typeface="Arial Black"/>
              <a:buNone/>
              <a:defRPr b="0" sz="4400">
                <a:latin typeface="Arial Black"/>
                <a:ea typeface="Arial Black"/>
                <a:cs typeface="Arial Black"/>
                <a:sym typeface="Arial Black"/>
              </a:defRPr>
            </a:lvl6pPr>
            <a:lvl7pPr lvl="6">
              <a:lnSpc>
                <a:spcPct val="74000"/>
              </a:lnSpc>
              <a:spcBef>
                <a:spcPts val="0"/>
              </a:spcBef>
              <a:spcAft>
                <a:spcPts val="0"/>
              </a:spcAft>
              <a:buSzPts val="4400"/>
              <a:buFont typeface="Arial Black"/>
              <a:buNone/>
              <a:defRPr b="0" sz="4400">
                <a:latin typeface="Arial Black"/>
                <a:ea typeface="Arial Black"/>
                <a:cs typeface="Arial Black"/>
                <a:sym typeface="Arial Black"/>
              </a:defRPr>
            </a:lvl7pPr>
            <a:lvl8pPr lvl="7">
              <a:lnSpc>
                <a:spcPct val="74000"/>
              </a:lnSpc>
              <a:spcBef>
                <a:spcPts val="0"/>
              </a:spcBef>
              <a:spcAft>
                <a:spcPts val="0"/>
              </a:spcAft>
              <a:buSzPts val="4400"/>
              <a:buFont typeface="Arial Black"/>
              <a:buNone/>
              <a:defRPr b="0" sz="4400">
                <a:latin typeface="Arial Black"/>
                <a:ea typeface="Arial Black"/>
                <a:cs typeface="Arial Black"/>
                <a:sym typeface="Arial Black"/>
              </a:defRPr>
            </a:lvl8pPr>
            <a:lvl9pPr lvl="8">
              <a:lnSpc>
                <a:spcPct val="74000"/>
              </a:lnSpc>
              <a:spcBef>
                <a:spcPts val="0"/>
              </a:spcBef>
              <a:spcAft>
                <a:spcPts val="0"/>
              </a:spcAft>
              <a:buSzPts val="4400"/>
              <a:buFont typeface="Arial Black"/>
              <a:buNone/>
              <a:defRPr b="0" sz="4400">
                <a:latin typeface="Arial Black"/>
                <a:ea typeface="Arial Black"/>
                <a:cs typeface="Arial Black"/>
                <a:sym typeface="Arial Black"/>
              </a:defRPr>
            </a:lvl9pPr>
          </a:lstStyle>
          <a:p/>
        </p:txBody>
      </p:sp>
      <p:sp>
        <p:nvSpPr>
          <p:cNvPr id="2396" name="Google Shape;2396;p142"/>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i="0" sz="18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2397" name="Google Shape;2397;p142"/>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i="0" sz="14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2398" name="Google Shape;2398;p142"/>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Data Cloud_1_1_3_1">
    <p:bg>
      <p:bgPr>
        <a:solidFill>
          <a:schemeClr val="accent1"/>
        </a:solidFill>
      </p:bgPr>
    </p:bg>
    <p:spTree>
      <p:nvGrpSpPr>
        <p:cNvPr id="2399" name="Shape 2399"/>
        <p:cNvGrpSpPr/>
        <p:nvPr/>
      </p:nvGrpSpPr>
      <p:grpSpPr>
        <a:xfrm>
          <a:off x="0" y="0"/>
          <a:ext cx="0" cy="0"/>
          <a:chOff x="0" y="0"/>
          <a:chExt cx="0" cy="0"/>
        </a:xfrm>
      </p:grpSpPr>
      <p:grpSp>
        <p:nvGrpSpPr>
          <p:cNvPr id="2400" name="Google Shape;2400;p143"/>
          <p:cNvGrpSpPr/>
          <p:nvPr/>
        </p:nvGrpSpPr>
        <p:grpSpPr>
          <a:xfrm rot="-5400000">
            <a:off x="5223451" y="1196298"/>
            <a:ext cx="5164226" cy="2747927"/>
            <a:chOff x="1155183" y="3814094"/>
            <a:chExt cx="3118306" cy="1659276"/>
          </a:xfrm>
        </p:grpSpPr>
        <p:pic>
          <p:nvPicPr>
            <p:cNvPr id="2401" name="Google Shape;2401;p143"/>
            <p:cNvPicPr preferRelativeResize="0"/>
            <p:nvPr/>
          </p:nvPicPr>
          <p:blipFill rotWithShape="1">
            <a:blip r:embed="rId2">
              <a:alphaModFix/>
            </a:blip>
            <a:srcRect b="10228" l="37919" r="0" t="24705"/>
            <a:stretch/>
          </p:blipFill>
          <p:spPr>
            <a:xfrm>
              <a:off x="1155183" y="3814094"/>
              <a:ext cx="1891297" cy="1652133"/>
            </a:xfrm>
            <a:prstGeom prst="rect">
              <a:avLst/>
            </a:prstGeom>
            <a:noFill/>
            <a:ln>
              <a:noFill/>
            </a:ln>
          </p:spPr>
        </p:pic>
        <p:pic>
          <p:nvPicPr>
            <p:cNvPr id="2402" name="Google Shape;2402;p143"/>
            <p:cNvPicPr preferRelativeResize="0"/>
            <p:nvPr/>
          </p:nvPicPr>
          <p:blipFill rotWithShape="1">
            <a:blip r:embed="rId3">
              <a:alphaModFix/>
            </a:blip>
            <a:srcRect b="9950" l="0" r="59873" t="25270"/>
            <a:stretch/>
          </p:blipFill>
          <p:spPr>
            <a:xfrm>
              <a:off x="3051053" y="3828390"/>
              <a:ext cx="1222436" cy="1644980"/>
            </a:xfrm>
            <a:prstGeom prst="rect">
              <a:avLst/>
            </a:prstGeom>
            <a:noFill/>
            <a:ln>
              <a:noFill/>
            </a:ln>
          </p:spPr>
        </p:pic>
      </p:grpSp>
      <p:sp>
        <p:nvSpPr>
          <p:cNvPr id="2403" name="Google Shape;2403;p143"/>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2404" name="Google Shape;2404;p143"/>
          <p:cNvSpPr txBox="1"/>
          <p:nvPr>
            <p:ph type="title"/>
          </p:nvPr>
        </p:nvSpPr>
        <p:spPr>
          <a:xfrm>
            <a:off x="366600" y="1188725"/>
            <a:ext cx="7408800" cy="1920300"/>
          </a:xfrm>
          <a:prstGeom prst="rect">
            <a:avLst/>
          </a:prstGeom>
          <a:noFill/>
          <a:ln>
            <a:noFill/>
          </a:ln>
        </p:spPr>
        <p:txBody>
          <a:bodyPr anchorCtr="0" anchor="b" bIns="91425" lIns="91425" spcFirstLastPara="1" rIns="91425" wrap="square" tIns="91425">
            <a:noAutofit/>
          </a:bodyPr>
          <a:lstStyle>
            <a:lvl1pPr indent="0" lvl="0" marL="0" marR="0" algn="l">
              <a:lnSpc>
                <a:spcPct val="85000"/>
              </a:lnSpc>
              <a:spcBef>
                <a:spcPts val="0"/>
              </a:spcBef>
              <a:spcAft>
                <a:spcPts val="0"/>
              </a:spcAft>
              <a:buClr>
                <a:schemeClr val="dk1"/>
              </a:buClr>
              <a:buSzPts val="4400"/>
              <a:buNone/>
              <a:defRPr sz="4400"/>
            </a:lvl1pPr>
            <a:lvl2pPr lvl="1">
              <a:lnSpc>
                <a:spcPct val="74000"/>
              </a:lnSpc>
              <a:spcBef>
                <a:spcPts val="0"/>
              </a:spcBef>
              <a:spcAft>
                <a:spcPts val="0"/>
              </a:spcAft>
              <a:buSzPts val="1400"/>
              <a:buFont typeface="Arial Black"/>
              <a:buNone/>
              <a:defRPr b="0" sz="1800">
                <a:latin typeface="Arial Black"/>
                <a:ea typeface="Arial Black"/>
                <a:cs typeface="Arial Black"/>
                <a:sym typeface="Arial Black"/>
              </a:defRPr>
            </a:lvl2pPr>
            <a:lvl3pPr lvl="2">
              <a:lnSpc>
                <a:spcPct val="74000"/>
              </a:lnSpc>
              <a:spcBef>
                <a:spcPts val="0"/>
              </a:spcBef>
              <a:spcAft>
                <a:spcPts val="0"/>
              </a:spcAft>
              <a:buSzPts val="1400"/>
              <a:buFont typeface="Arial Black"/>
              <a:buNone/>
              <a:defRPr b="0" sz="1800">
                <a:latin typeface="Arial Black"/>
                <a:ea typeface="Arial Black"/>
                <a:cs typeface="Arial Black"/>
                <a:sym typeface="Arial Black"/>
              </a:defRPr>
            </a:lvl3pPr>
            <a:lvl4pPr lvl="3">
              <a:lnSpc>
                <a:spcPct val="74000"/>
              </a:lnSpc>
              <a:spcBef>
                <a:spcPts val="0"/>
              </a:spcBef>
              <a:spcAft>
                <a:spcPts val="0"/>
              </a:spcAft>
              <a:buSzPts val="1400"/>
              <a:buFont typeface="Arial Black"/>
              <a:buNone/>
              <a:defRPr b="0" sz="1800">
                <a:latin typeface="Arial Black"/>
                <a:ea typeface="Arial Black"/>
                <a:cs typeface="Arial Black"/>
                <a:sym typeface="Arial Black"/>
              </a:defRPr>
            </a:lvl4pPr>
            <a:lvl5pPr lvl="4">
              <a:lnSpc>
                <a:spcPct val="74000"/>
              </a:lnSpc>
              <a:spcBef>
                <a:spcPts val="0"/>
              </a:spcBef>
              <a:spcAft>
                <a:spcPts val="0"/>
              </a:spcAft>
              <a:buSzPts val="1400"/>
              <a:buFont typeface="Arial Black"/>
              <a:buNone/>
              <a:defRPr b="0" sz="1800">
                <a:latin typeface="Arial Black"/>
                <a:ea typeface="Arial Black"/>
                <a:cs typeface="Arial Black"/>
                <a:sym typeface="Arial Black"/>
              </a:defRPr>
            </a:lvl5pPr>
            <a:lvl6pPr lvl="5">
              <a:lnSpc>
                <a:spcPct val="74000"/>
              </a:lnSpc>
              <a:spcBef>
                <a:spcPts val="0"/>
              </a:spcBef>
              <a:spcAft>
                <a:spcPts val="0"/>
              </a:spcAft>
              <a:buSzPts val="1400"/>
              <a:buFont typeface="Arial Black"/>
              <a:buNone/>
              <a:defRPr b="0" sz="1800">
                <a:latin typeface="Arial Black"/>
                <a:ea typeface="Arial Black"/>
                <a:cs typeface="Arial Black"/>
                <a:sym typeface="Arial Black"/>
              </a:defRPr>
            </a:lvl6pPr>
            <a:lvl7pPr lvl="6">
              <a:lnSpc>
                <a:spcPct val="74000"/>
              </a:lnSpc>
              <a:spcBef>
                <a:spcPts val="0"/>
              </a:spcBef>
              <a:spcAft>
                <a:spcPts val="0"/>
              </a:spcAft>
              <a:buSzPts val="1400"/>
              <a:buFont typeface="Arial Black"/>
              <a:buNone/>
              <a:defRPr b="0" sz="1800">
                <a:latin typeface="Arial Black"/>
                <a:ea typeface="Arial Black"/>
                <a:cs typeface="Arial Black"/>
                <a:sym typeface="Arial Black"/>
              </a:defRPr>
            </a:lvl7pPr>
            <a:lvl8pPr lvl="7">
              <a:lnSpc>
                <a:spcPct val="74000"/>
              </a:lnSpc>
              <a:spcBef>
                <a:spcPts val="0"/>
              </a:spcBef>
              <a:spcAft>
                <a:spcPts val="0"/>
              </a:spcAft>
              <a:buSzPts val="1400"/>
              <a:buFont typeface="Arial Black"/>
              <a:buNone/>
              <a:defRPr b="0" sz="1800">
                <a:latin typeface="Arial Black"/>
                <a:ea typeface="Arial Black"/>
                <a:cs typeface="Arial Black"/>
                <a:sym typeface="Arial Black"/>
              </a:defRPr>
            </a:lvl8pPr>
            <a:lvl9pPr lvl="8">
              <a:lnSpc>
                <a:spcPct val="74000"/>
              </a:lnSpc>
              <a:spcBef>
                <a:spcPts val="0"/>
              </a:spcBef>
              <a:spcAft>
                <a:spcPts val="0"/>
              </a:spcAft>
              <a:buSzPts val="1400"/>
              <a:buFont typeface="Arial Black"/>
              <a:buNone/>
              <a:defRPr b="0" sz="1800">
                <a:latin typeface="Arial Black"/>
                <a:ea typeface="Arial Black"/>
                <a:cs typeface="Arial Black"/>
                <a:sym typeface="Arial Black"/>
              </a:defRPr>
            </a:lvl9pPr>
          </a:lstStyle>
          <a:p/>
        </p:txBody>
      </p:sp>
      <p:sp>
        <p:nvSpPr>
          <p:cNvPr id="2405" name="Google Shape;2405;p143"/>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i="0" sz="18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2406" name="Google Shape;2406;p143"/>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i="0" sz="14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2407" name="Google Shape;2407;p143"/>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alable Teams">
  <p:cSld name="Title and Content_3_1_2_1_1">
    <p:bg>
      <p:bgPr>
        <a:solidFill>
          <a:srgbClr val="000000"/>
        </a:solidFill>
      </p:bgPr>
    </p:bg>
    <p:spTree>
      <p:nvGrpSpPr>
        <p:cNvPr id="73" name="Shape 73"/>
        <p:cNvGrpSpPr/>
        <p:nvPr/>
      </p:nvGrpSpPr>
      <p:grpSpPr>
        <a:xfrm>
          <a:off x="0" y="0"/>
          <a:ext cx="0" cy="0"/>
          <a:chOff x="0" y="0"/>
          <a:chExt cx="0" cy="0"/>
        </a:xfrm>
      </p:grpSpPr>
      <p:pic>
        <p:nvPicPr>
          <p:cNvPr id="74" name="Google Shape;74;p15" title="Screenshot 2025-03-20 at 3.44.10 PM.png"/>
          <p:cNvPicPr preferRelativeResize="0"/>
          <p:nvPr/>
        </p:nvPicPr>
        <p:blipFill rotWithShape="1">
          <a:blip r:embed="rId2">
            <a:alphaModFix/>
          </a:blip>
          <a:srcRect b="0" l="0" r="5338" t="5338"/>
          <a:stretch/>
        </p:blipFill>
        <p:spPr>
          <a:xfrm>
            <a:off x="0" y="1"/>
            <a:ext cx="8655642" cy="5143501"/>
          </a:xfrm>
          <a:prstGeom prst="rect">
            <a:avLst/>
          </a:prstGeom>
          <a:noFill/>
          <a:ln>
            <a:noFill/>
          </a:ln>
        </p:spPr>
      </p:pic>
      <p:sp>
        <p:nvSpPr>
          <p:cNvPr id="75" name="Google Shape;75;p1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latin typeface="Space Grotesk"/>
                <a:ea typeface="Space Grotesk"/>
                <a:cs typeface="Space Grotesk"/>
                <a:sym typeface="Space Grotesk"/>
              </a:defRPr>
            </a:lvl1pPr>
            <a:lvl2pPr lvl="1" algn="r">
              <a:buNone/>
              <a:defRPr sz="700">
                <a:latin typeface="Space Grotesk"/>
                <a:ea typeface="Space Grotesk"/>
                <a:cs typeface="Space Grotesk"/>
                <a:sym typeface="Space Grotesk"/>
              </a:defRPr>
            </a:lvl2pPr>
            <a:lvl3pPr lvl="2" algn="r">
              <a:buNone/>
              <a:defRPr sz="700">
                <a:latin typeface="Space Grotesk"/>
                <a:ea typeface="Space Grotesk"/>
                <a:cs typeface="Space Grotesk"/>
                <a:sym typeface="Space Grotesk"/>
              </a:defRPr>
            </a:lvl3pPr>
            <a:lvl4pPr lvl="3" algn="r">
              <a:buNone/>
              <a:defRPr sz="700">
                <a:latin typeface="Space Grotesk"/>
                <a:ea typeface="Space Grotesk"/>
                <a:cs typeface="Space Grotesk"/>
                <a:sym typeface="Space Grotesk"/>
              </a:defRPr>
            </a:lvl4pPr>
            <a:lvl5pPr lvl="4" algn="r">
              <a:buNone/>
              <a:defRPr sz="700">
                <a:latin typeface="Space Grotesk"/>
                <a:ea typeface="Space Grotesk"/>
                <a:cs typeface="Space Grotesk"/>
                <a:sym typeface="Space Grotesk"/>
              </a:defRPr>
            </a:lvl5pPr>
            <a:lvl6pPr lvl="5" algn="r">
              <a:buNone/>
              <a:defRPr sz="700">
                <a:latin typeface="Space Grotesk"/>
                <a:ea typeface="Space Grotesk"/>
                <a:cs typeface="Space Grotesk"/>
                <a:sym typeface="Space Grotesk"/>
              </a:defRPr>
            </a:lvl6pPr>
            <a:lvl7pPr lvl="6" algn="r">
              <a:buNone/>
              <a:defRPr sz="700">
                <a:latin typeface="Space Grotesk"/>
                <a:ea typeface="Space Grotesk"/>
                <a:cs typeface="Space Grotesk"/>
                <a:sym typeface="Space Grotesk"/>
              </a:defRPr>
            </a:lvl7pPr>
            <a:lvl8pPr lvl="7" algn="r">
              <a:buNone/>
              <a:defRPr sz="700">
                <a:latin typeface="Space Grotesk"/>
                <a:ea typeface="Space Grotesk"/>
                <a:cs typeface="Space Grotesk"/>
                <a:sym typeface="Space Grotesk"/>
              </a:defRPr>
            </a:lvl8pPr>
            <a:lvl9pPr lvl="8" algn="r">
              <a:buNone/>
              <a:defRPr sz="700">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5"/>
          <p:cNvSpPr txBox="1"/>
          <p:nvPr>
            <p:ph type="title"/>
          </p:nvPr>
        </p:nvSpPr>
        <p:spPr>
          <a:xfrm>
            <a:off x="4793496" y="1607919"/>
            <a:ext cx="3483000" cy="659700"/>
          </a:xfrm>
          <a:prstGeom prst="rect">
            <a:avLst/>
          </a:prstGeom>
        </p:spPr>
        <p:txBody>
          <a:bodyPr anchorCtr="0" anchor="t" bIns="41575" lIns="41575" spcFirstLastPara="1" rIns="41575" wrap="square" tIns="41575">
            <a:normAutofit/>
          </a:bodyPr>
          <a:lstStyle>
            <a:lvl1pPr indent="0" lvl="0" marL="0" marR="0" algn="l">
              <a:lnSpc>
                <a:spcPct val="100000"/>
              </a:lnSpc>
              <a:spcBef>
                <a:spcPts val="0"/>
              </a:spcBef>
              <a:spcAft>
                <a:spcPts val="0"/>
              </a:spcAft>
              <a:buNone/>
              <a:defRPr sz="3000">
                <a:solidFill>
                  <a:schemeClr val="lt1"/>
                </a:solidFill>
                <a:latin typeface="Space Grotesk SemiBold"/>
                <a:ea typeface="Space Grotesk SemiBold"/>
                <a:cs typeface="Space Grotesk SemiBold"/>
                <a:sym typeface="Space Grotesk SemiBold"/>
              </a:defRPr>
            </a:lvl1pPr>
            <a:lvl2pPr lvl="1">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2pPr>
            <a:lvl3pPr lvl="2">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3pPr>
            <a:lvl4pPr lvl="3">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4pPr>
            <a:lvl5pPr lvl="4">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5pPr>
            <a:lvl6pPr lvl="5">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6pPr>
            <a:lvl7pPr lvl="6">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7pPr>
            <a:lvl8pPr lvl="7">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8pPr>
            <a:lvl9pPr lvl="8">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9pPr>
          </a:lstStyle>
          <a:p/>
        </p:txBody>
      </p:sp>
    </p:spTree>
  </p:cSld>
  <p:clrMapOvr>
    <a:masterClrMapping/>
  </p:clrMapOvr>
  <p:extLst>
    <p:ext uri="{DCECCB84-F9BA-43D5-87BE-67443E8EF086}">
      <p15:sldGuideLst>
        <p15:guide id="1" pos="2015">
          <p15:clr>
            <a:schemeClr val="accent4"/>
          </p15:clr>
        </p15:guide>
        <p15:guide id="2" pos="849">
          <p15:clr>
            <a:schemeClr val="accent4"/>
          </p15:clr>
        </p15:guide>
        <p15:guide id="3" orient="horz" pos="1098">
          <p15:clr>
            <a:schemeClr val="accent4"/>
          </p15:clr>
        </p15:guide>
        <p15:guide id="4" orient="horz" pos="2149">
          <p15:clr>
            <a:schemeClr val="accent4"/>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2408" name="Shape 2408"/>
        <p:cNvGrpSpPr/>
        <p:nvPr/>
      </p:nvGrpSpPr>
      <p:grpSpPr>
        <a:xfrm>
          <a:off x="0" y="0"/>
          <a:ext cx="0" cy="0"/>
          <a:chOff x="0" y="0"/>
          <a:chExt cx="0" cy="0"/>
        </a:xfrm>
      </p:grpSpPr>
      <p:sp>
        <p:nvSpPr>
          <p:cNvPr id="2409" name="Google Shape;2409;p144"/>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2410" name="Google Shape;2410;p144"/>
          <p:cNvSpPr txBox="1"/>
          <p:nvPr>
            <p:ph type="title"/>
          </p:nvPr>
        </p:nvSpPr>
        <p:spPr>
          <a:xfrm>
            <a:off x="366600" y="1188725"/>
            <a:ext cx="7408800" cy="1920300"/>
          </a:xfrm>
          <a:prstGeom prst="rect">
            <a:avLst/>
          </a:prstGeom>
          <a:noFill/>
          <a:ln>
            <a:noFill/>
          </a:ln>
        </p:spPr>
        <p:txBody>
          <a:bodyPr anchorCtr="0" anchor="b" bIns="91425" lIns="91425" spcFirstLastPara="1" rIns="91425" wrap="square" tIns="91425">
            <a:noAutofit/>
          </a:bodyPr>
          <a:lstStyle>
            <a:lvl1pPr indent="0" lvl="0" marL="0" marR="0" algn="l">
              <a:lnSpc>
                <a:spcPct val="85000"/>
              </a:lnSpc>
              <a:spcBef>
                <a:spcPts val="0"/>
              </a:spcBef>
              <a:spcAft>
                <a:spcPts val="0"/>
              </a:spcAft>
              <a:buClr>
                <a:schemeClr val="dk1"/>
              </a:buClr>
              <a:buSzPts val="4400"/>
              <a:buNone/>
              <a:defRPr sz="4400"/>
            </a:lvl1pPr>
            <a:lvl2pPr lvl="1">
              <a:lnSpc>
                <a:spcPct val="105000"/>
              </a:lnSpc>
              <a:spcBef>
                <a:spcPts val="0"/>
              </a:spcBef>
              <a:spcAft>
                <a:spcPts val="0"/>
              </a:spcAft>
              <a:buSzPts val="1400"/>
              <a:buFont typeface="Arial Black"/>
              <a:buNone/>
              <a:defRPr b="0" sz="1800">
                <a:latin typeface="Arial Black"/>
                <a:ea typeface="Arial Black"/>
                <a:cs typeface="Arial Black"/>
                <a:sym typeface="Arial Black"/>
              </a:defRPr>
            </a:lvl2pPr>
            <a:lvl3pPr lvl="2">
              <a:lnSpc>
                <a:spcPct val="105000"/>
              </a:lnSpc>
              <a:spcBef>
                <a:spcPts val="1000"/>
              </a:spcBef>
              <a:spcAft>
                <a:spcPts val="0"/>
              </a:spcAft>
              <a:buSzPts val="1400"/>
              <a:buFont typeface="Arial Black"/>
              <a:buNone/>
              <a:defRPr b="0" sz="1800">
                <a:latin typeface="Arial Black"/>
                <a:ea typeface="Arial Black"/>
                <a:cs typeface="Arial Black"/>
                <a:sym typeface="Arial Black"/>
              </a:defRPr>
            </a:lvl3pPr>
            <a:lvl4pPr lvl="3">
              <a:lnSpc>
                <a:spcPct val="105000"/>
              </a:lnSpc>
              <a:spcBef>
                <a:spcPts val="1000"/>
              </a:spcBef>
              <a:spcAft>
                <a:spcPts val="0"/>
              </a:spcAft>
              <a:buSzPts val="1400"/>
              <a:buFont typeface="Arial Black"/>
              <a:buNone/>
              <a:defRPr b="0" sz="1800">
                <a:latin typeface="Arial Black"/>
                <a:ea typeface="Arial Black"/>
                <a:cs typeface="Arial Black"/>
                <a:sym typeface="Arial Black"/>
              </a:defRPr>
            </a:lvl4pPr>
            <a:lvl5pPr lvl="4">
              <a:lnSpc>
                <a:spcPct val="105000"/>
              </a:lnSpc>
              <a:spcBef>
                <a:spcPts val="1000"/>
              </a:spcBef>
              <a:spcAft>
                <a:spcPts val="0"/>
              </a:spcAft>
              <a:buSzPts val="1400"/>
              <a:buFont typeface="Arial Black"/>
              <a:buNone/>
              <a:defRPr b="0" sz="1800">
                <a:latin typeface="Arial Black"/>
                <a:ea typeface="Arial Black"/>
                <a:cs typeface="Arial Black"/>
                <a:sym typeface="Arial Black"/>
              </a:defRPr>
            </a:lvl5pPr>
            <a:lvl6pPr lvl="5">
              <a:lnSpc>
                <a:spcPct val="105000"/>
              </a:lnSpc>
              <a:spcBef>
                <a:spcPts val="1000"/>
              </a:spcBef>
              <a:spcAft>
                <a:spcPts val="0"/>
              </a:spcAft>
              <a:buSzPts val="1400"/>
              <a:buFont typeface="Arial Black"/>
              <a:buNone/>
              <a:defRPr b="0" sz="1800">
                <a:latin typeface="Arial Black"/>
                <a:ea typeface="Arial Black"/>
                <a:cs typeface="Arial Black"/>
                <a:sym typeface="Arial Black"/>
              </a:defRPr>
            </a:lvl6pPr>
            <a:lvl7pPr lvl="6">
              <a:lnSpc>
                <a:spcPct val="105000"/>
              </a:lnSpc>
              <a:spcBef>
                <a:spcPts val="1000"/>
              </a:spcBef>
              <a:spcAft>
                <a:spcPts val="0"/>
              </a:spcAft>
              <a:buSzPts val="1400"/>
              <a:buFont typeface="Arial Black"/>
              <a:buNone/>
              <a:defRPr b="0" sz="1800">
                <a:latin typeface="Arial Black"/>
                <a:ea typeface="Arial Black"/>
                <a:cs typeface="Arial Black"/>
                <a:sym typeface="Arial Black"/>
              </a:defRPr>
            </a:lvl7pPr>
            <a:lvl8pPr lvl="7">
              <a:lnSpc>
                <a:spcPct val="105000"/>
              </a:lnSpc>
              <a:spcBef>
                <a:spcPts val="1000"/>
              </a:spcBef>
              <a:spcAft>
                <a:spcPts val="0"/>
              </a:spcAft>
              <a:buSzPts val="1400"/>
              <a:buFont typeface="Arial Black"/>
              <a:buNone/>
              <a:defRPr b="0" sz="1800">
                <a:latin typeface="Arial Black"/>
                <a:ea typeface="Arial Black"/>
                <a:cs typeface="Arial Black"/>
                <a:sym typeface="Arial Black"/>
              </a:defRPr>
            </a:lvl8pPr>
            <a:lvl9pPr lvl="8">
              <a:lnSpc>
                <a:spcPct val="105000"/>
              </a:lnSpc>
              <a:spcBef>
                <a:spcPts val="1000"/>
              </a:spcBef>
              <a:spcAft>
                <a:spcPts val="1000"/>
              </a:spcAft>
              <a:buSzPts val="1400"/>
              <a:buFont typeface="Arial Black"/>
              <a:buNone/>
              <a:defRPr b="0" sz="1800">
                <a:latin typeface="Arial Black"/>
                <a:ea typeface="Arial Black"/>
                <a:cs typeface="Arial Black"/>
                <a:sym typeface="Arial Black"/>
              </a:defRPr>
            </a:lvl9pPr>
          </a:lstStyle>
          <a:p/>
        </p:txBody>
      </p:sp>
      <p:sp>
        <p:nvSpPr>
          <p:cNvPr id="2411" name="Google Shape;2411;p144"/>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i="0" sz="18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2412" name="Google Shape;2412;p144"/>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i="0" sz="14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2413" name="Google Shape;2413;p144"/>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 Customer Logo">
  <p:cSld name="Data Cloud_1_1_1">
    <p:bg>
      <p:bgPr>
        <a:solidFill>
          <a:schemeClr val="accent1"/>
        </a:solidFill>
      </p:bgPr>
    </p:bg>
    <p:spTree>
      <p:nvGrpSpPr>
        <p:cNvPr id="2414" name="Shape 2414"/>
        <p:cNvGrpSpPr/>
        <p:nvPr/>
      </p:nvGrpSpPr>
      <p:grpSpPr>
        <a:xfrm>
          <a:off x="0" y="0"/>
          <a:ext cx="0" cy="0"/>
          <a:chOff x="0" y="0"/>
          <a:chExt cx="0" cy="0"/>
        </a:xfrm>
      </p:grpSpPr>
      <p:grpSp>
        <p:nvGrpSpPr>
          <p:cNvPr id="2415" name="Google Shape;2415;p145"/>
          <p:cNvGrpSpPr/>
          <p:nvPr/>
        </p:nvGrpSpPr>
        <p:grpSpPr>
          <a:xfrm rot="-5400000">
            <a:off x="3113903" y="1996926"/>
            <a:ext cx="5157146" cy="1163295"/>
            <a:chOff x="49487" y="3735321"/>
            <a:chExt cx="6094477" cy="1408177"/>
          </a:xfrm>
        </p:grpSpPr>
        <p:pic>
          <p:nvPicPr>
            <p:cNvPr id="2416" name="Google Shape;2416;p145"/>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2417" name="Google Shape;2417;p145"/>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grpSp>
        <p:nvGrpSpPr>
          <p:cNvPr id="2418" name="Google Shape;2418;p145"/>
          <p:cNvGrpSpPr/>
          <p:nvPr/>
        </p:nvGrpSpPr>
        <p:grpSpPr>
          <a:xfrm rot="-5400000">
            <a:off x="3113903" y="1996926"/>
            <a:ext cx="5157146" cy="1163295"/>
            <a:chOff x="49487" y="3735321"/>
            <a:chExt cx="6094477" cy="1408177"/>
          </a:xfrm>
        </p:grpSpPr>
        <p:pic>
          <p:nvPicPr>
            <p:cNvPr id="2419" name="Google Shape;2419;p145"/>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2420" name="Google Shape;2420;p145"/>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sp>
        <p:nvSpPr>
          <p:cNvPr id="2421" name="Google Shape;2421;p145"/>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422" name="Google Shape;2422;p145"/>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2423" name="Google Shape;2423;p145"/>
          <p:cNvSpPr txBox="1"/>
          <p:nvPr>
            <p:ph type="title"/>
          </p:nvPr>
        </p:nvSpPr>
        <p:spPr>
          <a:xfrm>
            <a:off x="366600" y="1188725"/>
            <a:ext cx="5730900" cy="1920300"/>
          </a:xfrm>
          <a:prstGeom prst="rect">
            <a:avLst/>
          </a:prstGeom>
          <a:noFill/>
          <a:ln>
            <a:noFill/>
          </a:ln>
        </p:spPr>
        <p:txBody>
          <a:bodyPr anchorCtr="0" anchor="b" bIns="91425" lIns="91425" spcFirstLastPara="1" rIns="91425" wrap="square" tIns="91425">
            <a:noAutofit/>
          </a:bodyPr>
          <a:lstStyle>
            <a:lvl1pPr indent="0" lvl="0" marL="0" marR="0" algn="l">
              <a:lnSpc>
                <a:spcPct val="85000"/>
              </a:lnSpc>
              <a:spcBef>
                <a:spcPts val="0"/>
              </a:spcBef>
              <a:spcAft>
                <a:spcPts val="0"/>
              </a:spcAft>
              <a:buClr>
                <a:schemeClr val="dk1"/>
              </a:buClr>
              <a:buSzPts val="4400"/>
              <a:buNone/>
              <a:defRPr sz="4400"/>
            </a:lvl1pPr>
            <a:lvl2pPr lvl="1">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2424" name="Google Shape;2424;p145"/>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sz="18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2425" name="Google Shape;2425;p145"/>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sz="14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2426" name="Google Shape;2426;p145"/>
          <p:cNvSpPr/>
          <p:nvPr/>
        </p:nvSpPr>
        <p:spPr>
          <a:xfrm>
            <a:off x="6097525" y="0"/>
            <a:ext cx="3046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45"/>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1 (No Graphics)">
  <p:cSld name="Quote - Violet_1_1">
    <p:bg>
      <p:bgPr>
        <a:solidFill>
          <a:schemeClr val="dk2"/>
        </a:solidFill>
      </p:bgPr>
    </p:bg>
    <p:spTree>
      <p:nvGrpSpPr>
        <p:cNvPr id="2428" name="Shape 2428"/>
        <p:cNvGrpSpPr/>
        <p:nvPr/>
      </p:nvGrpSpPr>
      <p:grpSpPr>
        <a:xfrm>
          <a:off x="0" y="0"/>
          <a:ext cx="0" cy="0"/>
          <a:chOff x="0" y="0"/>
          <a:chExt cx="0" cy="0"/>
        </a:xfrm>
      </p:grpSpPr>
      <p:sp>
        <p:nvSpPr>
          <p:cNvPr id="2429" name="Google Shape;2429;p146"/>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
        <p:nvSpPr>
          <p:cNvPr id="2430" name="Google Shape;2430;p146"/>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31" name="Google Shape;2431;p14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
    <p:bg>
      <p:bgPr>
        <a:solidFill>
          <a:schemeClr val="dk2"/>
        </a:solidFill>
      </p:bgPr>
    </p:bg>
    <p:spTree>
      <p:nvGrpSpPr>
        <p:cNvPr id="2432" name="Shape 2432"/>
        <p:cNvGrpSpPr/>
        <p:nvPr/>
      </p:nvGrpSpPr>
      <p:grpSpPr>
        <a:xfrm>
          <a:off x="0" y="0"/>
          <a:ext cx="0" cy="0"/>
          <a:chOff x="0" y="0"/>
          <a:chExt cx="0" cy="0"/>
        </a:xfrm>
      </p:grpSpPr>
      <p:sp>
        <p:nvSpPr>
          <p:cNvPr id="2433" name="Google Shape;2433;p147"/>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34" name="Google Shape;2434;p14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2435" name="Google Shape;2435;p147"/>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2436" name="Google Shape;2436;p147"/>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
        <p:nvSpPr>
          <p:cNvPr id="2437" name="Google Shape;2437;p147"/>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2438" name="Shape 2438"/>
        <p:cNvGrpSpPr/>
        <p:nvPr/>
      </p:nvGrpSpPr>
      <p:grpSpPr>
        <a:xfrm>
          <a:off x="0" y="0"/>
          <a:ext cx="0" cy="0"/>
          <a:chOff x="0" y="0"/>
          <a:chExt cx="0" cy="0"/>
        </a:xfrm>
      </p:grpSpPr>
      <p:grpSp>
        <p:nvGrpSpPr>
          <p:cNvPr id="2439" name="Google Shape;2439;p148"/>
          <p:cNvGrpSpPr/>
          <p:nvPr/>
        </p:nvGrpSpPr>
        <p:grpSpPr>
          <a:xfrm>
            <a:off x="-10" y="3770439"/>
            <a:ext cx="9143997" cy="1371564"/>
            <a:chOff x="-10" y="3735321"/>
            <a:chExt cx="9139427" cy="1408177"/>
          </a:xfrm>
        </p:grpSpPr>
        <p:pic>
          <p:nvPicPr>
            <p:cNvPr id="2440" name="Google Shape;2440;p148"/>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2441" name="Google Shape;2441;p148"/>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2442" name="Google Shape;2442;p148"/>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2443" name="Google Shape;2443;p14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44" name="Google Shape;2444;p14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45" name="Google Shape;2445;p148"/>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2446" name="Shape 2446"/>
        <p:cNvGrpSpPr/>
        <p:nvPr/>
      </p:nvGrpSpPr>
      <p:grpSpPr>
        <a:xfrm>
          <a:off x="0" y="0"/>
          <a:ext cx="0" cy="0"/>
          <a:chOff x="0" y="0"/>
          <a:chExt cx="0" cy="0"/>
        </a:xfrm>
      </p:grpSpPr>
      <p:sp>
        <p:nvSpPr>
          <p:cNvPr id="2447" name="Google Shape;2447;p149"/>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48" name="Google Shape;2448;p14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2449" name="Google Shape;2449;p149"/>
          <p:cNvGrpSpPr/>
          <p:nvPr/>
        </p:nvGrpSpPr>
        <p:grpSpPr>
          <a:xfrm>
            <a:off x="4" y="1803975"/>
            <a:ext cx="9143996" cy="3339526"/>
            <a:chOff x="4" y="1803975"/>
            <a:chExt cx="9143996" cy="3339526"/>
          </a:xfrm>
        </p:grpSpPr>
        <p:pic>
          <p:nvPicPr>
            <p:cNvPr id="2450" name="Google Shape;2450;p149"/>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2451" name="Google Shape;2451;p149"/>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
        <p:nvSpPr>
          <p:cNvPr id="2452" name="Google Shape;2452;p149"/>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2453" name="Shape 2453"/>
        <p:cNvGrpSpPr/>
        <p:nvPr/>
      </p:nvGrpSpPr>
      <p:grpSpPr>
        <a:xfrm>
          <a:off x="0" y="0"/>
          <a:ext cx="0" cy="0"/>
          <a:chOff x="0" y="0"/>
          <a:chExt cx="0" cy="0"/>
        </a:xfrm>
      </p:grpSpPr>
      <p:sp>
        <p:nvSpPr>
          <p:cNvPr id="2454" name="Google Shape;2454;p15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55" name="Google Shape;2455;p15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2456" name="Google Shape;2456;p150"/>
          <p:cNvGrpSpPr/>
          <p:nvPr/>
        </p:nvGrpSpPr>
        <p:grpSpPr>
          <a:xfrm rot="-5400000">
            <a:off x="5223451" y="1196298"/>
            <a:ext cx="5164226" cy="2747927"/>
            <a:chOff x="1155183" y="3814094"/>
            <a:chExt cx="3118306" cy="1659276"/>
          </a:xfrm>
        </p:grpSpPr>
        <p:pic>
          <p:nvPicPr>
            <p:cNvPr id="2457" name="Google Shape;2457;p150"/>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2458" name="Google Shape;2458;p150"/>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
        <p:nvSpPr>
          <p:cNvPr id="2459" name="Google Shape;2459;p15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2460" name="Shape 2460"/>
        <p:cNvGrpSpPr/>
        <p:nvPr/>
      </p:nvGrpSpPr>
      <p:grpSpPr>
        <a:xfrm>
          <a:off x="0" y="0"/>
          <a:ext cx="0" cy="0"/>
          <a:chOff x="0" y="0"/>
          <a:chExt cx="0" cy="0"/>
        </a:xfrm>
      </p:grpSpPr>
      <p:sp>
        <p:nvSpPr>
          <p:cNvPr id="2461" name="Google Shape;2461;p151"/>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a:lnSpc>
                <a:spcPct val="100000"/>
              </a:lnSpc>
              <a:spcBef>
                <a:spcPts val="0"/>
              </a:spcBef>
              <a:spcAft>
                <a:spcPts val="0"/>
              </a:spcAft>
              <a:buClr>
                <a:schemeClr val="lt1"/>
              </a:buClr>
              <a:buSzPts val="4200"/>
              <a:buNone/>
              <a:defRPr b="1" sz="4200" cap="none">
                <a:solidFill>
                  <a:schemeClr val="lt1"/>
                </a:solidFill>
              </a:defRPr>
            </a:lvl1pPr>
            <a:lvl2pPr indent="-342900" lvl="1" marL="914400">
              <a:lnSpc>
                <a:spcPct val="100000"/>
              </a:lnSpc>
              <a:spcBef>
                <a:spcPts val="100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
        <p:nvSpPr>
          <p:cNvPr id="2462" name="Google Shape;2462;p15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63" name="Google Shape;2463;p15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64" name="Google Shape;2464;p15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FFFFFF"/>
                </a:solidFill>
              </a:defRPr>
            </a:lvl1pPr>
            <a:lvl2pPr indent="0" lvl="1" marL="0" marR="0" algn="r">
              <a:spcBef>
                <a:spcPts val="0"/>
              </a:spcBef>
              <a:buNone/>
              <a:defRPr i="0" sz="600">
                <a:solidFill>
                  <a:srgbClr val="FFFFFF"/>
                </a:solidFill>
              </a:defRPr>
            </a:lvl2pPr>
            <a:lvl3pPr indent="0" lvl="2" marL="0" marR="0" algn="r">
              <a:spcBef>
                <a:spcPts val="0"/>
              </a:spcBef>
              <a:buNone/>
              <a:defRPr i="0" sz="600">
                <a:solidFill>
                  <a:srgbClr val="FFFFFF"/>
                </a:solidFill>
              </a:defRPr>
            </a:lvl3pPr>
            <a:lvl4pPr indent="0" lvl="3" marL="0" marR="0" algn="r">
              <a:spcBef>
                <a:spcPts val="0"/>
              </a:spcBef>
              <a:buNone/>
              <a:defRPr i="0" sz="600">
                <a:solidFill>
                  <a:srgbClr val="FFFFFF"/>
                </a:solidFill>
              </a:defRPr>
            </a:lvl4pPr>
            <a:lvl5pPr indent="0" lvl="4" marL="0" marR="0" algn="r">
              <a:spcBef>
                <a:spcPts val="0"/>
              </a:spcBef>
              <a:buNone/>
              <a:defRPr i="0" sz="600">
                <a:solidFill>
                  <a:srgbClr val="FFFFFF"/>
                </a:solidFill>
              </a:defRPr>
            </a:lvl5pPr>
            <a:lvl6pPr indent="0" lvl="5" marL="0" marR="0" algn="r">
              <a:spcBef>
                <a:spcPts val="0"/>
              </a:spcBef>
              <a:buNone/>
              <a:defRPr i="0" sz="600">
                <a:solidFill>
                  <a:srgbClr val="FFFFFF"/>
                </a:solidFill>
              </a:defRPr>
            </a:lvl6pPr>
            <a:lvl7pPr indent="0" lvl="6" marL="0" marR="0" algn="r">
              <a:spcBef>
                <a:spcPts val="0"/>
              </a:spcBef>
              <a:buNone/>
              <a:defRPr i="0" sz="600">
                <a:solidFill>
                  <a:srgbClr val="FFFFFF"/>
                </a:solidFill>
              </a:defRPr>
            </a:lvl7pPr>
            <a:lvl8pPr indent="0" lvl="7" marL="0" marR="0" algn="r">
              <a:spcBef>
                <a:spcPts val="0"/>
              </a:spcBef>
              <a:buNone/>
              <a:defRPr i="0" sz="600">
                <a:solidFill>
                  <a:srgbClr val="FFFFFF"/>
                </a:solidFill>
              </a:defRPr>
            </a:lvl8pPr>
            <a:lvl9pPr indent="0" lvl="8" marL="0" marR="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2465" name="Google Shape;2465;p151"/>
          <p:cNvGrpSpPr/>
          <p:nvPr/>
        </p:nvGrpSpPr>
        <p:grpSpPr>
          <a:xfrm>
            <a:off x="457209" y="474129"/>
            <a:ext cx="1177786" cy="857849"/>
            <a:chOff x="865451" y="2114550"/>
            <a:chExt cx="3399093" cy="2475755"/>
          </a:xfrm>
        </p:grpSpPr>
        <p:sp>
          <p:nvSpPr>
            <p:cNvPr id="2466" name="Google Shape;2466;p151"/>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7" name="Google Shape;2467;p151"/>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468" name="Google Shape;2468;p151"/>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1600"/>
              <a:buNone/>
              <a:defRPr b="1" sz="1600">
                <a:solidFill>
                  <a:srgbClr val="FFFFFF"/>
                </a:solidFill>
              </a:defRPr>
            </a:lvl1pPr>
            <a:lvl2pPr lvl="1">
              <a:spcBef>
                <a:spcPts val="1000"/>
              </a:spcBef>
              <a:spcAft>
                <a:spcPts val="0"/>
              </a:spcAft>
              <a:buClr>
                <a:srgbClr val="FFFFFF"/>
              </a:buClr>
              <a:buSzPts val="1800"/>
              <a:buNone/>
              <a:defRPr b="1">
                <a:solidFill>
                  <a:srgbClr val="FFFFFF"/>
                </a:solidFill>
              </a:defRPr>
            </a:lvl2pPr>
            <a:lvl3pPr lvl="2">
              <a:spcBef>
                <a:spcPts val="1000"/>
              </a:spcBef>
              <a:spcAft>
                <a:spcPts val="0"/>
              </a:spcAft>
              <a:buClr>
                <a:srgbClr val="FFFFFF"/>
              </a:buClr>
              <a:buSzPts val="1400"/>
              <a:buNone/>
              <a:defRPr b="1">
                <a:solidFill>
                  <a:srgbClr val="FFFFFF"/>
                </a:solidFill>
              </a:defRPr>
            </a:lvl3pPr>
            <a:lvl4pPr lvl="3">
              <a:spcBef>
                <a:spcPts val="1000"/>
              </a:spcBef>
              <a:spcAft>
                <a:spcPts val="0"/>
              </a:spcAft>
              <a:buClr>
                <a:srgbClr val="FFFFFF"/>
              </a:buClr>
              <a:buSzPts val="1400"/>
              <a:buNone/>
              <a:defRPr b="1">
                <a:solidFill>
                  <a:srgbClr val="FFFFFF"/>
                </a:solidFill>
              </a:defRPr>
            </a:lvl4pPr>
            <a:lvl5pPr lvl="4">
              <a:spcBef>
                <a:spcPts val="1000"/>
              </a:spcBef>
              <a:spcAft>
                <a:spcPts val="0"/>
              </a:spcAft>
              <a:buClr>
                <a:srgbClr val="FFFFFF"/>
              </a:buClr>
              <a:buSzPts val="1400"/>
              <a:buNone/>
              <a:defRPr b="1">
                <a:solidFill>
                  <a:srgbClr val="FFFFFF"/>
                </a:solidFill>
              </a:defRPr>
            </a:lvl5pPr>
            <a:lvl6pPr lvl="5">
              <a:spcBef>
                <a:spcPts val="1000"/>
              </a:spcBef>
              <a:spcAft>
                <a:spcPts val="0"/>
              </a:spcAft>
              <a:buClr>
                <a:srgbClr val="FFFFFF"/>
              </a:buClr>
              <a:buSzPts val="1400"/>
              <a:buNone/>
              <a:defRPr b="1">
                <a:solidFill>
                  <a:srgbClr val="FFFFFF"/>
                </a:solidFill>
              </a:defRPr>
            </a:lvl6pPr>
            <a:lvl7pPr lvl="6">
              <a:spcBef>
                <a:spcPts val="1000"/>
              </a:spcBef>
              <a:spcAft>
                <a:spcPts val="0"/>
              </a:spcAft>
              <a:buClr>
                <a:srgbClr val="FFFFFF"/>
              </a:buClr>
              <a:buSzPts val="1400"/>
              <a:buNone/>
              <a:defRPr b="1">
                <a:solidFill>
                  <a:srgbClr val="FFFFFF"/>
                </a:solidFill>
              </a:defRPr>
            </a:lvl7pPr>
            <a:lvl8pPr lvl="7">
              <a:spcBef>
                <a:spcPts val="1000"/>
              </a:spcBef>
              <a:spcAft>
                <a:spcPts val="0"/>
              </a:spcAft>
              <a:buClr>
                <a:srgbClr val="FFFFFF"/>
              </a:buClr>
              <a:buSzPts val="1400"/>
              <a:buNone/>
              <a:defRPr b="1">
                <a:solidFill>
                  <a:srgbClr val="FFFFFF"/>
                </a:solidFill>
              </a:defRPr>
            </a:lvl8pPr>
            <a:lvl9pPr lvl="8">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2469" name="Shape 2469"/>
        <p:cNvGrpSpPr/>
        <p:nvPr/>
      </p:nvGrpSpPr>
      <p:grpSpPr>
        <a:xfrm>
          <a:off x="0" y="0"/>
          <a:ext cx="0" cy="0"/>
          <a:chOff x="0" y="0"/>
          <a:chExt cx="0" cy="0"/>
        </a:xfrm>
      </p:grpSpPr>
      <p:sp>
        <p:nvSpPr>
          <p:cNvPr id="2470" name="Google Shape;2470;p152"/>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a:lnSpc>
                <a:spcPct val="100000"/>
              </a:lnSpc>
              <a:spcBef>
                <a:spcPts val="0"/>
              </a:spcBef>
              <a:spcAft>
                <a:spcPts val="0"/>
              </a:spcAft>
              <a:buClr>
                <a:schemeClr val="dk1"/>
              </a:buClr>
              <a:buSzPts val="4200"/>
              <a:buNone/>
              <a:defRPr b="1" sz="4200" cap="none">
                <a:solidFill>
                  <a:schemeClr val="dk1"/>
                </a:solidFill>
              </a:defRPr>
            </a:lvl1pPr>
            <a:lvl2pPr indent="-342900" lvl="1" marL="914400">
              <a:lnSpc>
                <a:spcPct val="100000"/>
              </a:lnSpc>
              <a:spcBef>
                <a:spcPts val="1000"/>
              </a:spcBef>
              <a:spcAft>
                <a:spcPts val="0"/>
              </a:spcAft>
              <a:buClr>
                <a:schemeClr val="dk1"/>
              </a:buClr>
              <a:buSzPts val="1800"/>
              <a:buChar char="•"/>
              <a:defRPr>
                <a:solidFill>
                  <a:schemeClr val="dk1"/>
                </a:solidFill>
              </a:defRPr>
            </a:lvl2pPr>
            <a:lvl3pPr indent="-342900" lvl="2" marL="1371600">
              <a:lnSpc>
                <a:spcPct val="100000"/>
              </a:lnSpc>
              <a:spcBef>
                <a:spcPts val="1000"/>
              </a:spcBef>
              <a:spcAft>
                <a:spcPts val="0"/>
              </a:spcAft>
              <a:buClr>
                <a:schemeClr val="dk1"/>
              </a:buClr>
              <a:buSzPts val="1800"/>
              <a:buChar char="•"/>
              <a:defRPr>
                <a:solidFill>
                  <a:schemeClr val="dk1"/>
                </a:solidFill>
              </a:defRPr>
            </a:lvl3pPr>
            <a:lvl4pPr indent="-342900" lvl="3" marL="1828800">
              <a:lnSpc>
                <a:spcPct val="100000"/>
              </a:lnSpc>
              <a:spcBef>
                <a:spcPts val="1000"/>
              </a:spcBef>
              <a:spcAft>
                <a:spcPts val="0"/>
              </a:spcAft>
              <a:buClr>
                <a:schemeClr val="dk1"/>
              </a:buClr>
              <a:buSzPts val="1800"/>
              <a:buChar char="•"/>
              <a:defRPr>
                <a:solidFill>
                  <a:schemeClr val="dk1"/>
                </a:solidFill>
              </a:defRPr>
            </a:lvl4pPr>
            <a:lvl5pPr indent="-342900" lvl="4" marL="2286000">
              <a:lnSpc>
                <a:spcPct val="100000"/>
              </a:lnSpc>
              <a:spcBef>
                <a:spcPts val="1000"/>
              </a:spcBef>
              <a:spcAft>
                <a:spcPts val="0"/>
              </a:spcAft>
              <a:buClr>
                <a:schemeClr val="dk1"/>
              </a:buClr>
              <a:buSzPts val="1800"/>
              <a:buChar char="•"/>
              <a:defRPr>
                <a:solidFill>
                  <a:schemeClr val="dk1"/>
                </a:solidFill>
              </a:defRPr>
            </a:lvl5pPr>
            <a:lvl6pPr indent="-342900" lvl="5" marL="2743200">
              <a:lnSpc>
                <a:spcPct val="100000"/>
              </a:lnSpc>
              <a:spcBef>
                <a:spcPts val="1000"/>
              </a:spcBef>
              <a:spcAft>
                <a:spcPts val="0"/>
              </a:spcAft>
              <a:buClr>
                <a:schemeClr val="dk1"/>
              </a:buClr>
              <a:buSzPts val="1800"/>
              <a:buChar char="•"/>
              <a:defRPr>
                <a:solidFill>
                  <a:schemeClr val="dk1"/>
                </a:solidFill>
              </a:defRPr>
            </a:lvl6pPr>
            <a:lvl7pPr indent="-342900" lvl="6" marL="3200400">
              <a:lnSpc>
                <a:spcPct val="100000"/>
              </a:lnSpc>
              <a:spcBef>
                <a:spcPts val="1000"/>
              </a:spcBef>
              <a:spcAft>
                <a:spcPts val="0"/>
              </a:spcAft>
              <a:buClr>
                <a:schemeClr val="dk1"/>
              </a:buClr>
              <a:buSzPts val="1800"/>
              <a:buChar char="•"/>
              <a:defRPr>
                <a:solidFill>
                  <a:schemeClr val="dk1"/>
                </a:solidFill>
              </a:defRPr>
            </a:lvl7pPr>
            <a:lvl8pPr indent="-342900" lvl="7" marL="3657600">
              <a:lnSpc>
                <a:spcPct val="100000"/>
              </a:lnSpc>
              <a:spcBef>
                <a:spcPts val="1000"/>
              </a:spcBef>
              <a:spcAft>
                <a:spcPts val="0"/>
              </a:spcAft>
              <a:buClr>
                <a:schemeClr val="dk1"/>
              </a:buClr>
              <a:buSzPts val="1800"/>
              <a:buChar char="•"/>
              <a:defRPr>
                <a:solidFill>
                  <a:schemeClr val="dk1"/>
                </a:solidFill>
              </a:defRPr>
            </a:lvl8pPr>
            <a:lvl9pPr indent="-342900" lvl="8" marL="4114800">
              <a:lnSpc>
                <a:spcPct val="100000"/>
              </a:lnSpc>
              <a:spcBef>
                <a:spcPts val="1000"/>
              </a:spcBef>
              <a:spcAft>
                <a:spcPts val="1000"/>
              </a:spcAft>
              <a:buClr>
                <a:schemeClr val="dk1"/>
              </a:buClr>
              <a:buSzPts val="1800"/>
              <a:buChar char="•"/>
              <a:defRPr>
                <a:solidFill>
                  <a:schemeClr val="dk1"/>
                </a:solidFill>
              </a:defRPr>
            </a:lvl9pPr>
          </a:lstStyle>
          <a:p/>
        </p:txBody>
      </p:sp>
      <p:grpSp>
        <p:nvGrpSpPr>
          <p:cNvPr id="2471" name="Google Shape;2471;p152"/>
          <p:cNvGrpSpPr/>
          <p:nvPr/>
        </p:nvGrpSpPr>
        <p:grpSpPr>
          <a:xfrm>
            <a:off x="457209" y="474129"/>
            <a:ext cx="1177786" cy="857849"/>
            <a:chOff x="865451" y="2114550"/>
            <a:chExt cx="3399093" cy="2475755"/>
          </a:xfrm>
        </p:grpSpPr>
        <p:sp>
          <p:nvSpPr>
            <p:cNvPr id="2472" name="Google Shape;2472;p152"/>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3" name="Google Shape;2473;p152"/>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474" name="Google Shape;2474;p152"/>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600"/>
              <a:buNone/>
              <a:defRPr b="1" sz="1600">
                <a:solidFill>
                  <a:srgbClr val="5B5B5B"/>
                </a:solidFill>
              </a:defRPr>
            </a:lvl1pPr>
            <a:lvl2pPr lvl="1">
              <a:spcBef>
                <a:spcPts val="1000"/>
              </a:spcBef>
              <a:spcAft>
                <a:spcPts val="0"/>
              </a:spcAft>
              <a:buClr>
                <a:srgbClr val="5B5B5B"/>
              </a:buClr>
              <a:buSzPts val="1800"/>
              <a:buNone/>
              <a:defRPr b="1">
                <a:solidFill>
                  <a:srgbClr val="5B5B5B"/>
                </a:solidFill>
              </a:defRPr>
            </a:lvl2pPr>
            <a:lvl3pPr lvl="2">
              <a:spcBef>
                <a:spcPts val="1000"/>
              </a:spcBef>
              <a:spcAft>
                <a:spcPts val="0"/>
              </a:spcAft>
              <a:buClr>
                <a:srgbClr val="5B5B5B"/>
              </a:buClr>
              <a:buSzPts val="1400"/>
              <a:buNone/>
              <a:defRPr b="1">
                <a:solidFill>
                  <a:srgbClr val="5B5B5B"/>
                </a:solidFill>
              </a:defRPr>
            </a:lvl3pPr>
            <a:lvl4pPr lvl="3">
              <a:spcBef>
                <a:spcPts val="1000"/>
              </a:spcBef>
              <a:spcAft>
                <a:spcPts val="0"/>
              </a:spcAft>
              <a:buClr>
                <a:srgbClr val="5B5B5B"/>
              </a:buClr>
              <a:buSzPts val="1400"/>
              <a:buNone/>
              <a:defRPr b="1">
                <a:solidFill>
                  <a:srgbClr val="5B5B5B"/>
                </a:solidFill>
              </a:defRPr>
            </a:lvl4pPr>
            <a:lvl5pPr lvl="4">
              <a:spcBef>
                <a:spcPts val="1000"/>
              </a:spcBef>
              <a:spcAft>
                <a:spcPts val="0"/>
              </a:spcAft>
              <a:buClr>
                <a:srgbClr val="5B5B5B"/>
              </a:buClr>
              <a:buSzPts val="1400"/>
              <a:buNone/>
              <a:defRPr b="1">
                <a:solidFill>
                  <a:srgbClr val="5B5B5B"/>
                </a:solidFill>
              </a:defRPr>
            </a:lvl5pPr>
            <a:lvl6pPr lvl="5">
              <a:spcBef>
                <a:spcPts val="1000"/>
              </a:spcBef>
              <a:spcAft>
                <a:spcPts val="0"/>
              </a:spcAft>
              <a:buClr>
                <a:srgbClr val="5B5B5B"/>
              </a:buClr>
              <a:buSzPts val="1400"/>
              <a:buNone/>
              <a:defRPr b="1">
                <a:solidFill>
                  <a:srgbClr val="5B5B5B"/>
                </a:solidFill>
              </a:defRPr>
            </a:lvl6pPr>
            <a:lvl7pPr lvl="6">
              <a:spcBef>
                <a:spcPts val="1000"/>
              </a:spcBef>
              <a:spcAft>
                <a:spcPts val="0"/>
              </a:spcAft>
              <a:buClr>
                <a:srgbClr val="5B5B5B"/>
              </a:buClr>
              <a:buSzPts val="1400"/>
              <a:buNone/>
              <a:defRPr b="1">
                <a:solidFill>
                  <a:srgbClr val="5B5B5B"/>
                </a:solidFill>
              </a:defRPr>
            </a:lvl7pPr>
            <a:lvl8pPr lvl="7">
              <a:spcBef>
                <a:spcPts val="1000"/>
              </a:spcBef>
              <a:spcAft>
                <a:spcPts val="0"/>
              </a:spcAft>
              <a:buClr>
                <a:srgbClr val="5B5B5B"/>
              </a:buClr>
              <a:buSzPts val="1400"/>
              <a:buNone/>
              <a:defRPr b="1">
                <a:solidFill>
                  <a:srgbClr val="5B5B5B"/>
                </a:solidFill>
              </a:defRPr>
            </a:lvl8pPr>
            <a:lvl9pPr lvl="8">
              <a:spcBef>
                <a:spcPts val="1000"/>
              </a:spcBef>
              <a:spcAft>
                <a:spcPts val="1000"/>
              </a:spcAft>
              <a:buClr>
                <a:srgbClr val="5B5B5B"/>
              </a:buClr>
              <a:buSzPts val="1400"/>
              <a:buNone/>
              <a:defRPr b="1">
                <a:solidFill>
                  <a:srgbClr val="5B5B5B"/>
                </a:solidFill>
              </a:defRPr>
            </a:lvl9pPr>
          </a:lstStyle>
          <a:p/>
        </p:txBody>
      </p:sp>
      <p:sp>
        <p:nvSpPr>
          <p:cNvPr id="2475" name="Google Shape;2475;p15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476" name="Google Shape;2476;p15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77" name="Google Shape;2477;p15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2478" name="Shape 2478"/>
        <p:cNvGrpSpPr/>
        <p:nvPr/>
      </p:nvGrpSpPr>
      <p:grpSpPr>
        <a:xfrm>
          <a:off x="0" y="0"/>
          <a:ext cx="0" cy="0"/>
          <a:chOff x="0" y="0"/>
          <a:chExt cx="0" cy="0"/>
        </a:xfrm>
      </p:grpSpPr>
      <p:sp>
        <p:nvSpPr>
          <p:cNvPr id="2479" name="Google Shape;2479;p153"/>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a:lnSpc>
                <a:spcPct val="100000"/>
              </a:lnSpc>
              <a:spcBef>
                <a:spcPts val="0"/>
              </a:spcBef>
              <a:spcAft>
                <a:spcPts val="0"/>
              </a:spcAft>
              <a:buClr>
                <a:schemeClr val="lt1"/>
              </a:buClr>
              <a:buSzPts val="4200"/>
              <a:buNone/>
              <a:defRPr b="1" sz="4200" cap="none">
                <a:solidFill>
                  <a:schemeClr val="lt1"/>
                </a:solidFill>
              </a:defRPr>
            </a:lvl1pPr>
            <a:lvl2pPr indent="-342900" lvl="1" marL="914400">
              <a:lnSpc>
                <a:spcPct val="100000"/>
              </a:lnSpc>
              <a:spcBef>
                <a:spcPts val="100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
        <p:nvSpPr>
          <p:cNvPr id="2480" name="Google Shape;2480;p15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81" name="Google Shape;2481;p15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82" name="Google Shape;2482;p15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FFFFFF"/>
                </a:solidFill>
              </a:defRPr>
            </a:lvl1pPr>
            <a:lvl2pPr indent="0" lvl="1" marL="0" marR="0" algn="r">
              <a:spcBef>
                <a:spcPts val="0"/>
              </a:spcBef>
              <a:buNone/>
              <a:defRPr i="0" sz="600">
                <a:solidFill>
                  <a:srgbClr val="FFFFFF"/>
                </a:solidFill>
              </a:defRPr>
            </a:lvl2pPr>
            <a:lvl3pPr indent="0" lvl="2" marL="0" marR="0" algn="r">
              <a:spcBef>
                <a:spcPts val="0"/>
              </a:spcBef>
              <a:buNone/>
              <a:defRPr i="0" sz="600">
                <a:solidFill>
                  <a:srgbClr val="FFFFFF"/>
                </a:solidFill>
              </a:defRPr>
            </a:lvl3pPr>
            <a:lvl4pPr indent="0" lvl="3" marL="0" marR="0" algn="r">
              <a:spcBef>
                <a:spcPts val="0"/>
              </a:spcBef>
              <a:buNone/>
              <a:defRPr i="0" sz="600">
                <a:solidFill>
                  <a:srgbClr val="FFFFFF"/>
                </a:solidFill>
              </a:defRPr>
            </a:lvl4pPr>
            <a:lvl5pPr indent="0" lvl="4" marL="0" marR="0" algn="r">
              <a:spcBef>
                <a:spcPts val="0"/>
              </a:spcBef>
              <a:buNone/>
              <a:defRPr i="0" sz="600">
                <a:solidFill>
                  <a:srgbClr val="FFFFFF"/>
                </a:solidFill>
              </a:defRPr>
            </a:lvl5pPr>
            <a:lvl6pPr indent="0" lvl="5" marL="0" marR="0" algn="r">
              <a:spcBef>
                <a:spcPts val="0"/>
              </a:spcBef>
              <a:buNone/>
              <a:defRPr i="0" sz="600">
                <a:solidFill>
                  <a:srgbClr val="FFFFFF"/>
                </a:solidFill>
              </a:defRPr>
            </a:lvl6pPr>
            <a:lvl7pPr indent="0" lvl="6" marL="0" marR="0" algn="r">
              <a:spcBef>
                <a:spcPts val="0"/>
              </a:spcBef>
              <a:buNone/>
              <a:defRPr i="0" sz="600">
                <a:solidFill>
                  <a:srgbClr val="FFFFFF"/>
                </a:solidFill>
              </a:defRPr>
            </a:lvl7pPr>
            <a:lvl8pPr indent="0" lvl="7" marL="0" marR="0" algn="r">
              <a:spcBef>
                <a:spcPts val="0"/>
              </a:spcBef>
              <a:buNone/>
              <a:defRPr i="0" sz="600">
                <a:solidFill>
                  <a:srgbClr val="FFFFFF"/>
                </a:solidFill>
              </a:defRPr>
            </a:lvl8pPr>
            <a:lvl9pPr indent="0" lvl="8" marL="0" marR="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2483" name="Google Shape;2483;p153"/>
          <p:cNvGrpSpPr/>
          <p:nvPr/>
        </p:nvGrpSpPr>
        <p:grpSpPr>
          <a:xfrm>
            <a:off x="457209" y="474129"/>
            <a:ext cx="1177786" cy="857849"/>
            <a:chOff x="865451" y="2114550"/>
            <a:chExt cx="3399093" cy="2475755"/>
          </a:xfrm>
        </p:grpSpPr>
        <p:sp>
          <p:nvSpPr>
            <p:cNvPr id="2484" name="Google Shape;2484;p153"/>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85" name="Google Shape;2485;p153"/>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486" name="Google Shape;2486;p153"/>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FFFFFF"/>
              </a:buClr>
              <a:buSzPts val="1600"/>
              <a:buNone/>
              <a:defRPr b="1" sz="1600">
                <a:solidFill>
                  <a:srgbClr val="FFFFFF"/>
                </a:solidFill>
              </a:defRPr>
            </a:lvl1pPr>
            <a:lvl2pPr lvl="1">
              <a:spcBef>
                <a:spcPts val="1000"/>
              </a:spcBef>
              <a:spcAft>
                <a:spcPts val="0"/>
              </a:spcAft>
              <a:buClr>
                <a:srgbClr val="FFFFFF"/>
              </a:buClr>
              <a:buSzPts val="1800"/>
              <a:buNone/>
              <a:defRPr b="1">
                <a:solidFill>
                  <a:srgbClr val="FFFFFF"/>
                </a:solidFill>
              </a:defRPr>
            </a:lvl2pPr>
            <a:lvl3pPr lvl="2">
              <a:spcBef>
                <a:spcPts val="1000"/>
              </a:spcBef>
              <a:spcAft>
                <a:spcPts val="0"/>
              </a:spcAft>
              <a:buClr>
                <a:srgbClr val="FFFFFF"/>
              </a:buClr>
              <a:buSzPts val="1400"/>
              <a:buNone/>
              <a:defRPr b="1">
                <a:solidFill>
                  <a:srgbClr val="FFFFFF"/>
                </a:solidFill>
              </a:defRPr>
            </a:lvl3pPr>
            <a:lvl4pPr lvl="3">
              <a:spcBef>
                <a:spcPts val="1000"/>
              </a:spcBef>
              <a:spcAft>
                <a:spcPts val="0"/>
              </a:spcAft>
              <a:buClr>
                <a:srgbClr val="FFFFFF"/>
              </a:buClr>
              <a:buSzPts val="1400"/>
              <a:buNone/>
              <a:defRPr b="1">
                <a:solidFill>
                  <a:srgbClr val="FFFFFF"/>
                </a:solidFill>
              </a:defRPr>
            </a:lvl4pPr>
            <a:lvl5pPr lvl="4">
              <a:spcBef>
                <a:spcPts val="1000"/>
              </a:spcBef>
              <a:spcAft>
                <a:spcPts val="0"/>
              </a:spcAft>
              <a:buClr>
                <a:srgbClr val="FFFFFF"/>
              </a:buClr>
              <a:buSzPts val="1400"/>
              <a:buNone/>
              <a:defRPr b="1">
                <a:solidFill>
                  <a:srgbClr val="FFFFFF"/>
                </a:solidFill>
              </a:defRPr>
            </a:lvl5pPr>
            <a:lvl6pPr lvl="5">
              <a:spcBef>
                <a:spcPts val="1000"/>
              </a:spcBef>
              <a:spcAft>
                <a:spcPts val="0"/>
              </a:spcAft>
              <a:buClr>
                <a:srgbClr val="FFFFFF"/>
              </a:buClr>
              <a:buSzPts val="1400"/>
              <a:buNone/>
              <a:defRPr b="1">
                <a:solidFill>
                  <a:srgbClr val="FFFFFF"/>
                </a:solidFill>
              </a:defRPr>
            </a:lvl6pPr>
            <a:lvl7pPr lvl="6">
              <a:spcBef>
                <a:spcPts val="1000"/>
              </a:spcBef>
              <a:spcAft>
                <a:spcPts val="0"/>
              </a:spcAft>
              <a:buClr>
                <a:srgbClr val="FFFFFF"/>
              </a:buClr>
              <a:buSzPts val="1400"/>
              <a:buNone/>
              <a:defRPr b="1">
                <a:solidFill>
                  <a:srgbClr val="FFFFFF"/>
                </a:solidFill>
              </a:defRPr>
            </a:lvl7pPr>
            <a:lvl8pPr lvl="7">
              <a:spcBef>
                <a:spcPts val="1000"/>
              </a:spcBef>
              <a:spcAft>
                <a:spcPts val="0"/>
              </a:spcAft>
              <a:buClr>
                <a:srgbClr val="FFFFFF"/>
              </a:buClr>
              <a:buSzPts val="1400"/>
              <a:buNone/>
              <a:defRPr b="1">
                <a:solidFill>
                  <a:srgbClr val="FFFFFF"/>
                </a:solidFill>
              </a:defRPr>
            </a:lvl8pPr>
            <a:lvl9pPr lvl="8">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alable Teams 1">
  <p:cSld name="Title and Content_3_1_2_1_1_2">
    <p:bg>
      <p:bgPr>
        <a:solidFill>
          <a:srgbClr val="000000"/>
        </a:solidFill>
      </p:bgPr>
    </p:bg>
    <p:spTree>
      <p:nvGrpSpPr>
        <p:cNvPr id="77" name="Shape 77"/>
        <p:cNvGrpSpPr/>
        <p:nvPr/>
      </p:nvGrpSpPr>
      <p:grpSpPr>
        <a:xfrm>
          <a:off x="0" y="0"/>
          <a:ext cx="0" cy="0"/>
          <a:chOff x="0" y="0"/>
          <a:chExt cx="0" cy="0"/>
        </a:xfrm>
      </p:grpSpPr>
      <p:sp>
        <p:nvSpPr>
          <p:cNvPr id="78" name="Google Shape;78;p1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latin typeface="Space Grotesk"/>
                <a:ea typeface="Space Grotesk"/>
                <a:cs typeface="Space Grotesk"/>
                <a:sym typeface="Space Grotesk"/>
              </a:defRPr>
            </a:lvl1pPr>
            <a:lvl2pPr lvl="1" algn="r">
              <a:buNone/>
              <a:defRPr sz="700">
                <a:latin typeface="Space Grotesk"/>
                <a:ea typeface="Space Grotesk"/>
                <a:cs typeface="Space Grotesk"/>
                <a:sym typeface="Space Grotesk"/>
              </a:defRPr>
            </a:lvl2pPr>
            <a:lvl3pPr lvl="2" algn="r">
              <a:buNone/>
              <a:defRPr sz="700">
                <a:latin typeface="Space Grotesk"/>
                <a:ea typeface="Space Grotesk"/>
                <a:cs typeface="Space Grotesk"/>
                <a:sym typeface="Space Grotesk"/>
              </a:defRPr>
            </a:lvl3pPr>
            <a:lvl4pPr lvl="3" algn="r">
              <a:buNone/>
              <a:defRPr sz="700">
                <a:latin typeface="Space Grotesk"/>
                <a:ea typeface="Space Grotesk"/>
                <a:cs typeface="Space Grotesk"/>
                <a:sym typeface="Space Grotesk"/>
              </a:defRPr>
            </a:lvl4pPr>
            <a:lvl5pPr lvl="4" algn="r">
              <a:buNone/>
              <a:defRPr sz="700">
                <a:latin typeface="Space Grotesk"/>
                <a:ea typeface="Space Grotesk"/>
                <a:cs typeface="Space Grotesk"/>
                <a:sym typeface="Space Grotesk"/>
              </a:defRPr>
            </a:lvl5pPr>
            <a:lvl6pPr lvl="5" algn="r">
              <a:buNone/>
              <a:defRPr sz="700">
                <a:latin typeface="Space Grotesk"/>
                <a:ea typeface="Space Grotesk"/>
                <a:cs typeface="Space Grotesk"/>
                <a:sym typeface="Space Grotesk"/>
              </a:defRPr>
            </a:lvl6pPr>
            <a:lvl7pPr lvl="6" algn="r">
              <a:buNone/>
              <a:defRPr sz="700">
                <a:latin typeface="Space Grotesk"/>
                <a:ea typeface="Space Grotesk"/>
                <a:cs typeface="Space Grotesk"/>
                <a:sym typeface="Space Grotesk"/>
              </a:defRPr>
            </a:lvl7pPr>
            <a:lvl8pPr lvl="7" algn="r">
              <a:buNone/>
              <a:defRPr sz="700">
                <a:latin typeface="Space Grotesk"/>
                <a:ea typeface="Space Grotesk"/>
                <a:cs typeface="Space Grotesk"/>
                <a:sym typeface="Space Grotesk"/>
              </a:defRPr>
            </a:lvl8pPr>
            <a:lvl9pPr lvl="8" algn="r">
              <a:buNone/>
              <a:defRPr sz="700">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79" name="Google Shape;79;p16"/>
          <p:cNvGrpSpPr/>
          <p:nvPr/>
        </p:nvGrpSpPr>
        <p:grpSpPr>
          <a:xfrm>
            <a:off x="8663998" y="179528"/>
            <a:ext cx="202208" cy="201860"/>
            <a:chOff x="1294323" y="449402"/>
            <a:chExt cx="444608" cy="443844"/>
          </a:xfrm>
        </p:grpSpPr>
        <p:sp>
          <p:nvSpPr>
            <p:cNvPr id="80" name="Google Shape;80;p1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1" name="Google Shape;81;p1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2" name="Google Shape;82;p1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3" name="Google Shape;83;p1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4" name="Google Shape;84;p1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5" name="Google Shape;85;p1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86" name="Google Shape;86;p16"/>
          <p:cNvSpPr txBox="1"/>
          <p:nvPr>
            <p:ph type="title"/>
          </p:nvPr>
        </p:nvSpPr>
        <p:spPr>
          <a:xfrm>
            <a:off x="4793496" y="1607919"/>
            <a:ext cx="3483000" cy="659700"/>
          </a:xfrm>
          <a:prstGeom prst="rect">
            <a:avLst/>
          </a:prstGeom>
        </p:spPr>
        <p:txBody>
          <a:bodyPr anchorCtr="0" anchor="t" bIns="41575" lIns="41575" spcFirstLastPara="1" rIns="41575" wrap="square" tIns="41575">
            <a:normAutofit/>
          </a:bodyPr>
          <a:lstStyle>
            <a:lvl1pPr indent="0" lvl="0" marL="0" marR="0" algn="l">
              <a:lnSpc>
                <a:spcPct val="100000"/>
              </a:lnSpc>
              <a:spcBef>
                <a:spcPts val="0"/>
              </a:spcBef>
              <a:spcAft>
                <a:spcPts val="0"/>
              </a:spcAft>
              <a:buNone/>
              <a:defRPr sz="3000">
                <a:solidFill>
                  <a:schemeClr val="lt1"/>
                </a:solidFill>
                <a:latin typeface="Space Grotesk SemiBold"/>
                <a:ea typeface="Space Grotesk SemiBold"/>
                <a:cs typeface="Space Grotesk SemiBold"/>
                <a:sym typeface="Space Grotesk SemiBold"/>
              </a:defRPr>
            </a:lvl1pPr>
            <a:lvl2pPr lvl="1">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2pPr>
            <a:lvl3pPr lvl="2">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3pPr>
            <a:lvl4pPr lvl="3">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4pPr>
            <a:lvl5pPr lvl="4">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5pPr>
            <a:lvl6pPr lvl="5">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6pPr>
            <a:lvl7pPr lvl="6">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7pPr>
            <a:lvl8pPr lvl="7">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8pPr>
            <a:lvl9pPr lvl="8">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9pPr>
          </a:lstStyle>
          <a:p/>
        </p:txBody>
      </p:sp>
      <p:pic>
        <p:nvPicPr>
          <p:cNvPr id="87" name="Google Shape;87;p16" title="Screenshot 2025-03-24 at 1.35.14 PM.png"/>
          <p:cNvPicPr preferRelativeResize="0"/>
          <p:nvPr/>
        </p:nvPicPr>
        <p:blipFill rotWithShape="1">
          <a:blip r:embed="rId2">
            <a:alphaModFix amt="30000"/>
          </a:blip>
          <a:srcRect b="9428" l="0" r="43604" t="10808"/>
          <a:stretch/>
        </p:blipFill>
        <p:spPr>
          <a:xfrm>
            <a:off x="-36608" y="8300"/>
            <a:ext cx="5790700" cy="5143501"/>
          </a:xfrm>
          <a:prstGeom prst="rect">
            <a:avLst/>
          </a:prstGeom>
          <a:noFill/>
          <a:ln>
            <a:noFill/>
          </a:ln>
        </p:spPr>
      </p:pic>
    </p:spTree>
  </p:cSld>
  <p:clrMapOvr>
    <a:masterClrMapping/>
  </p:clrMapOvr>
  <p:extLst>
    <p:ext uri="{DCECCB84-F9BA-43D5-87BE-67443E8EF086}">
      <p15:sldGuideLst>
        <p15:guide id="1" pos="2015">
          <p15:clr>
            <a:schemeClr val="accent4"/>
          </p15:clr>
        </p15:guide>
        <p15:guide id="2" pos="849">
          <p15:clr>
            <a:schemeClr val="accent4"/>
          </p15:clr>
        </p15:guide>
        <p15:guide id="3" orient="horz" pos="1098">
          <p15:clr>
            <a:schemeClr val="accent4"/>
          </p15:clr>
        </p15:guide>
        <p15:guide id="4" orient="horz" pos="2149">
          <p15:clr>
            <a:schemeClr val="accent4"/>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2487" name="Shape 2487"/>
        <p:cNvGrpSpPr/>
        <p:nvPr/>
      </p:nvGrpSpPr>
      <p:grpSpPr>
        <a:xfrm>
          <a:off x="0" y="0"/>
          <a:ext cx="0" cy="0"/>
          <a:chOff x="0" y="0"/>
          <a:chExt cx="0" cy="0"/>
        </a:xfrm>
      </p:grpSpPr>
      <p:sp>
        <p:nvSpPr>
          <p:cNvPr id="2488" name="Google Shape;2488;p154"/>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54"/>
          <p:cNvSpPr txBox="1"/>
          <p:nvPr>
            <p:ph type="title"/>
          </p:nvPr>
        </p:nvSpPr>
        <p:spPr>
          <a:xfrm>
            <a:off x="366550" y="274323"/>
            <a:ext cx="8348400" cy="3660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Font typeface="Arial"/>
              <a:buNone/>
              <a:defRPr>
                <a:latin typeface="Arial"/>
                <a:ea typeface="Arial"/>
                <a:cs typeface="Arial"/>
                <a:sym typeface="Arial"/>
              </a:defRPr>
            </a:lvl2pPr>
            <a:lvl3pPr lvl="2">
              <a:spcBef>
                <a:spcPts val="1000"/>
              </a:spcBef>
              <a:spcAft>
                <a:spcPts val="0"/>
              </a:spcAft>
              <a:buSzPts val="1400"/>
              <a:buFont typeface="Arial"/>
              <a:buNone/>
              <a:defRPr>
                <a:latin typeface="Arial"/>
                <a:ea typeface="Arial"/>
                <a:cs typeface="Arial"/>
                <a:sym typeface="Arial"/>
              </a:defRPr>
            </a:lvl3pPr>
            <a:lvl4pPr lvl="3">
              <a:spcBef>
                <a:spcPts val="1000"/>
              </a:spcBef>
              <a:spcAft>
                <a:spcPts val="0"/>
              </a:spcAft>
              <a:buSzPts val="1400"/>
              <a:buFont typeface="Arial"/>
              <a:buNone/>
              <a:defRPr>
                <a:latin typeface="Arial"/>
                <a:ea typeface="Arial"/>
                <a:cs typeface="Arial"/>
                <a:sym typeface="Arial"/>
              </a:defRPr>
            </a:lvl4pPr>
            <a:lvl5pPr lvl="4">
              <a:spcBef>
                <a:spcPts val="1000"/>
              </a:spcBef>
              <a:spcAft>
                <a:spcPts val="0"/>
              </a:spcAft>
              <a:buSzPts val="1400"/>
              <a:buFont typeface="Arial"/>
              <a:buNone/>
              <a:defRPr>
                <a:latin typeface="Arial"/>
                <a:ea typeface="Arial"/>
                <a:cs typeface="Arial"/>
                <a:sym typeface="Arial"/>
              </a:defRPr>
            </a:lvl5pPr>
            <a:lvl6pPr lvl="5">
              <a:spcBef>
                <a:spcPts val="1000"/>
              </a:spcBef>
              <a:spcAft>
                <a:spcPts val="0"/>
              </a:spcAft>
              <a:buSzPts val="1400"/>
              <a:buFont typeface="Arial"/>
              <a:buNone/>
              <a:defRPr>
                <a:latin typeface="Arial"/>
                <a:ea typeface="Arial"/>
                <a:cs typeface="Arial"/>
                <a:sym typeface="Arial"/>
              </a:defRPr>
            </a:lvl6pPr>
            <a:lvl7pPr lvl="6">
              <a:spcBef>
                <a:spcPts val="1000"/>
              </a:spcBef>
              <a:spcAft>
                <a:spcPts val="0"/>
              </a:spcAft>
              <a:buSzPts val="1400"/>
              <a:buFont typeface="Arial"/>
              <a:buNone/>
              <a:defRPr>
                <a:latin typeface="Arial"/>
                <a:ea typeface="Arial"/>
                <a:cs typeface="Arial"/>
                <a:sym typeface="Arial"/>
              </a:defRPr>
            </a:lvl7pPr>
            <a:lvl8pPr lvl="7">
              <a:spcBef>
                <a:spcPts val="1000"/>
              </a:spcBef>
              <a:spcAft>
                <a:spcPts val="0"/>
              </a:spcAft>
              <a:buSzPts val="1400"/>
              <a:buFont typeface="Arial"/>
              <a:buNone/>
              <a:defRPr>
                <a:latin typeface="Arial"/>
                <a:ea typeface="Arial"/>
                <a:cs typeface="Arial"/>
                <a:sym typeface="Arial"/>
              </a:defRPr>
            </a:lvl8pPr>
            <a:lvl9pPr lvl="8">
              <a:spcBef>
                <a:spcPts val="1000"/>
              </a:spcBef>
              <a:spcAft>
                <a:spcPts val="1000"/>
              </a:spcAft>
              <a:buSzPts val="1400"/>
              <a:buFont typeface="Arial"/>
              <a:buNone/>
              <a:defRPr>
                <a:latin typeface="Arial"/>
                <a:ea typeface="Arial"/>
                <a:cs typeface="Arial"/>
                <a:sym typeface="Arial"/>
              </a:defRPr>
            </a:lvl9pPr>
          </a:lstStyle>
          <a:p/>
        </p:txBody>
      </p:sp>
      <p:sp>
        <p:nvSpPr>
          <p:cNvPr id="2490" name="Google Shape;2490;p15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91" name="Google Shape;2491;p15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92" name="Google Shape;2492;p15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FFFFFF"/>
                </a:solidFill>
              </a:defRPr>
            </a:lvl1pPr>
            <a:lvl2pPr indent="0" lvl="1" marL="0" marR="0" algn="r">
              <a:spcBef>
                <a:spcPts val="0"/>
              </a:spcBef>
              <a:buNone/>
              <a:defRPr i="0" sz="600">
                <a:solidFill>
                  <a:srgbClr val="FFFFFF"/>
                </a:solidFill>
              </a:defRPr>
            </a:lvl2pPr>
            <a:lvl3pPr indent="0" lvl="2" marL="0" marR="0" algn="r">
              <a:spcBef>
                <a:spcPts val="0"/>
              </a:spcBef>
              <a:buNone/>
              <a:defRPr i="0" sz="600">
                <a:solidFill>
                  <a:srgbClr val="FFFFFF"/>
                </a:solidFill>
              </a:defRPr>
            </a:lvl3pPr>
            <a:lvl4pPr indent="0" lvl="3" marL="0" marR="0" algn="r">
              <a:spcBef>
                <a:spcPts val="0"/>
              </a:spcBef>
              <a:buNone/>
              <a:defRPr i="0" sz="600">
                <a:solidFill>
                  <a:srgbClr val="FFFFFF"/>
                </a:solidFill>
              </a:defRPr>
            </a:lvl4pPr>
            <a:lvl5pPr indent="0" lvl="4" marL="0" marR="0" algn="r">
              <a:spcBef>
                <a:spcPts val="0"/>
              </a:spcBef>
              <a:buNone/>
              <a:defRPr i="0" sz="600">
                <a:solidFill>
                  <a:srgbClr val="FFFFFF"/>
                </a:solidFill>
              </a:defRPr>
            </a:lvl5pPr>
            <a:lvl6pPr indent="0" lvl="5" marL="0" marR="0" algn="r">
              <a:spcBef>
                <a:spcPts val="0"/>
              </a:spcBef>
              <a:buNone/>
              <a:defRPr i="0" sz="600">
                <a:solidFill>
                  <a:srgbClr val="FFFFFF"/>
                </a:solidFill>
              </a:defRPr>
            </a:lvl6pPr>
            <a:lvl7pPr indent="0" lvl="6" marL="0" marR="0" algn="r">
              <a:spcBef>
                <a:spcPts val="0"/>
              </a:spcBef>
              <a:buNone/>
              <a:defRPr i="0" sz="600">
                <a:solidFill>
                  <a:srgbClr val="FFFFFF"/>
                </a:solidFill>
              </a:defRPr>
            </a:lvl7pPr>
            <a:lvl8pPr indent="0" lvl="7" marL="0" marR="0" algn="r">
              <a:spcBef>
                <a:spcPts val="0"/>
              </a:spcBef>
              <a:buNone/>
              <a:defRPr i="0" sz="600">
                <a:solidFill>
                  <a:srgbClr val="FFFFFF"/>
                </a:solidFill>
              </a:defRPr>
            </a:lvl8pPr>
            <a:lvl9pPr indent="0" lvl="8" marL="0" marR="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493" name="Google Shape;2493;p15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p:bg>
      <p:bgPr>
        <a:solidFill>
          <a:schemeClr val="accent1"/>
        </a:solidFill>
      </p:bgPr>
    </p:bg>
    <p:spTree>
      <p:nvGrpSpPr>
        <p:cNvPr id="2494" name="Shape 2494"/>
        <p:cNvGrpSpPr/>
        <p:nvPr/>
      </p:nvGrpSpPr>
      <p:grpSpPr>
        <a:xfrm>
          <a:off x="0" y="0"/>
          <a:ext cx="0" cy="0"/>
          <a:chOff x="0" y="0"/>
          <a:chExt cx="0" cy="0"/>
        </a:xfrm>
      </p:grpSpPr>
      <p:sp>
        <p:nvSpPr>
          <p:cNvPr id="2495" name="Google Shape;2495;p155"/>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496" name="Google Shape;2496;p155"/>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97" name="Google Shape;2497;p155"/>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Autofit/>
          </a:bodyPr>
          <a:lstStyle>
            <a:lvl1pPr indent="-228600" lvl="0" marL="457200" marR="0" algn="l">
              <a:lnSpc>
                <a:spcPct val="75000"/>
              </a:lnSpc>
              <a:spcBef>
                <a:spcPts val="0"/>
              </a:spcBef>
              <a:spcAft>
                <a:spcPts val="0"/>
              </a:spcAft>
              <a:buClr>
                <a:schemeClr val="lt1"/>
              </a:buClr>
              <a:buSzPts val="5200"/>
              <a:buNone/>
              <a:defRPr b="1" sz="5200">
                <a:solidFill>
                  <a:schemeClr val="lt1"/>
                </a:solidFill>
              </a:defRPr>
            </a:lvl1pPr>
            <a:lvl2pPr indent="-342900" lvl="1" marL="914400">
              <a:lnSpc>
                <a:spcPct val="100000"/>
              </a:lnSpc>
              <a:spcBef>
                <a:spcPts val="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2498" name="Shape 2498"/>
        <p:cNvGrpSpPr/>
        <p:nvPr/>
      </p:nvGrpSpPr>
      <p:grpSpPr>
        <a:xfrm>
          <a:off x="0" y="0"/>
          <a:ext cx="0" cy="0"/>
          <a:chOff x="0" y="0"/>
          <a:chExt cx="0" cy="0"/>
        </a:xfrm>
      </p:grpSpPr>
      <p:sp>
        <p:nvSpPr>
          <p:cNvPr id="2499" name="Google Shape;2499;p156"/>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500" name="Google Shape;2500;p156"/>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Autofit/>
          </a:bodyPr>
          <a:lstStyle>
            <a:lvl1pPr indent="-228600" lvl="0" marL="457200" marR="0" algn="l">
              <a:lnSpc>
                <a:spcPct val="75000"/>
              </a:lnSpc>
              <a:spcBef>
                <a:spcPts val="0"/>
              </a:spcBef>
              <a:spcAft>
                <a:spcPts val="0"/>
              </a:spcAft>
              <a:buClr>
                <a:schemeClr val="lt1"/>
              </a:buClr>
              <a:buSzPts val="5200"/>
              <a:buNone/>
              <a:defRPr b="1" sz="5200">
                <a:solidFill>
                  <a:schemeClr val="lt1"/>
                </a:solidFill>
              </a:defRPr>
            </a:lvl1pPr>
            <a:lvl2pPr indent="-342900" lvl="1" marL="914400">
              <a:lnSpc>
                <a:spcPct val="100000"/>
              </a:lnSpc>
              <a:spcBef>
                <a:spcPts val="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
        <p:nvSpPr>
          <p:cNvPr id="2501" name="Google Shape;2501;p156"/>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2502" name="Google Shape;2502;p156"/>
          <p:cNvGrpSpPr/>
          <p:nvPr/>
        </p:nvGrpSpPr>
        <p:grpSpPr>
          <a:xfrm>
            <a:off x="-10" y="3770439"/>
            <a:ext cx="9143997" cy="1371564"/>
            <a:chOff x="-10" y="3735321"/>
            <a:chExt cx="9139427" cy="1408177"/>
          </a:xfrm>
        </p:grpSpPr>
        <p:pic>
          <p:nvPicPr>
            <p:cNvPr id="2503" name="Google Shape;2503;p156"/>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2504" name="Google Shape;2504;p156"/>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2505" name="Google Shape;2505;p156"/>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06" name="Shape 2506"/>
        <p:cNvGrpSpPr/>
        <p:nvPr/>
      </p:nvGrpSpPr>
      <p:grpSpPr>
        <a:xfrm>
          <a:off x="0" y="0"/>
          <a:ext cx="0" cy="0"/>
          <a:chOff x="0" y="0"/>
          <a:chExt cx="0" cy="0"/>
        </a:xfrm>
      </p:grpSpPr>
      <p:sp>
        <p:nvSpPr>
          <p:cNvPr id="2507" name="Google Shape;2507;p157"/>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1000"/>
              </a:spcBef>
              <a:spcAft>
                <a:spcPts val="0"/>
              </a:spcAft>
              <a:buSzPts val="5200"/>
              <a:buNone/>
              <a:defRPr sz="5200"/>
            </a:lvl2pPr>
            <a:lvl3pPr lvl="2" algn="ctr">
              <a:spcBef>
                <a:spcPts val="1000"/>
              </a:spcBef>
              <a:spcAft>
                <a:spcPts val="0"/>
              </a:spcAft>
              <a:buSzPts val="5200"/>
              <a:buNone/>
              <a:defRPr sz="5200"/>
            </a:lvl3pPr>
            <a:lvl4pPr lvl="3" algn="ctr">
              <a:spcBef>
                <a:spcPts val="1000"/>
              </a:spcBef>
              <a:spcAft>
                <a:spcPts val="0"/>
              </a:spcAft>
              <a:buSzPts val="5200"/>
              <a:buNone/>
              <a:defRPr sz="5200"/>
            </a:lvl4pPr>
            <a:lvl5pPr lvl="4" algn="ctr">
              <a:spcBef>
                <a:spcPts val="1000"/>
              </a:spcBef>
              <a:spcAft>
                <a:spcPts val="0"/>
              </a:spcAft>
              <a:buSzPts val="5200"/>
              <a:buNone/>
              <a:defRPr sz="5200"/>
            </a:lvl5pPr>
            <a:lvl6pPr lvl="5" algn="ctr">
              <a:spcBef>
                <a:spcPts val="1000"/>
              </a:spcBef>
              <a:spcAft>
                <a:spcPts val="0"/>
              </a:spcAft>
              <a:buSzPts val="5200"/>
              <a:buNone/>
              <a:defRPr sz="5200"/>
            </a:lvl6pPr>
            <a:lvl7pPr lvl="6" algn="ctr">
              <a:spcBef>
                <a:spcPts val="1000"/>
              </a:spcBef>
              <a:spcAft>
                <a:spcPts val="0"/>
              </a:spcAft>
              <a:buSzPts val="5200"/>
              <a:buNone/>
              <a:defRPr sz="5200"/>
            </a:lvl7pPr>
            <a:lvl8pPr lvl="7" algn="ctr">
              <a:spcBef>
                <a:spcPts val="1000"/>
              </a:spcBef>
              <a:spcAft>
                <a:spcPts val="0"/>
              </a:spcAft>
              <a:buSzPts val="5200"/>
              <a:buNone/>
              <a:defRPr sz="5200"/>
            </a:lvl8pPr>
            <a:lvl9pPr lvl="8" algn="ctr">
              <a:spcBef>
                <a:spcPts val="1000"/>
              </a:spcBef>
              <a:spcAft>
                <a:spcPts val="1000"/>
              </a:spcAft>
              <a:buSzPts val="5200"/>
              <a:buNone/>
              <a:defRPr sz="5200"/>
            </a:lvl9pPr>
          </a:lstStyle>
          <a:p/>
        </p:txBody>
      </p:sp>
      <p:sp>
        <p:nvSpPr>
          <p:cNvPr id="2508" name="Google Shape;2508;p157"/>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09" name="Google Shape;2509;p157"/>
          <p:cNvSpPr txBox="1"/>
          <p:nvPr>
            <p:ph idx="12" type="sldNum"/>
          </p:nvPr>
        </p:nvSpPr>
        <p:spPr>
          <a:xfrm>
            <a:off x="8472458" y="4663217"/>
            <a:ext cx="548700" cy="92400"/>
          </a:xfrm>
          <a:prstGeom prst="rect">
            <a:avLst/>
          </a:prstGeom>
        </p:spPr>
        <p:txBody>
          <a:bodyPr anchorCtr="0" anchor="b"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2510" name="Shape 2510"/>
        <p:cNvGrpSpPr/>
        <p:nvPr/>
      </p:nvGrpSpPr>
      <p:grpSpPr>
        <a:xfrm>
          <a:off x="0" y="0"/>
          <a:ext cx="0" cy="0"/>
          <a:chOff x="0" y="0"/>
          <a:chExt cx="0" cy="0"/>
        </a:xfrm>
      </p:grpSpPr>
      <p:sp>
        <p:nvSpPr>
          <p:cNvPr id="2511" name="Google Shape;2511;p158"/>
          <p:cNvSpPr txBox="1"/>
          <p:nvPr>
            <p:ph idx="1" type="body"/>
          </p:nvPr>
        </p:nvSpPr>
        <p:spPr>
          <a:xfrm>
            <a:off x="288036" y="384572"/>
            <a:ext cx="8572500" cy="541800"/>
          </a:xfrm>
          <a:prstGeom prst="rect">
            <a:avLst/>
          </a:prstGeom>
          <a:noFill/>
          <a:ln>
            <a:noFill/>
          </a:ln>
        </p:spPr>
        <p:txBody>
          <a:bodyPr anchorCtr="0" anchor="b" bIns="45700" lIns="91425" spcFirstLastPara="1" rIns="91425" wrap="square" tIns="45700">
            <a:spAutoFit/>
          </a:bodyPr>
          <a:lstStyle>
            <a:lvl1pPr indent="-228600" lvl="0" marL="457200" algn="ctr">
              <a:lnSpc>
                <a:spcPct val="90000"/>
              </a:lnSpc>
              <a:spcBef>
                <a:spcPts val="750"/>
              </a:spcBef>
              <a:spcAft>
                <a:spcPts val="0"/>
              </a:spcAft>
              <a:buClr>
                <a:schemeClr val="dk1"/>
              </a:buClr>
              <a:buSzPts val="2700"/>
              <a:buNone/>
              <a:defRPr b="1" i="0" sz="2700" cap="none">
                <a:latin typeface="Arial"/>
                <a:ea typeface="Arial"/>
                <a:cs typeface="Arial"/>
                <a:sym typeface="Arial"/>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1000"/>
              </a:spcAft>
              <a:buClr>
                <a:schemeClr val="dk1"/>
              </a:buClr>
              <a:buSzPts val="1800"/>
              <a:buChar char="•"/>
              <a:defRPr/>
            </a:lvl9pPr>
          </a:lstStyle>
          <a:p/>
        </p:txBody>
      </p:sp>
      <p:sp>
        <p:nvSpPr>
          <p:cNvPr id="2512" name="Google Shape;2512;p158"/>
          <p:cNvSpPr txBox="1"/>
          <p:nvPr>
            <p:ph idx="12" type="sldNum"/>
          </p:nvPr>
        </p:nvSpPr>
        <p:spPr>
          <a:xfrm>
            <a:off x="8657902" y="4755220"/>
            <a:ext cx="257100" cy="184800"/>
          </a:xfrm>
          <a:prstGeom prst="rect">
            <a:avLst/>
          </a:prstGeom>
          <a:noFill/>
          <a:ln>
            <a:noFill/>
          </a:ln>
        </p:spPr>
        <p:txBody>
          <a:bodyPr anchorCtr="0" anchor="b" bIns="45700" lIns="91425" spcFirstLastPara="1" rIns="91425" wrap="square" tIns="45700">
            <a:spAutoFit/>
          </a:bodyPr>
          <a:lstStyle>
            <a:lvl1pPr indent="0" lvl="0" marL="0" marR="0" algn="r">
              <a:spcBef>
                <a:spcPts val="0"/>
              </a:spcBef>
              <a:buNone/>
              <a:defRPr b="0" i="0" sz="600">
                <a:solidFill>
                  <a:schemeClr val="lt1"/>
                </a:solidFill>
                <a:latin typeface="Arial"/>
                <a:ea typeface="Arial"/>
                <a:cs typeface="Arial"/>
                <a:sym typeface="Arial"/>
              </a:defRPr>
            </a:lvl1pPr>
            <a:lvl2pPr indent="0" lvl="1" marL="0" marR="0" algn="r">
              <a:spcBef>
                <a:spcPts val="0"/>
              </a:spcBef>
              <a:buNone/>
              <a:defRPr b="0" i="0" sz="600">
                <a:solidFill>
                  <a:schemeClr val="lt1"/>
                </a:solidFill>
                <a:latin typeface="Arial"/>
                <a:ea typeface="Arial"/>
                <a:cs typeface="Arial"/>
                <a:sym typeface="Arial"/>
              </a:defRPr>
            </a:lvl2pPr>
            <a:lvl3pPr indent="0" lvl="2" marL="0" marR="0" algn="r">
              <a:spcBef>
                <a:spcPts val="0"/>
              </a:spcBef>
              <a:buNone/>
              <a:defRPr b="0" i="0" sz="600">
                <a:solidFill>
                  <a:schemeClr val="lt1"/>
                </a:solidFill>
                <a:latin typeface="Arial"/>
                <a:ea typeface="Arial"/>
                <a:cs typeface="Arial"/>
                <a:sym typeface="Arial"/>
              </a:defRPr>
            </a:lvl3pPr>
            <a:lvl4pPr indent="0" lvl="3" marL="0" marR="0" algn="r">
              <a:spcBef>
                <a:spcPts val="0"/>
              </a:spcBef>
              <a:buNone/>
              <a:defRPr b="0" i="0" sz="600">
                <a:solidFill>
                  <a:schemeClr val="lt1"/>
                </a:solidFill>
                <a:latin typeface="Arial"/>
                <a:ea typeface="Arial"/>
                <a:cs typeface="Arial"/>
                <a:sym typeface="Arial"/>
              </a:defRPr>
            </a:lvl4pPr>
            <a:lvl5pPr indent="0" lvl="4" marL="0" marR="0" algn="r">
              <a:spcBef>
                <a:spcPts val="0"/>
              </a:spcBef>
              <a:buNone/>
              <a:defRPr b="0" i="0" sz="600">
                <a:solidFill>
                  <a:schemeClr val="lt1"/>
                </a:solidFill>
                <a:latin typeface="Arial"/>
                <a:ea typeface="Arial"/>
                <a:cs typeface="Arial"/>
                <a:sym typeface="Arial"/>
              </a:defRPr>
            </a:lvl5pPr>
            <a:lvl6pPr indent="0" lvl="5" marL="0" marR="0" algn="r">
              <a:spcBef>
                <a:spcPts val="0"/>
              </a:spcBef>
              <a:buNone/>
              <a:defRPr b="0" i="0" sz="600">
                <a:solidFill>
                  <a:schemeClr val="lt1"/>
                </a:solidFill>
                <a:latin typeface="Arial"/>
                <a:ea typeface="Arial"/>
                <a:cs typeface="Arial"/>
                <a:sym typeface="Arial"/>
              </a:defRPr>
            </a:lvl6pPr>
            <a:lvl7pPr indent="0" lvl="6" marL="0" marR="0" algn="r">
              <a:spcBef>
                <a:spcPts val="0"/>
              </a:spcBef>
              <a:buNone/>
              <a:defRPr b="0" i="0" sz="600">
                <a:solidFill>
                  <a:schemeClr val="lt1"/>
                </a:solidFill>
                <a:latin typeface="Arial"/>
                <a:ea typeface="Arial"/>
                <a:cs typeface="Arial"/>
                <a:sym typeface="Arial"/>
              </a:defRPr>
            </a:lvl7pPr>
            <a:lvl8pPr indent="0" lvl="7" marL="0" marR="0" algn="r">
              <a:spcBef>
                <a:spcPts val="0"/>
              </a:spcBef>
              <a:buNone/>
              <a:defRPr b="0" i="0" sz="600">
                <a:solidFill>
                  <a:schemeClr val="lt1"/>
                </a:solidFill>
                <a:latin typeface="Arial"/>
                <a:ea typeface="Arial"/>
                <a:cs typeface="Arial"/>
                <a:sym typeface="Arial"/>
              </a:defRPr>
            </a:lvl8pPr>
            <a:lvl9pPr indent="0" lvl="8" marL="0" marR="0" algn="r">
              <a:spcBef>
                <a:spcPts val="0"/>
              </a:spcBef>
              <a:buNone/>
              <a:defRPr b="0" i="0"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13" name="Google Shape;2513;p158"/>
          <p:cNvSpPr/>
          <p:nvPr/>
        </p:nvSpPr>
        <p:spPr>
          <a:xfrm>
            <a:off x="345196" y="4876043"/>
            <a:ext cx="143191" cy="130301"/>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514" name="Google Shape;2514;p158"/>
          <p:cNvSpPr/>
          <p:nvPr/>
        </p:nvSpPr>
        <p:spPr>
          <a:xfrm>
            <a:off x="565331" y="4898914"/>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2023</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515" name="Google Shape;2515;p158"/>
          <p:cNvSpPr/>
          <p:nvPr/>
        </p:nvSpPr>
        <p:spPr>
          <a:xfrm>
            <a:off x="345195" y="4878329"/>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1">
  <p:cSld name="Agenda_1_1">
    <p:spTree>
      <p:nvGrpSpPr>
        <p:cNvPr id="2516" name="Shape 2516"/>
        <p:cNvGrpSpPr/>
        <p:nvPr/>
      </p:nvGrpSpPr>
      <p:grpSpPr>
        <a:xfrm>
          <a:off x="0" y="0"/>
          <a:ext cx="0" cy="0"/>
          <a:chOff x="0" y="0"/>
          <a:chExt cx="0" cy="0"/>
        </a:xfrm>
      </p:grpSpPr>
      <p:sp>
        <p:nvSpPr>
          <p:cNvPr id="2517" name="Google Shape;2517;p159"/>
          <p:cNvSpPr/>
          <p:nvPr/>
        </p:nvSpPr>
        <p:spPr>
          <a:xfrm flipH="1">
            <a:off x="0"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5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19" name="Google Shape;2519;p159"/>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202</a:t>
            </a:r>
            <a:r>
              <a:rPr lang="en" sz="600">
                <a:solidFill>
                  <a:schemeClr val="lt1"/>
                </a:solidFill>
              </a:rPr>
              <a:t>4</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520" name="Google Shape;2520;p15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21" name="Google Shape;2521;p15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2 1">
  <p:cSld name="Multi-use layout_4_1">
    <p:spTree>
      <p:nvGrpSpPr>
        <p:cNvPr id="2522" name="Shape 2522"/>
        <p:cNvGrpSpPr/>
        <p:nvPr/>
      </p:nvGrpSpPr>
      <p:grpSpPr>
        <a:xfrm>
          <a:off x="0" y="0"/>
          <a:ext cx="0" cy="0"/>
          <a:chOff x="0" y="0"/>
          <a:chExt cx="0" cy="0"/>
        </a:xfrm>
      </p:grpSpPr>
      <p:sp>
        <p:nvSpPr>
          <p:cNvPr id="2523" name="Google Shape;2523;p160"/>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524" name="Google Shape;2524;p16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25" name="Google Shape;2525;p160"/>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526" name="Google Shape;2526;p160"/>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527" name="Google Shape;2527;p160"/>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28" name="Google Shape;2528;p16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529" name="Google Shape;2529;p16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6">
  <p:cSld name="Multi-use layout_8">
    <p:spTree>
      <p:nvGrpSpPr>
        <p:cNvPr id="2530" name="Shape 2530"/>
        <p:cNvGrpSpPr/>
        <p:nvPr/>
      </p:nvGrpSpPr>
      <p:grpSpPr>
        <a:xfrm>
          <a:off x="0" y="0"/>
          <a:ext cx="0" cy="0"/>
          <a:chOff x="0" y="0"/>
          <a:chExt cx="0" cy="0"/>
        </a:xfrm>
      </p:grpSpPr>
      <p:sp>
        <p:nvSpPr>
          <p:cNvPr id="2531" name="Google Shape;2531;p16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532" name="Google Shape;2532;p16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33" name="Google Shape;2533;p161"/>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2534" name="Google Shape;2534;p161"/>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2535" name="Google Shape;2535;p161"/>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36" name="Google Shape;2536;p16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537" name="Google Shape;2537;p16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1">
  <p:cSld name="1_Blank (footer only) 8">
    <p:bg>
      <p:bgPr>
        <a:solidFill>
          <a:schemeClr val="lt1"/>
        </a:solidFill>
      </p:bgPr>
    </p:bg>
    <p:spTree>
      <p:nvGrpSpPr>
        <p:cNvPr id="2538" name="Shape 2538"/>
        <p:cNvGrpSpPr/>
        <p:nvPr/>
      </p:nvGrpSpPr>
      <p:grpSpPr>
        <a:xfrm>
          <a:off x="0" y="0"/>
          <a:ext cx="0" cy="0"/>
          <a:chOff x="0" y="0"/>
          <a:chExt cx="0" cy="0"/>
        </a:xfrm>
      </p:grpSpPr>
      <p:sp>
        <p:nvSpPr>
          <p:cNvPr id="2539" name="Google Shape;2539;p16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92929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40" name="Google Shape;2540;p16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2541" name="Google Shape;2541;p16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lang="en" sz="600">
                <a:solidFill>
                  <a:srgbClr val="929292"/>
                </a:solidFill>
              </a:rPr>
              <a:t>© 2024 Snowflake Inc. All Rights Reserved</a:t>
            </a:r>
            <a:endParaRPr b="0" i="0" sz="600" u="none" cap="none" strike="noStrike">
              <a:solidFill>
                <a:srgbClr val="929292"/>
              </a:solidFill>
              <a:latin typeface="Arial"/>
              <a:ea typeface="Arial"/>
              <a:cs typeface="Arial"/>
              <a:sym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ckground">
  <p:cSld name="CUSTOM_1">
    <p:spTree>
      <p:nvGrpSpPr>
        <p:cNvPr id="2542" name="Shape 2542"/>
        <p:cNvGrpSpPr/>
        <p:nvPr/>
      </p:nvGrpSpPr>
      <p:grpSpPr>
        <a:xfrm>
          <a:off x="0" y="0"/>
          <a:ext cx="0" cy="0"/>
          <a:chOff x="0" y="0"/>
          <a:chExt cx="0" cy="0"/>
        </a:xfrm>
      </p:grpSpPr>
      <p:pic>
        <p:nvPicPr>
          <p:cNvPr id="2543" name="Google Shape;2543;p163"/>
          <p:cNvPicPr preferRelativeResize="0"/>
          <p:nvPr/>
        </p:nvPicPr>
        <p:blipFill>
          <a:blip r:embed="rId2">
            <a:alphaModFix/>
          </a:blip>
          <a:stretch>
            <a:fillRect/>
          </a:stretch>
        </p:blipFill>
        <p:spPr>
          <a:xfrm>
            <a:off x="1" y="0"/>
            <a:ext cx="9141715" cy="5142217"/>
          </a:xfrm>
          <a:prstGeom prst="rect">
            <a:avLst/>
          </a:prstGeom>
          <a:noFill/>
          <a:ln>
            <a:noFill/>
          </a:ln>
        </p:spPr>
      </p:pic>
      <p:pic>
        <p:nvPicPr>
          <p:cNvPr id="2544" name="Google Shape;2544;p163"/>
          <p:cNvPicPr preferRelativeResize="0"/>
          <p:nvPr/>
        </p:nvPicPr>
        <p:blipFill rotWithShape="1">
          <a:blip r:embed="rId3">
            <a:alphaModFix/>
          </a:blip>
          <a:srcRect b="0" l="16763" r="0" t="0"/>
          <a:stretch/>
        </p:blipFill>
        <p:spPr>
          <a:xfrm>
            <a:off x="9085" y="0"/>
            <a:ext cx="1805943" cy="2369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ck Template Cover">
  <p:cSld name="CUSTOM">
    <p:spTree>
      <p:nvGrpSpPr>
        <p:cNvPr id="90" name="Shape 90"/>
        <p:cNvGrpSpPr/>
        <p:nvPr/>
      </p:nvGrpSpPr>
      <p:grpSpPr>
        <a:xfrm>
          <a:off x="0" y="0"/>
          <a:ext cx="0" cy="0"/>
          <a:chOff x="0" y="0"/>
          <a:chExt cx="0" cy="0"/>
        </a:xfrm>
      </p:grpSpPr>
      <p:sp>
        <p:nvSpPr>
          <p:cNvPr id="91" name="Google Shape;91;p1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Cloud 4 column">
  <p:cSld name="Blank (footer only)_2">
    <p:spTree>
      <p:nvGrpSpPr>
        <p:cNvPr id="2545" name="Shape 2545"/>
        <p:cNvGrpSpPr/>
        <p:nvPr/>
      </p:nvGrpSpPr>
      <p:grpSpPr>
        <a:xfrm>
          <a:off x="0" y="0"/>
          <a:ext cx="0" cy="0"/>
          <a:chOff x="0" y="0"/>
          <a:chExt cx="0" cy="0"/>
        </a:xfrm>
      </p:grpSpPr>
      <p:sp>
        <p:nvSpPr>
          <p:cNvPr id="2546" name="Google Shape;2546;p164"/>
          <p:cNvSpPr/>
          <p:nvPr/>
        </p:nvSpPr>
        <p:spPr>
          <a:xfrm>
            <a:off x="7058493" y="0"/>
            <a:ext cx="1620457" cy="5143500"/>
          </a:xfrm>
          <a:custGeom>
            <a:rect b="b" l="l" r="r" t="t"/>
            <a:pathLst>
              <a:path extrusionOk="0" h="6858000" w="2160610">
                <a:moveTo>
                  <a:pt x="1659517" y="0"/>
                </a:moveTo>
                <a:lnTo>
                  <a:pt x="0" y="0"/>
                </a:lnTo>
                <a:lnTo>
                  <a:pt x="0" y="6858000"/>
                </a:lnTo>
                <a:lnTo>
                  <a:pt x="1659517" y="6858000"/>
                </a:lnTo>
                <a:cubicBezTo>
                  <a:pt x="1975209" y="5887909"/>
                  <a:pt x="2160610" y="4705290"/>
                  <a:pt x="2160610" y="3429000"/>
                </a:cubicBezTo>
                <a:cubicBezTo>
                  <a:pt x="2160610" y="2152710"/>
                  <a:pt x="1975209" y="970090"/>
                  <a:pt x="1659517" y="0"/>
                </a:cubicBezTo>
                <a:close/>
              </a:path>
            </a:pathLst>
          </a:custGeom>
          <a:solidFill>
            <a:srgbClr val="FAFBF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700"/>
          </a:p>
        </p:txBody>
      </p:sp>
      <p:sp>
        <p:nvSpPr>
          <p:cNvPr id="2547" name="Google Shape;2547;p16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48" name="Google Shape;2548;p16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929292"/>
              </a:buClr>
              <a:buSzPts val="600"/>
              <a:buFont typeface="Arial"/>
              <a:buNone/>
            </a:pPr>
            <a:r>
              <a:rPr lang="en" sz="600">
                <a:solidFill>
                  <a:srgbClr val="929292"/>
                </a:solidFill>
              </a:rPr>
              <a:t>© 2025 Snowflake Inc. All Rights Reserved</a:t>
            </a:r>
            <a:endParaRPr b="0" i="0" sz="600" u="none" cap="none" strike="noStrike">
              <a:solidFill>
                <a:srgbClr val="929292"/>
              </a:solidFill>
              <a:latin typeface="Arial"/>
              <a:ea typeface="Arial"/>
              <a:cs typeface="Arial"/>
              <a:sym typeface="Arial"/>
            </a:endParaRPr>
          </a:p>
        </p:txBody>
      </p:sp>
      <p:sp>
        <p:nvSpPr>
          <p:cNvPr id="2549" name="Google Shape;2549;p164"/>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50" name="Google Shape;2550;p164"/>
          <p:cNvSpPr/>
          <p:nvPr/>
        </p:nvSpPr>
        <p:spPr>
          <a:xfrm>
            <a:off x="5906390" y="0"/>
            <a:ext cx="1620457" cy="5143500"/>
          </a:xfrm>
          <a:custGeom>
            <a:rect b="b" l="l" r="r" t="t"/>
            <a:pathLst>
              <a:path extrusionOk="0" h="6858000" w="2160610">
                <a:moveTo>
                  <a:pt x="1659517" y="0"/>
                </a:moveTo>
                <a:lnTo>
                  <a:pt x="0" y="0"/>
                </a:lnTo>
                <a:lnTo>
                  <a:pt x="0" y="6858000"/>
                </a:lnTo>
                <a:lnTo>
                  <a:pt x="1659517" y="6858000"/>
                </a:lnTo>
                <a:cubicBezTo>
                  <a:pt x="1975209" y="5887909"/>
                  <a:pt x="2160610" y="4705290"/>
                  <a:pt x="2160610" y="3429000"/>
                </a:cubicBezTo>
                <a:cubicBezTo>
                  <a:pt x="2160610" y="2152710"/>
                  <a:pt x="1975209" y="970090"/>
                  <a:pt x="1659517" y="0"/>
                </a:cubicBezTo>
                <a:close/>
              </a:path>
            </a:pathLst>
          </a:custGeom>
          <a:solidFill>
            <a:srgbClr val="E9F7F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700"/>
          </a:p>
        </p:txBody>
      </p:sp>
      <p:sp>
        <p:nvSpPr>
          <p:cNvPr id="2551" name="Google Shape;2551;p164"/>
          <p:cNvSpPr/>
          <p:nvPr/>
        </p:nvSpPr>
        <p:spPr>
          <a:xfrm>
            <a:off x="4660115" y="0"/>
            <a:ext cx="1620457" cy="5143500"/>
          </a:xfrm>
          <a:custGeom>
            <a:rect b="b" l="l" r="r" t="t"/>
            <a:pathLst>
              <a:path extrusionOk="0" h="6858000" w="2160610">
                <a:moveTo>
                  <a:pt x="1659517" y="0"/>
                </a:moveTo>
                <a:lnTo>
                  <a:pt x="0" y="0"/>
                </a:lnTo>
                <a:lnTo>
                  <a:pt x="0" y="6858000"/>
                </a:lnTo>
                <a:lnTo>
                  <a:pt x="1659517" y="6858000"/>
                </a:lnTo>
                <a:cubicBezTo>
                  <a:pt x="1975209" y="5887909"/>
                  <a:pt x="2160610" y="4705290"/>
                  <a:pt x="2160610" y="3429000"/>
                </a:cubicBezTo>
                <a:cubicBezTo>
                  <a:pt x="2160610" y="2152710"/>
                  <a:pt x="1975209" y="970090"/>
                  <a:pt x="1659517" y="0"/>
                </a:cubicBezTo>
                <a:close/>
              </a:path>
            </a:pathLst>
          </a:custGeom>
          <a:solidFill>
            <a:srgbClr val="D4F0F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700"/>
          </a:p>
        </p:txBody>
      </p:sp>
      <p:sp>
        <p:nvSpPr>
          <p:cNvPr id="2552" name="Google Shape;2552;p164"/>
          <p:cNvSpPr/>
          <p:nvPr/>
        </p:nvSpPr>
        <p:spPr>
          <a:xfrm>
            <a:off x="3413965" y="0"/>
            <a:ext cx="1620457" cy="5143500"/>
          </a:xfrm>
          <a:custGeom>
            <a:rect b="b" l="l" r="r" t="t"/>
            <a:pathLst>
              <a:path extrusionOk="0" h="6858000" w="2160610">
                <a:moveTo>
                  <a:pt x="1659517" y="0"/>
                </a:moveTo>
                <a:lnTo>
                  <a:pt x="0" y="0"/>
                </a:lnTo>
                <a:lnTo>
                  <a:pt x="0" y="6858000"/>
                </a:lnTo>
                <a:lnTo>
                  <a:pt x="1659517" y="6858000"/>
                </a:lnTo>
                <a:cubicBezTo>
                  <a:pt x="1975209" y="5887909"/>
                  <a:pt x="2160610" y="4705290"/>
                  <a:pt x="2160610" y="3429000"/>
                </a:cubicBezTo>
                <a:cubicBezTo>
                  <a:pt x="2160610" y="2152710"/>
                  <a:pt x="1975209" y="970090"/>
                  <a:pt x="1659517" y="0"/>
                </a:cubicBezTo>
                <a:close/>
              </a:path>
            </a:pathLst>
          </a:custGeom>
          <a:solidFill>
            <a:srgbClr val="BEE9F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700"/>
          </a:p>
        </p:txBody>
      </p:sp>
      <p:sp>
        <p:nvSpPr>
          <p:cNvPr id="2553" name="Google Shape;2553;p164"/>
          <p:cNvSpPr/>
          <p:nvPr/>
        </p:nvSpPr>
        <p:spPr>
          <a:xfrm>
            <a:off x="2178952" y="0"/>
            <a:ext cx="1620457" cy="5143500"/>
          </a:xfrm>
          <a:custGeom>
            <a:rect b="b" l="l" r="r" t="t"/>
            <a:pathLst>
              <a:path extrusionOk="0" h="6858000" w="2160610">
                <a:moveTo>
                  <a:pt x="1659517" y="0"/>
                </a:moveTo>
                <a:lnTo>
                  <a:pt x="0" y="0"/>
                </a:lnTo>
                <a:lnTo>
                  <a:pt x="0" y="6858000"/>
                </a:lnTo>
                <a:lnTo>
                  <a:pt x="1659517" y="6858000"/>
                </a:lnTo>
                <a:cubicBezTo>
                  <a:pt x="1975209" y="5887909"/>
                  <a:pt x="2160610" y="4705290"/>
                  <a:pt x="2160610" y="3429000"/>
                </a:cubicBezTo>
                <a:cubicBezTo>
                  <a:pt x="2160610" y="2152710"/>
                  <a:pt x="1975209" y="970090"/>
                  <a:pt x="1659517" y="0"/>
                </a:cubicBezTo>
                <a:close/>
              </a:path>
            </a:pathLst>
          </a:custGeom>
          <a:solidFill>
            <a:srgbClr val="A9E1F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700"/>
          </a:p>
        </p:txBody>
      </p:sp>
      <p:sp>
        <p:nvSpPr>
          <p:cNvPr id="2554" name="Google Shape;2554;p164"/>
          <p:cNvSpPr/>
          <p:nvPr/>
        </p:nvSpPr>
        <p:spPr>
          <a:xfrm>
            <a:off x="945892" y="0"/>
            <a:ext cx="1620457" cy="5143500"/>
          </a:xfrm>
          <a:custGeom>
            <a:rect b="b" l="l" r="r" t="t"/>
            <a:pathLst>
              <a:path extrusionOk="0" h="6858000" w="2160610">
                <a:moveTo>
                  <a:pt x="1659517" y="0"/>
                </a:moveTo>
                <a:lnTo>
                  <a:pt x="0" y="0"/>
                </a:lnTo>
                <a:lnTo>
                  <a:pt x="0" y="6858000"/>
                </a:lnTo>
                <a:lnTo>
                  <a:pt x="1659517" y="6858000"/>
                </a:lnTo>
                <a:cubicBezTo>
                  <a:pt x="1975209" y="5887909"/>
                  <a:pt x="2160610" y="4705290"/>
                  <a:pt x="2160610" y="3429000"/>
                </a:cubicBezTo>
                <a:cubicBezTo>
                  <a:pt x="2160610" y="2152710"/>
                  <a:pt x="1975209" y="970090"/>
                  <a:pt x="1659517"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700"/>
          </a:p>
        </p:txBody>
      </p:sp>
      <p:sp>
        <p:nvSpPr>
          <p:cNvPr id="2555" name="Google Shape;2555;p164"/>
          <p:cNvSpPr/>
          <p:nvPr/>
        </p:nvSpPr>
        <p:spPr>
          <a:xfrm rot="5913653">
            <a:off x="2413203" y="4318097"/>
            <a:ext cx="1372976" cy="1589658"/>
          </a:xfrm>
          <a:custGeom>
            <a:rect b="b" l="l" r="r" t="t"/>
            <a:pathLst>
              <a:path extrusionOk="0" h="6832894" w="5839479">
                <a:moveTo>
                  <a:pt x="5748685" y="2120253"/>
                </a:moveTo>
                <a:lnTo>
                  <a:pt x="5267037" y="1831524"/>
                </a:lnTo>
                <a:cubicBezTo>
                  <a:pt x="5271886" y="1821829"/>
                  <a:pt x="5274749" y="1810329"/>
                  <a:pt x="5274749" y="1796851"/>
                </a:cubicBezTo>
                <a:cubicBezTo>
                  <a:pt x="5274749" y="1703940"/>
                  <a:pt x="5141308" y="1700412"/>
                  <a:pt x="5131102" y="1786238"/>
                </a:cubicBezTo>
                <a:lnTo>
                  <a:pt x="4998321" y="1772910"/>
                </a:lnTo>
                <a:cubicBezTo>
                  <a:pt x="4998396" y="1772098"/>
                  <a:pt x="4998472" y="1771293"/>
                  <a:pt x="4998472" y="1770451"/>
                </a:cubicBezTo>
                <a:cubicBezTo>
                  <a:pt x="4998472" y="1691597"/>
                  <a:pt x="4880740" y="1691597"/>
                  <a:pt x="4880740" y="1770451"/>
                </a:cubicBezTo>
                <a:cubicBezTo>
                  <a:pt x="4880740" y="1779003"/>
                  <a:pt x="4882205" y="1786607"/>
                  <a:pt x="4884625" y="1793293"/>
                </a:cubicBezTo>
                <a:lnTo>
                  <a:pt x="4484452" y="1987314"/>
                </a:lnTo>
                <a:cubicBezTo>
                  <a:pt x="4471096" y="1961350"/>
                  <a:pt x="4440265" y="1951798"/>
                  <a:pt x="4414065" y="1958778"/>
                </a:cubicBezTo>
                <a:lnTo>
                  <a:pt x="4185934" y="1316012"/>
                </a:lnTo>
                <a:cubicBezTo>
                  <a:pt x="4209866" y="1307009"/>
                  <a:pt x="4228806" y="1285378"/>
                  <a:pt x="4228806" y="1251043"/>
                </a:cubicBezTo>
                <a:cubicBezTo>
                  <a:pt x="4228806" y="1157982"/>
                  <a:pt x="4089781" y="1157982"/>
                  <a:pt x="4089781" y="1251043"/>
                </a:cubicBezTo>
                <a:cubicBezTo>
                  <a:pt x="4089781" y="1254789"/>
                  <a:pt x="4090081" y="1258316"/>
                  <a:pt x="4090517" y="1261731"/>
                </a:cubicBezTo>
                <a:lnTo>
                  <a:pt x="3513888" y="1380500"/>
                </a:lnTo>
                <a:cubicBezTo>
                  <a:pt x="3506478" y="1351415"/>
                  <a:pt x="3471174" y="1344511"/>
                  <a:pt x="3450550" y="1359899"/>
                </a:cubicBezTo>
                <a:lnTo>
                  <a:pt x="2873808" y="733771"/>
                </a:lnTo>
                <a:cubicBezTo>
                  <a:pt x="2884414" y="722971"/>
                  <a:pt x="2891351" y="707657"/>
                  <a:pt x="2891351" y="687643"/>
                </a:cubicBezTo>
                <a:cubicBezTo>
                  <a:pt x="2891351" y="600937"/>
                  <a:pt x="2761947" y="600937"/>
                  <a:pt x="2761947" y="687643"/>
                </a:cubicBezTo>
                <a:cubicBezTo>
                  <a:pt x="2761947" y="714193"/>
                  <a:pt x="2774137" y="732560"/>
                  <a:pt x="2790943" y="742842"/>
                </a:cubicBezTo>
                <a:lnTo>
                  <a:pt x="2620726" y="1038663"/>
                </a:lnTo>
                <a:cubicBezTo>
                  <a:pt x="2597720" y="1028231"/>
                  <a:pt x="2566745" y="1035316"/>
                  <a:pt x="2554486" y="1059851"/>
                </a:cubicBezTo>
                <a:lnTo>
                  <a:pt x="2250835" y="921248"/>
                </a:lnTo>
                <a:cubicBezTo>
                  <a:pt x="2252083" y="917209"/>
                  <a:pt x="2252774" y="912696"/>
                  <a:pt x="2252774" y="907702"/>
                </a:cubicBezTo>
                <a:cubicBezTo>
                  <a:pt x="2252774" y="880339"/>
                  <a:pt x="2231820" y="867042"/>
                  <a:pt x="2211413" y="867741"/>
                </a:cubicBezTo>
                <a:lnTo>
                  <a:pt x="2159965" y="454437"/>
                </a:lnTo>
                <a:cubicBezTo>
                  <a:pt x="2176989" y="451203"/>
                  <a:pt x="2191931" y="437980"/>
                  <a:pt x="2191931" y="414702"/>
                </a:cubicBezTo>
                <a:cubicBezTo>
                  <a:pt x="2191931" y="361044"/>
                  <a:pt x="2112433" y="360713"/>
                  <a:pt x="2111299" y="413558"/>
                </a:cubicBezTo>
                <a:lnTo>
                  <a:pt x="1739935" y="434678"/>
                </a:lnTo>
                <a:cubicBezTo>
                  <a:pt x="1735380" y="386933"/>
                  <a:pt x="1680039" y="375515"/>
                  <a:pt x="1651049" y="400268"/>
                </a:cubicBezTo>
                <a:lnTo>
                  <a:pt x="1357116" y="105146"/>
                </a:lnTo>
                <a:cubicBezTo>
                  <a:pt x="1366331" y="94895"/>
                  <a:pt x="1372201" y="80687"/>
                  <a:pt x="1372201" y="62576"/>
                </a:cubicBezTo>
                <a:cubicBezTo>
                  <a:pt x="1372201" y="-20859"/>
                  <a:pt x="1247607" y="-20859"/>
                  <a:pt x="1247607" y="62576"/>
                </a:cubicBezTo>
                <a:cubicBezTo>
                  <a:pt x="1247607" y="70992"/>
                  <a:pt x="1248929" y="78521"/>
                  <a:pt x="1251199" y="85237"/>
                </a:cubicBezTo>
                <a:lnTo>
                  <a:pt x="1099043" y="153734"/>
                </a:lnTo>
                <a:cubicBezTo>
                  <a:pt x="1079080" y="113299"/>
                  <a:pt x="1007113" y="121046"/>
                  <a:pt x="1007113" y="177013"/>
                </a:cubicBezTo>
                <a:cubicBezTo>
                  <a:pt x="1007113" y="190822"/>
                  <a:pt x="1011519" y="201660"/>
                  <a:pt x="1018418" y="209587"/>
                </a:cubicBezTo>
                <a:lnTo>
                  <a:pt x="769957" y="459062"/>
                </a:lnTo>
                <a:cubicBezTo>
                  <a:pt x="737556" y="431045"/>
                  <a:pt x="673992" y="445584"/>
                  <a:pt x="673992" y="502769"/>
                </a:cubicBezTo>
                <a:cubicBezTo>
                  <a:pt x="673992" y="537728"/>
                  <a:pt x="697810" y="556719"/>
                  <a:pt x="723756" y="559803"/>
                </a:cubicBezTo>
                <a:lnTo>
                  <a:pt x="653803" y="1527399"/>
                </a:lnTo>
                <a:cubicBezTo>
                  <a:pt x="619929" y="1526737"/>
                  <a:pt x="585617" y="1549031"/>
                  <a:pt x="585617" y="1594384"/>
                </a:cubicBezTo>
                <a:cubicBezTo>
                  <a:pt x="585617" y="1672794"/>
                  <a:pt x="688265" y="1682421"/>
                  <a:pt x="713511" y="1623289"/>
                </a:cubicBezTo>
                <a:lnTo>
                  <a:pt x="1092474" y="1779589"/>
                </a:lnTo>
                <a:cubicBezTo>
                  <a:pt x="1090971" y="1784809"/>
                  <a:pt x="1090091" y="1790540"/>
                  <a:pt x="1090091" y="1796851"/>
                </a:cubicBezTo>
                <a:cubicBezTo>
                  <a:pt x="1090091" y="1808825"/>
                  <a:pt x="1093135" y="1818708"/>
                  <a:pt x="1098088" y="1826635"/>
                </a:cubicBezTo>
                <a:lnTo>
                  <a:pt x="692594" y="2132046"/>
                </a:lnTo>
                <a:cubicBezTo>
                  <a:pt x="665363" y="2099983"/>
                  <a:pt x="600296" y="2111475"/>
                  <a:pt x="600296" y="2166607"/>
                </a:cubicBezTo>
                <a:cubicBezTo>
                  <a:pt x="600296" y="2206598"/>
                  <a:pt x="634540" y="2223603"/>
                  <a:pt x="663748" y="2217722"/>
                </a:cubicBezTo>
                <a:lnTo>
                  <a:pt x="780269" y="2616931"/>
                </a:lnTo>
                <a:cubicBezTo>
                  <a:pt x="757037" y="2624347"/>
                  <a:pt x="738066" y="2644437"/>
                  <a:pt x="738066" y="2677230"/>
                </a:cubicBezTo>
                <a:cubicBezTo>
                  <a:pt x="738066" y="2718108"/>
                  <a:pt x="767500" y="2739221"/>
                  <a:pt x="798000" y="2740695"/>
                </a:cubicBezTo>
                <a:lnTo>
                  <a:pt x="798000" y="3152013"/>
                </a:lnTo>
                <a:cubicBezTo>
                  <a:pt x="789665" y="3152600"/>
                  <a:pt x="781517" y="3155285"/>
                  <a:pt x="774655" y="3160061"/>
                </a:cubicBezTo>
                <a:lnTo>
                  <a:pt x="632112" y="2993065"/>
                </a:lnTo>
                <a:cubicBezTo>
                  <a:pt x="642462" y="2983302"/>
                  <a:pt x="649324" y="2969012"/>
                  <a:pt x="649324" y="2950134"/>
                </a:cubicBezTo>
                <a:cubicBezTo>
                  <a:pt x="649324" y="2872025"/>
                  <a:pt x="532659" y="2872025"/>
                  <a:pt x="532659" y="2950134"/>
                </a:cubicBezTo>
                <a:cubicBezTo>
                  <a:pt x="532659" y="2952630"/>
                  <a:pt x="532802" y="2955060"/>
                  <a:pt x="533027" y="2957369"/>
                </a:cubicBezTo>
                <a:lnTo>
                  <a:pt x="314511" y="2997804"/>
                </a:lnTo>
                <a:cubicBezTo>
                  <a:pt x="301485" y="2934346"/>
                  <a:pt x="199792" y="2938972"/>
                  <a:pt x="199792" y="3011763"/>
                </a:cubicBezTo>
                <a:cubicBezTo>
                  <a:pt x="199792" y="3038201"/>
                  <a:pt x="213224" y="3055612"/>
                  <a:pt x="230947" y="3064097"/>
                </a:cubicBezTo>
                <a:lnTo>
                  <a:pt x="63638" y="3442111"/>
                </a:lnTo>
                <a:cubicBezTo>
                  <a:pt x="36002" y="3433003"/>
                  <a:pt x="0" y="3447985"/>
                  <a:pt x="0" y="3487134"/>
                </a:cubicBezTo>
                <a:cubicBezTo>
                  <a:pt x="0" y="3534217"/>
                  <a:pt x="52041" y="3546409"/>
                  <a:pt x="79008" y="3523710"/>
                </a:cubicBezTo>
                <a:lnTo>
                  <a:pt x="229993" y="3675310"/>
                </a:lnTo>
                <a:cubicBezTo>
                  <a:pt x="221221" y="3685155"/>
                  <a:pt x="215606" y="3698746"/>
                  <a:pt x="215606" y="3716075"/>
                </a:cubicBezTo>
                <a:cubicBezTo>
                  <a:pt x="215606" y="3776750"/>
                  <a:pt x="284311" y="3791364"/>
                  <a:pt x="317525" y="3760000"/>
                </a:cubicBezTo>
                <a:lnTo>
                  <a:pt x="484029" y="3915278"/>
                </a:lnTo>
                <a:cubicBezTo>
                  <a:pt x="478159" y="3922694"/>
                  <a:pt x="474454" y="3932607"/>
                  <a:pt x="474454" y="3944949"/>
                </a:cubicBezTo>
                <a:cubicBezTo>
                  <a:pt x="474454" y="3995192"/>
                  <a:pt x="535004" y="4004812"/>
                  <a:pt x="558274" y="3973891"/>
                </a:cubicBezTo>
                <a:lnTo>
                  <a:pt x="1024213" y="4283259"/>
                </a:lnTo>
                <a:cubicBezTo>
                  <a:pt x="1020914" y="4289509"/>
                  <a:pt x="1018966" y="4297068"/>
                  <a:pt x="1018966" y="4305883"/>
                </a:cubicBezTo>
                <a:cubicBezTo>
                  <a:pt x="1018966" y="4340038"/>
                  <a:pt x="1047625" y="4355020"/>
                  <a:pt x="1072767" y="4350838"/>
                </a:cubicBezTo>
                <a:lnTo>
                  <a:pt x="1207643" y="4862491"/>
                </a:lnTo>
                <a:cubicBezTo>
                  <a:pt x="1191416" y="4867636"/>
                  <a:pt x="1178173" y="4881663"/>
                  <a:pt x="1178173" y="4904505"/>
                </a:cubicBezTo>
                <a:cubicBezTo>
                  <a:pt x="1178173" y="4957388"/>
                  <a:pt x="1248817" y="4962901"/>
                  <a:pt x="1263610" y="4921030"/>
                </a:cubicBezTo>
                <a:lnTo>
                  <a:pt x="1693838" y="5055594"/>
                </a:lnTo>
                <a:cubicBezTo>
                  <a:pt x="1692771" y="5060663"/>
                  <a:pt x="1692147" y="5066026"/>
                  <a:pt x="1692147" y="5071750"/>
                </a:cubicBezTo>
                <a:cubicBezTo>
                  <a:pt x="1692147" y="5158719"/>
                  <a:pt x="1821921" y="5158719"/>
                  <a:pt x="1821921" y="5071750"/>
                </a:cubicBezTo>
                <a:cubicBezTo>
                  <a:pt x="1821921" y="5070283"/>
                  <a:pt x="1821808" y="5068891"/>
                  <a:pt x="1821740" y="5067417"/>
                </a:cubicBezTo>
                <a:lnTo>
                  <a:pt x="2378181" y="5000357"/>
                </a:lnTo>
                <a:cubicBezTo>
                  <a:pt x="2379060" y="5005502"/>
                  <a:pt x="2380857" y="5009909"/>
                  <a:pt x="2383285" y="5013655"/>
                </a:cubicBezTo>
                <a:lnTo>
                  <a:pt x="1866882" y="5434526"/>
                </a:lnTo>
                <a:cubicBezTo>
                  <a:pt x="1826986" y="5389571"/>
                  <a:pt x="1734463" y="5406539"/>
                  <a:pt x="1734463" y="5485573"/>
                </a:cubicBezTo>
                <a:cubicBezTo>
                  <a:pt x="1734463" y="5530671"/>
                  <a:pt x="1764670" y="5555499"/>
                  <a:pt x="1797959" y="5560200"/>
                </a:cubicBezTo>
                <a:lnTo>
                  <a:pt x="1759199" y="5910633"/>
                </a:lnTo>
                <a:cubicBezTo>
                  <a:pt x="1734065" y="5909678"/>
                  <a:pt x="1708299" y="5925616"/>
                  <a:pt x="1707014" y="5958446"/>
                </a:cubicBezTo>
                <a:lnTo>
                  <a:pt x="1298912" y="5965569"/>
                </a:lnTo>
                <a:cubicBezTo>
                  <a:pt x="1294877" y="5913792"/>
                  <a:pt x="1215490" y="5915183"/>
                  <a:pt x="1215490" y="5969758"/>
                </a:cubicBezTo>
                <a:cubicBezTo>
                  <a:pt x="1215490" y="6015150"/>
                  <a:pt x="1270433" y="6023746"/>
                  <a:pt x="1291245" y="5995542"/>
                </a:cubicBezTo>
                <a:lnTo>
                  <a:pt x="2018414" y="6461653"/>
                </a:lnTo>
                <a:cubicBezTo>
                  <a:pt x="2013018" y="6471649"/>
                  <a:pt x="2009823" y="6483766"/>
                  <a:pt x="2009823" y="6498011"/>
                </a:cubicBezTo>
                <a:cubicBezTo>
                  <a:pt x="2009823" y="6593939"/>
                  <a:pt x="2153067" y="6593939"/>
                  <a:pt x="2153067" y="6498011"/>
                </a:cubicBezTo>
                <a:cubicBezTo>
                  <a:pt x="2153067" y="6484721"/>
                  <a:pt x="2150277" y="6473409"/>
                  <a:pt x="2145542" y="6463790"/>
                </a:cubicBezTo>
                <a:lnTo>
                  <a:pt x="2505895" y="6249386"/>
                </a:lnTo>
                <a:cubicBezTo>
                  <a:pt x="2523400" y="6276486"/>
                  <a:pt x="2562341" y="6281705"/>
                  <a:pt x="2588136" y="6265031"/>
                </a:cubicBezTo>
                <a:lnTo>
                  <a:pt x="2977343" y="6770810"/>
                </a:lnTo>
                <a:cubicBezTo>
                  <a:pt x="2970879" y="6776759"/>
                  <a:pt x="2966550" y="6785574"/>
                  <a:pt x="2966550" y="6797255"/>
                </a:cubicBezTo>
                <a:cubicBezTo>
                  <a:pt x="2966550" y="6844775"/>
                  <a:pt x="3037457" y="6844775"/>
                  <a:pt x="3037457" y="6797255"/>
                </a:cubicBezTo>
                <a:cubicBezTo>
                  <a:pt x="3037457" y="6796954"/>
                  <a:pt x="3037382" y="6796661"/>
                  <a:pt x="3037382" y="6796368"/>
                </a:cubicBezTo>
                <a:lnTo>
                  <a:pt x="3965299" y="6682961"/>
                </a:lnTo>
                <a:cubicBezTo>
                  <a:pt x="3973740" y="6735038"/>
                  <a:pt x="4055951" y="6732098"/>
                  <a:pt x="4055951" y="6674003"/>
                </a:cubicBezTo>
                <a:cubicBezTo>
                  <a:pt x="4055951" y="6667685"/>
                  <a:pt x="4054921" y="6662029"/>
                  <a:pt x="4053155" y="6657035"/>
                </a:cubicBezTo>
                <a:lnTo>
                  <a:pt x="4470946" y="6454748"/>
                </a:lnTo>
                <a:cubicBezTo>
                  <a:pt x="4486437" y="6481855"/>
                  <a:pt x="4535983" y="6475688"/>
                  <a:pt x="4535983" y="6436314"/>
                </a:cubicBezTo>
                <a:cubicBezTo>
                  <a:pt x="4535983" y="6425002"/>
                  <a:pt x="4531871" y="6416413"/>
                  <a:pt x="4525633" y="6410606"/>
                </a:cubicBezTo>
                <a:lnTo>
                  <a:pt x="4852772" y="5990322"/>
                </a:lnTo>
                <a:cubicBezTo>
                  <a:pt x="4879342" y="6007072"/>
                  <a:pt x="4923386" y="5994361"/>
                  <a:pt x="4923386" y="5952128"/>
                </a:cubicBezTo>
                <a:cubicBezTo>
                  <a:pt x="4923386" y="5894470"/>
                  <a:pt x="4841325" y="5891830"/>
                  <a:pt x="4833690" y="5944126"/>
                </a:cubicBezTo>
                <a:lnTo>
                  <a:pt x="4514405" y="5911438"/>
                </a:lnTo>
                <a:cubicBezTo>
                  <a:pt x="4514472" y="5910340"/>
                  <a:pt x="4514547" y="5909310"/>
                  <a:pt x="4514547" y="5908136"/>
                </a:cubicBezTo>
                <a:cubicBezTo>
                  <a:pt x="4514547" y="5836962"/>
                  <a:pt x="4429111" y="5823153"/>
                  <a:pt x="4395785" y="5866633"/>
                </a:cubicBezTo>
                <a:lnTo>
                  <a:pt x="4015063" y="5597656"/>
                </a:lnTo>
                <a:cubicBezTo>
                  <a:pt x="4018806" y="5591045"/>
                  <a:pt x="4021009" y="5583117"/>
                  <a:pt x="4021009" y="5573640"/>
                </a:cubicBezTo>
                <a:cubicBezTo>
                  <a:pt x="4021009" y="5548301"/>
                  <a:pt x="4005375" y="5533386"/>
                  <a:pt x="3987028" y="5528979"/>
                </a:cubicBezTo>
                <a:lnTo>
                  <a:pt x="4110773" y="4868809"/>
                </a:lnTo>
                <a:cubicBezTo>
                  <a:pt x="4133968" y="4871088"/>
                  <a:pt x="4158997" y="4856542"/>
                  <a:pt x="4158997" y="4825328"/>
                </a:cubicBezTo>
                <a:cubicBezTo>
                  <a:pt x="4158997" y="4821214"/>
                  <a:pt x="4158561" y="4817393"/>
                  <a:pt x="4157749" y="4813866"/>
                </a:cubicBezTo>
                <a:lnTo>
                  <a:pt x="4599915" y="4656317"/>
                </a:lnTo>
                <a:cubicBezTo>
                  <a:pt x="4621854" y="4715442"/>
                  <a:pt x="4722412" y="4707289"/>
                  <a:pt x="4722412" y="4631639"/>
                </a:cubicBezTo>
                <a:cubicBezTo>
                  <a:pt x="4722412" y="4601449"/>
                  <a:pt x="4706410" y="4582059"/>
                  <a:pt x="4685786" y="4573319"/>
                </a:cubicBezTo>
                <a:lnTo>
                  <a:pt x="4927422" y="3963091"/>
                </a:lnTo>
                <a:cubicBezTo>
                  <a:pt x="4965146" y="3974696"/>
                  <a:pt x="5013444" y="3954058"/>
                  <a:pt x="5013444" y="3900950"/>
                </a:cubicBezTo>
                <a:cubicBezTo>
                  <a:pt x="5013444" y="3870247"/>
                  <a:pt x="4997299" y="3850421"/>
                  <a:pt x="4976375" y="3841313"/>
                </a:cubicBezTo>
                <a:lnTo>
                  <a:pt x="5206339" y="3278462"/>
                </a:lnTo>
                <a:cubicBezTo>
                  <a:pt x="5245609" y="3291090"/>
                  <a:pt x="5296403" y="3269722"/>
                  <a:pt x="5296403" y="3214230"/>
                </a:cubicBezTo>
                <a:cubicBezTo>
                  <a:pt x="5296403" y="3137475"/>
                  <a:pt x="5199145" y="3125937"/>
                  <a:pt x="5169787" y="3179557"/>
                </a:cubicBezTo>
                <a:lnTo>
                  <a:pt x="4844549" y="3009996"/>
                </a:lnTo>
                <a:cubicBezTo>
                  <a:pt x="4848593" y="3000376"/>
                  <a:pt x="4850938" y="2989252"/>
                  <a:pt x="4850938" y="2976541"/>
                </a:cubicBezTo>
                <a:cubicBezTo>
                  <a:pt x="4850938" y="2956015"/>
                  <a:pt x="4844843" y="2939596"/>
                  <a:pt x="4835154" y="2927148"/>
                </a:cubicBezTo>
                <a:lnTo>
                  <a:pt x="5322388" y="2504623"/>
                </a:lnTo>
                <a:cubicBezTo>
                  <a:pt x="5344184" y="2525705"/>
                  <a:pt x="5389107" y="2517326"/>
                  <a:pt x="5392482" y="2479388"/>
                </a:cubicBezTo>
                <a:lnTo>
                  <a:pt x="5603579" y="2485819"/>
                </a:lnTo>
                <a:cubicBezTo>
                  <a:pt x="5605849" y="2533745"/>
                  <a:pt x="5678447" y="2533008"/>
                  <a:pt x="5678447" y="2483540"/>
                </a:cubicBezTo>
                <a:cubicBezTo>
                  <a:pt x="5678447" y="2467054"/>
                  <a:pt x="5670367" y="2455997"/>
                  <a:pt x="5659506" y="2450341"/>
                </a:cubicBezTo>
                <a:lnTo>
                  <a:pt x="5772835" y="2195947"/>
                </a:lnTo>
                <a:cubicBezTo>
                  <a:pt x="5801681" y="2205605"/>
                  <a:pt x="5839480" y="2189998"/>
                  <a:pt x="5839480" y="2149014"/>
                </a:cubicBezTo>
                <a:cubicBezTo>
                  <a:pt x="5839480" y="2094364"/>
                  <a:pt x="5772323" y="2084782"/>
                  <a:pt x="5748685" y="2120253"/>
                </a:cubicBezTo>
                <a:close/>
                <a:moveTo>
                  <a:pt x="5745310" y="2126202"/>
                </a:moveTo>
                <a:cubicBezTo>
                  <a:pt x="5742304" y="2132633"/>
                  <a:pt x="5740538" y="2140237"/>
                  <a:pt x="5740538" y="2149015"/>
                </a:cubicBezTo>
                <a:cubicBezTo>
                  <a:pt x="5740538" y="2159883"/>
                  <a:pt x="5743183" y="2168916"/>
                  <a:pt x="5747663" y="2176227"/>
                </a:cubicBezTo>
                <a:lnTo>
                  <a:pt x="5493919" y="2364772"/>
                </a:lnTo>
                <a:lnTo>
                  <a:pt x="5383087" y="2447108"/>
                </a:lnTo>
                <a:cubicBezTo>
                  <a:pt x="5373984" y="2436645"/>
                  <a:pt x="5359674" y="2432238"/>
                  <a:pt x="5346167" y="2433892"/>
                </a:cubicBezTo>
                <a:lnTo>
                  <a:pt x="5308729" y="2263850"/>
                </a:lnTo>
                <a:lnTo>
                  <a:pt x="5221535" y="1867033"/>
                </a:lnTo>
                <a:cubicBezTo>
                  <a:pt x="5238491" y="1862888"/>
                  <a:pt x="5253900" y="1853043"/>
                  <a:pt x="5263738" y="1837474"/>
                </a:cubicBezTo>
                <a:lnTo>
                  <a:pt x="5745311" y="2126202"/>
                </a:lnTo>
                <a:close/>
                <a:moveTo>
                  <a:pt x="4451795" y="5974241"/>
                </a:moveTo>
                <a:lnTo>
                  <a:pt x="4494366" y="6402017"/>
                </a:lnTo>
                <a:cubicBezTo>
                  <a:pt x="4482543" y="6404146"/>
                  <a:pt x="4471832" y="6411787"/>
                  <a:pt x="4467939" y="6425077"/>
                </a:cubicBezTo>
                <a:lnTo>
                  <a:pt x="3784740" y="6265542"/>
                </a:lnTo>
                <a:cubicBezTo>
                  <a:pt x="3784882" y="6263858"/>
                  <a:pt x="3785032" y="6262090"/>
                  <a:pt x="3785032" y="6260255"/>
                </a:cubicBezTo>
                <a:cubicBezTo>
                  <a:pt x="3785032" y="6255043"/>
                  <a:pt x="3784145" y="6250410"/>
                  <a:pt x="3782755" y="6246228"/>
                </a:cubicBezTo>
                <a:lnTo>
                  <a:pt x="4390358" y="5941185"/>
                </a:lnTo>
                <a:cubicBezTo>
                  <a:pt x="4402541" y="5964253"/>
                  <a:pt x="4427420" y="5975265"/>
                  <a:pt x="4451796" y="5974241"/>
                </a:cubicBezTo>
                <a:close/>
                <a:moveTo>
                  <a:pt x="3597490" y="5773648"/>
                </a:moveTo>
                <a:lnTo>
                  <a:pt x="3733066" y="6224777"/>
                </a:lnTo>
                <a:cubicBezTo>
                  <a:pt x="3719920" y="6229628"/>
                  <a:pt x="3709429" y="6241452"/>
                  <a:pt x="3709429" y="6260255"/>
                </a:cubicBezTo>
                <a:cubicBezTo>
                  <a:pt x="3709429" y="6260842"/>
                  <a:pt x="3709504" y="6261361"/>
                  <a:pt x="3709504" y="6261872"/>
                </a:cubicBezTo>
                <a:lnTo>
                  <a:pt x="3285767" y="6318575"/>
                </a:lnTo>
                <a:lnTo>
                  <a:pt x="3260513" y="6321953"/>
                </a:lnTo>
                <a:cubicBezTo>
                  <a:pt x="3258462" y="6310641"/>
                  <a:pt x="3252365" y="6302420"/>
                  <a:pt x="3244368" y="6297200"/>
                </a:cubicBezTo>
                <a:lnTo>
                  <a:pt x="3370984" y="6076998"/>
                </a:lnTo>
                <a:lnTo>
                  <a:pt x="3548462" y="5768428"/>
                </a:lnTo>
                <a:cubicBezTo>
                  <a:pt x="3563585" y="5775626"/>
                  <a:pt x="3581195" y="5777318"/>
                  <a:pt x="3597490" y="5773648"/>
                </a:cubicBezTo>
                <a:close/>
                <a:moveTo>
                  <a:pt x="2538597" y="5858112"/>
                </a:moveTo>
                <a:cubicBezTo>
                  <a:pt x="2543145" y="5886979"/>
                  <a:pt x="2564505" y="5903285"/>
                  <a:pt x="2588106" y="5907031"/>
                </a:cubicBezTo>
                <a:lnTo>
                  <a:pt x="2558342" y="6158010"/>
                </a:lnTo>
                <a:cubicBezTo>
                  <a:pt x="2534042" y="6156694"/>
                  <a:pt x="2508938" y="6169104"/>
                  <a:pt x="2500100" y="6195105"/>
                </a:cubicBezTo>
                <a:lnTo>
                  <a:pt x="1805994" y="5972993"/>
                </a:lnTo>
                <a:cubicBezTo>
                  <a:pt x="1806760" y="5969247"/>
                  <a:pt x="1807166" y="5965276"/>
                  <a:pt x="1807166" y="5960944"/>
                </a:cubicBezTo>
                <a:cubicBezTo>
                  <a:pt x="1807166" y="5959771"/>
                  <a:pt x="1807091" y="5958740"/>
                  <a:pt x="1807025" y="5957642"/>
                </a:cubicBezTo>
                <a:lnTo>
                  <a:pt x="2238832" y="5898878"/>
                </a:lnTo>
                <a:lnTo>
                  <a:pt x="2538597" y="5858112"/>
                </a:lnTo>
                <a:close/>
                <a:moveTo>
                  <a:pt x="2612691" y="6222724"/>
                </a:moveTo>
                <a:cubicBezTo>
                  <a:pt x="2612871" y="6220595"/>
                  <a:pt x="2612984" y="6218459"/>
                  <a:pt x="2612984" y="6216255"/>
                </a:cubicBezTo>
                <a:cubicBezTo>
                  <a:pt x="2612984" y="6205387"/>
                  <a:pt x="2610639" y="6196061"/>
                  <a:pt x="2606746" y="6188201"/>
                </a:cubicBezTo>
                <a:lnTo>
                  <a:pt x="2850065" y="6037849"/>
                </a:lnTo>
                <a:cubicBezTo>
                  <a:pt x="2868637" y="6065392"/>
                  <a:pt x="2910472" y="6068694"/>
                  <a:pt x="2934696" y="6047838"/>
                </a:cubicBezTo>
                <a:lnTo>
                  <a:pt x="3052278" y="6165945"/>
                </a:lnTo>
                <a:lnTo>
                  <a:pt x="3190049" y="6304255"/>
                </a:lnTo>
                <a:cubicBezTo>
                  <a:pt x="3186307" y="6308662"/>
                  <a:pt x="3183592" y="6314092"/>
                  <a:pt x="3182127" y="6320561"/>
                </a:cubicBezTo>
                <a:lnTo>
                  <a:pt x="3113054" y="6308662"/>
                </a:lnTo>
                <a:lnTo>
                  <a:pt x="2612691" y="6222724"/>
                </a:lnTo>
                <a:close/>
                <a:moveTo>
                  <a:pt x="3982473" y="6636690"/>
                </a:moveTo>
                <a:cubicBezTo>
                  <a:pt x="3976971" y="6640578"/>
                  <a:pt x="3972418" y="6645874"/>
                  <a:pt x="3969192" y="6652477"/>
                </a:cubicBezTo>
                <a:lnTo>
                  <a:pt x="3259490" y="6343621"/>
                </a:lnTo>
                <a:cubicBezTo>
                  <a:pt x="3260663" y="6339725"/>
                  <a:pt x="3261324" y="6335468"/>
                  <a:pt x="3261324" y="6330692"/>
                </a:cubicBezTo>
                <a:cubicBezTo>
                  <a:pt x="3261324" y="6330030"/>
                  <a:pt x="3261249" y="6329444"/>
                  <a:pt x="3261249" y="6328782"/>
                </a:cubicBezTo>
                <a:lnTo>
                  <a:pt x="3710232" y="6268701"/>
                </a:lnTo>
                <a:cubicBezTo>
                  <a:pt x="3715298" y="6295583"/>
                  <a:pt x="3744437" y="6304104"/>
                  <a:pt x="3764844" y="6294266"/>
                </a:cubicBezTo>
                <a:lnTo>
                  <a:pt x="3904080" y="6513363"/>
                </a:lnTo>
                <a:lnTo>
                  <a:pt x="3982473" y="6636690"/>
                </a:lnTo>
                <a:close/>
                <a:moveTo>
                  <a:pt x="3739597" y="6223017"/>
                </a:moveTo>
                <a:lnTo>
                  <a:pt x="3604097" y="5771880"/>
                </a:lnTo>
                <a:cubicBezTo>
                  <a:pt x="3629569" y="5763659"/>
                  <a:pt x="3650268" y="5741622"/>
                  <a:pt x="3650268" y="5705632"/>
                </a:cubicBezTo>
                <a:cubicBezTo>
                  <a:pt x="3650268" y="5698803"/>
                  <a:pt x="3649456" y="5692485"/>
                  <a:pt x="3648066" y="5686678"/>
                </a:cubicBezTo>
                <a:lnTo>
                  <a:pt x="3932491" y="5591488"/>
                </a:lnTo>
                <a:cubicBezTo>
                  <a:pt x="3937113" y="5603831"/>
                  <a:pt x="3946433" y="5612127"/>
                  <a:pt x="3957444" y="5616317"/>
                </a:cubicBezTo>
                <a:lnTo>
                  <a:pt x="3755960" y="6223235"/>
                </a:lnTo>
                <a:cubicBezTo>
                  <a:pt x="3750608" y="6222062"/>
                  <a:pt x="3745024" y="6221987"/>
                  <a:pt x="3739597" y="6223017"/>
                </a:cubicBezTo>
                <a:close/>
                <a:moveTo>
                  <a:pt x="3542442" y="5765201"/>
                </a:moveTo>
                <a:lnTo>
                  <a:pt x="3238422" y="6293898"/>
                </a:lnTo>
                <a:cubicBezTo>
                  <a:pt x="3224330" y="6287874"/>
                  <a:pt x="3206863" y="6289708"/>
                  <a:pt x="3194897" y="6299479"/>
                </a:cubicBezTo>
                <a:lnTo>
                  <a:pt x="2939537" y="6043061"/>
                </a:lnTo>
                <a:cubicBezTo>
                  <a:pt x="2947722" y="6033810"/>
                  <a:pt x="2952938" y="6021174"/>
                  <a:pt x="2952938" y="6004943"/>
                </a:cubicBezTo>
                <a:cubicBezTo>
                  <a:pt x="2952938" y="5997746"/>
                  <a:pt x="2951908" y="5991210"/>
                  <a:pt x="2950000" y="5985403"/>
                </a:cubicBezTo>
                <a:lnTo>
                  <a:pt x="3517413" y="5737064"/>
                </a:lnTo>
                <a:cubicBezTo>
                  <a:pt x="3522990" y="5749406"/>
                  <a:pt x="3531874" y="5758808"/>
                  <a:pt x="3542442" y="5765201"/>
                </a:cubicBezTo>
                <a:close/>
                <a:moveTo>
                  <a:pt x="2846615" y="6031968"/>
                </a:moveTo>
                <a:lnTo>
                  <a:pt x="2774205" y="6076704"/>
                </a:lnTo>
                <a:lnTo>
                  <a:pt x="2603333" y="6182326"/>
                </a:lnTo>
                <a:cubicBezTo>
                  <a:pt x="2594382" y="6169029"/>
                  <a:pt x="2580251" y="6161169"/>
                  <a:pt x="2565129" y="6158747"/>
                </a:cubicBezTo>
                <a:lnTo>
                  <a:pt x="2594893" y="5907693"/>
                </a:lnTo>
                <a:cubicBezTo>
                  <a:pt x="2617208" y="5908941"/>
                  <a:pt x="2640177" y="5899321"/>
                  <a:pt x="2651887" y="5878608"/>
                </a:cubicBezTo>
                <a:lnTo>
                  <a:pt x="2845075" y="5981364"/>
                </a:lnTo>
                <a:cubicBezTo>
                  <a:pt x="2842286" y="5988118"/>
                  <a:pt x="2840632" y="5995978"/>
                  <a:pt x="2840632" y="6004943"/>
                </a:cubicBezTo>
                <a:cubicBezTo>
                  <a:pt x="2840632" y="6015443"/>
                  <a:pt x="2842872" y="6024409"/>
                  <a:pt x="2846615" y="6031968"/>
                </a:cubicBezTo>
                <a:close/>
                <a:moveTo>
                  <a:pt x="3948124" y="5535665"/>
                </a:moveTo>
                <a:cubicBezTo>
                  <a:pt x="3937188" y="5543157"/>
                  <a:pt x="3929409" y="5555792"/>
                  <a:pt x="3929409" y="5573640"/>
                </a:cubicBezTo>
                <a:cubicBezTo>
                  <a:pt x="3929409" y="5577679"/>
                  <a:pt x="3929770" y="5581425"/>
                  <a:pt x="3930582" y="5584952"/>
                </a:cubicBezTo>
                <a:lnTo>
                  <a:pt x="3646157" y="5680068"/>
                </a:lnTo>
                <a:cubicBezTo>
                  <a:pt x="3637500" y="5654728"/>
                  <a:pt x="3615920" y="5640257"/>
                  <a:pt x="3592432" y="5636662"/>
                </a:cubicBezTo>
                <a:lnTo>
                  <a:pt x="3656064" y="5111124"/>
                </a:lnTo>
                <a:cubicBezTo>
                  <a:pt x="3666563" y="5111711"/>
                  <a:pt x="3677131" y="5109725"/>
                  <a:pt x="3686526" y="5105099"/>
                </a:cubicBezTo>
                <a:lnTo>
                  <a:pt x="3854977" y="5382373"/>
                </a:lnTo>
                <a:lnTo>
                  <a:pt x="3948124" y="5535665"/>
                </a:lnTo>
                <a:close/>
                <a:moveTo>
                  <a:pt x="3602706" y="5054195"/>
                </a:moveTo>
                <a:cubicBezTo>
                  <a:pt x="3602706" y="5087695"/>
                  <a:pt x="3624653" y="5106423"/>
                  <a:pt x="3649314" y="5110462"/>
                </a:cubicBezTo>
                <a:lnTo>
                  <a:pt x="3585675" y="5635925"/>
                </a:lnTo>
                <a:cubicBezTo>
                  <a:pt x="3549267" y="5633578"/>
                  <a:pt x="3511032" y="5656789"/>
                  <a:pt x="3511032" y="5705632"/>
                </a:cubicBezTo>
                <a:cubicBezTo>
                  <a:pt x="3511032" y="5714959"/>
                  <a:pt x="3512423" y="5723263"/>
                  <a:pt x="3514918" y="5730678"/>
                </a:cubicBezTo>
                <a:lnTo>
                  <a:pt x="2947504" y="5979085"/>
                </a:lnTo>
                <a:cubicBezTo>
                  <a:pt x="2929119" y="5939794"/>
                  <a:pt x="2869111" y="5938470"/>
                  <a:pt x="2848051" y="5975197"/>
                </a:cubicBezTo>
                <a:lnTo>
                  <a:pt x="2654856" y="5872508"/>
                </a:lnTo>
                <a:cubicBezTo>
                  <a:pt x="2657975" y="5865017"/>
                  <a:pt x="2659817" y="5856352"/>
                  <a:pt x="2659817" y="5846507"/>
                </a:cubicBezTo>
                <a:cubicBezTo>
                  <a:pt x="2659817" y="5801266"/>
                  <a:pt x="2622492" y="5781139"/>
                  <a:pt x="2589128" y="5785840"/>
                </a:cubicBezTo>
                <a:lnTo>
                  <a:pt x="2425780" y="5028269"/>
                </a:lnTo>
                <a:cubicBezTo>
                  <a:pt x="2439948" y="5024230"/>
                  <a:pt x="2451726" y="5012332"/>
                  <a:pt x="2451726" y="4992573"/>
                </a:cubicBezTo>
                <a:cubicBezTo>
                  <a:pt x="2451726" y="4988459"/>
                  <a:pt x="2451177" y="4984713"/>
                  <a:pt x="2450260" y="4981336"/>
                </a:cubicBezTo>
                <a:lnTo>
                  <a:pt x="3043620" y="4732410"/>
                </a:lnTo>
                <a:cubicBezTo>
                  <a:pt x="3070114" y="4793671"/>
                  <a:pt x="3176693" y="4783533"/>
                  <a:pt x="3176693" y="4702077"/>
                </a:cubicBezTo>
                <a:cubicBezTo>
                  <a:pt x="3176693" y="4692013"/>
                  <a:pt x="3175002" y="4683131"/>
                  <a:pt x="3172145" y="4675271"/>
                </a:cubicBezTo>
                <a:lnTo>
                  <a:pt x="3596537" y="4475482"/>
                </a:lnTo>
                <a:cubicBezTo>
                  <a:pt x="3620467" y="4525431"/>
                  <a:pt x="3692035" y="4531523"/>
                  <a:pt x="3727631" y="4493774"/>
                </a:cubicBezTo>
                <a:lnTo>
                  <a:pt x="4079731" y="4798884"/>
                </a:lnTo>
                <a:cubicBezTo>
                  <a:pt x="4074883" y="4805713"/>
                  <a:pt x="4071877" y="4814453"/>
                  <a:pt x="4071877" y="4825329"/>
                </a:cubicBezTo>
                <a:cubicBezTo>
                  <a:pt x="4071877" y="4831496"/>
                  <a:pt x="4072899" y="4837077"/>
                  <a:pt x="4074666" y="4841928"/>
                </a:cubicBezTo>
                <a:lnTo>
                  <a:pt x="3709579" y="5025261"/>
                </a:lnTo>
                <a:cubicBezTo>
                  <a:pt x="3685060" y="4979794"/>
                  <a:pt x="3602706" y="4989414"/>
                  <a:pt x="3602706" y="5054196"/>
                </a:cubicBezTo>
                <a:close/>
                <a:moveTo>
                  <a:pt x="864720" y="2677749"/>
                </a:moveTo>
                <a:lnTo>
                  <a:pt x="1056697" y="2669001"/>
                </a:lnTo>
                <a:lnTo>
                  <a:pt x="1338288" y="2656148"/>
                </a:lnTo>
                <a:cubicBezTo>
                  <a:pt x="1339175" y="2664857"/>
                  <a:pt x="1342219" y="2672017"/>
                  <a:pt x="1346662" y="2677636"/>
                </a:cubicBezTo>
                <a:lnTo>
                  <a:pt x="1206794" y="2809553"/>
                </a:lnTo>
                <a:lnTo>
                  <a:pt x="832018" y="3163070"/>
                </a:lnTo>
                <a:cubicBezTo>
                  <a:pt x="824532" y="3156384"/>
                  <a:pt x="814768" y="3152713"/>
                  <a:pt x="804787" y="3152013"/>
                </a:cubicBezTo>
                <a:lnTo>
                  <a:pt x="804787" y="2740695"/>
                </a:lnTo>
                <a:cubicBezTo>
                  <a:pt x="835175" y="2739221"/>
                  <a:pt x="864457" y="2718289"/>
                  <a:pt x="864721" y="2677749"/>
                </a:cubicBezTo>
                <a:close/>
                <a:moveTo>
                  <a:pt x="1781258" y="5010865"/>
                </a:moveTo>
                <a:cubicBezTo>
                  <a:pt x="1774802" y="5008435"/>
                  <a:pt x="1767932" y="5007119"/>
                  <a:pt x="1761032" y="5006751"/>
                </a:cubicBezTo>
                <a:lnTo>
                  <a:pt x="1768488" y="4182782"/>
                </a:lnTo>
                <a:cubicBezTo>
                  <a:pt x="1795313" y="4181977"/>
                  <a:pt x="1821627" y="4169048"/>
                  <a:pt x="1835314" y="4143926"/>
                </a:cubicBezTo>
                <a:lnTo>
                  <a:pt x="2076469" y="4271067"/>
                </a:lnTo>
                <a:cubicBezTo>
                  <a:pt x="2074523" y="4276061"/>
                  <a:pt x="2073387" y="4281792"/>
                  <a:pt x="2073387" y="4288261"/>
                </a:cubicBezTo>
                <a:cubicBezTo>
                  <a:pt x="2073387" y="4307282"/>
                  <a:pt x="2082745" y="4319986"/>
                  <a:pt x="2095259" y="4326454"/>
                </a:cubicBezTo>
                <a:lnTo>
                  <a:pt x="2054011" y="4416281"/>
                </a:lnTo>
                <a:lnTo>
                  <a:pt x="1781258" y="5010865"/>
                </a:lnTo>
                <a:close/>
                <a:moveTo>
                  <a:pt x="1360822" y="4100002"/>
                </a:moveTo>
                <a:cubicBezTo>
                  <a:pt x="1359469" y="4073564"/>
                  <a:pt x="1342325" y="4058063"/>
                  <a:pt x="1322437" y="4053512"/>
                </a:cubicBezTo>
                <a:lnTo>
                  <a:pt x="1471256" y="3235598"/>
                </a:lnTo>
                <a:cubicBezTo>
                  <a:pt x="1476758" y="3236155"/>
                  <a:pt x="1482335" y="3235824"/>
                  <a:pt x="1487694" y="3234651"/>
                </a:cubicBezTo>
                <a:lnTo>
                  <a:pt x="1738499" y="4028316"/>
                </a:lnTo>
                <a:cubicBezTo>
                  <a:pt x="1710719" y="4037567"/>
                  <a:pt x="1688111" y="4061440"/>
                  <a:pt x="1686826" y="4100002"/>
                </a:cubicBezTo>
                <a:lnTo>
                  <a:pt x="1360822" y="4100002"/>
                </a:lnTo>
                <a:close/>
                <a:moveTo>
                  <a:pt x="1059298" y="4260492"/>
                </a:moveTo>
                <a:lnTo>
                  <a:pt x="1032180" y="4117632"/>
                </a:lnTo>
                <a:lnTo>
                  <a:pt x="1008362" y="3992108"/>
                </a:lnTo>
                <a:cubicBezTo>
                  <a:pt x="1022965" y="3988799"/>
                  <a:pt x="1036253" y="3980210"/>
                  <a:pt x="1044108" y="3966400"/>
                </a:cubicBezTo>
                <a:lnTo>
                  <a:pt x="1262729" y="4082229"/>
                </a:lnTo>
                <a:cubicBezTo>
                  <a:pt x="1260271" y="4088397"/>
                  <a:pt x="1258799" y="4095376"/>
                  <a:pt x="1258799" y="4103379"/>
                </a:cubicBezTo>
                <a:cubicBezTo>
                  <a:pt x="1258799" y="4115797"/>
                  <a:pt x="1262173" y="4125935"/>
                  <a:pt x="1267682" y="4133788"/>
                </a:cubicBezTo>
                <a:lnTo>
                  <a:pt x="1097908" y="4273857"/>
                </a:lnTo>
                <a:cubicBezTo>
                  <a:pt x="1088002" y="4263508"/>
                  <a:pt x="1073315" y="4259101"/>
                  <a:pt x="1059298" y="4260492"/>
                </a:cubicBezTo>
                <a:close/>
                <a:moveTo>
                  <a:pt x="5313133" y="2459412"/>
                </a:moveTo>
                <a:cubicBezTo>
                  <a:pt x="5311518" y="2463933"/>
                  <a:pt x="5310638" y="2469040"/>
                  <a:pt x="5310638" y="2474726"/>
                </a:cubicBezTo>
                <a:lnTo>
                  <a:pt x="5310638" y="2475312"/>
                </a:lnTo>
                <a:lnTo>
                  <a:pt x="4414507" y="2562906"/>
                </a:lnTo>
                <a:cubicBezTo>
                  <a:pt x="4411058" y="2536649"/>
                  <a:pt x="4392193" y="2521666"/>
                  <a:pt x="4371124" y="2518026"/>
                </a:cubicBezTo>
                <a:lnTo>
                  <a:pt x="4426909" y="2077216"/>
                </a:lnTo>
                <a:cubicBezTo>
                  <a:pt x="4449517" y="2078607"/>
                  <a:pt x="4472854" y="2068619"/>
                  <a:pt x="4484159" y="2047176"/>
                </a:cubicBezTo>
                <a:lnTo>
                  <a:pt x="4883972" y="2245965"/>
                </a:lnTo>
                <a:lnTo>
                  <a:pt x="5313134" y="2459412"/>
                </a:lnTo>
                <a:close/>
                <a:moveTo>
                  <a:pt x="271210" y="3656214"/>
                </a:moveTo>
                <a:lnTo>
                  <a:pt x="221589" y="3264834"/>
                </a:lnTo>
                <a:cubicBezTo>
                  <a:pt x="226399" y="3263841"/>
                  <a:pt x="230947" y="3261900"/>
                  <a:pt x="234915" y="3258997"/>
                </a:cubicBezTo>
                <a:lnTo>
                  <a:pt x="647159" y="3696392"/>
                </a:lnTo>
                <a:cubicBezTo>
                  <a:pt x="641762" y="3702417"/>
                  <a:pt x="638094" y="3710420"/>
                  <a:pt x="637253" y="3720558"/>
                </a:cubicBezTo>
                <a:lnTo>
                  <a:pt x="335030" y="3713947"/>
                </a:lnTo>
                <a:cubicBezTo>
                  <a:pt x="333925" y="3673550"/>
                  <a:pt x="301891" y="3654235"/>
                  <a:pt x="271210" y="3656214"/>
                </a:cubicBezTo>
                <a:close/>
                <a:moveTo>
                  <a:pt x="1428865" y="3191862"/>
                </a:moveTo>
                <a:cubicBezTo>
                  <a:pt x="1429895" y="3207874"/>
                  <a:pt x="1437163" y="3219555"/>
                  <a:pt x="1447325" y="3226821"/>
                </a:cubicBezTo>
                <a:lnTo>
                  <a:pt x="1022859" y="3885531"/>
                </a:lnTo>
                <a:cubicBezTo>
                  <a:pt x="1010781" y="3879138"/>
                  <a:pt x="996508" y="3877152"/>
                  <a:pt x="983039" y="3879582"/>
                </a:cubicBezTo>
                <a:lnTo>
                  <a:pt x="816016" y="3239126"/>
                </a:lnTo>
                <a:cubicBezTo>
                  <a:pt x="831800" y="3234169"/>
                  <a:pt x="844750" y="3220947"/>
                  <a:pt x="845817" y="3199466"/>
                </a:cubicBezTo>
                <a:lnTo>
                  <a:pt x="1428865" y="3191862"/>
                </a:lnTo>
                <a:close/>
                <a:moveTo>
                  <a:pt x="691459" y="3684862"/>
                </a:moveTo>
                <a:lnTo>
                  <a:pt x="794618" y="3240893"/>
                </a:lnTo>
                <a:cubicBezTo>
                  <a:pt x="799503" y="3241547"/>
                  <a:pt x="804531" y="3241517"/>
                  <a:pt x="809372" y="3240743"/>
                </a:cubicBezTo>
                <a:lnTo>
                  <a:pt x="976432" y="3881191"/>
                </a:lnTo>
                <a:cubicBezTo>
                  <a:pt x="965166" y="3884500"/>
                  <a:pt x="954929" y="3891037"/>
                  <a:pt x="947728" y="3900882"/>
                </a:cubicBezTo>
                <a:lnTo>
                  <a:pt x="715534" y="3745461"/>
                </a:lnTo>
                <a:cubicBezTo>
                  <a:pt x="718502" y="3739730"/>
                  <a:pt x="720269" y="3732901"/>
                  <a:pt x="720269" y="3724815"/>
                </a:cubicBezTo>
                <a:cubicBezTo>
                  <a:pt x="720269" y="3702785"/>
                  <a:pt x="707205" y="3689488"/>
                  <a:pt x="691459" y="3684862"/>
                </a:cubicBezTo>
                <a:close/>
                <a:moveTo>
                  <a:pt x="1315717" y="4052407"/>
                </a:moveTo>
                <a:cubicBezTo>
                  <a:pt x="1296416" y="4050421"/>
                  <a:pt x="1276011" y="4058281"/>
                  <a:pt x="1265660" y="4076061"/>
                </a:cubicBezTo>
                <a:lnTo>
                  <a:pt x="1047076" y="3960225"/>
                </a:lnTo>
                <a:cubicBezTo>
                  <a:pt x="1049940" y="3953321"/>
                  <a:pt x="1051594" y="3945243"/>
                  <a:pt x="1051594" y="3936135"/>
                </a:cubicBezTo>
                <a:cubicBezTo>
                  <a:pt x="1051594" y="3914097"/>
                  <a:pt x="1042123" y="3898453"/>
                  <a:pt x="1028692" y="3889051"/>
                </a:cubicBezTo>
                <a:lnTo>
                  <a:pt x="1453166" y="3230311"/>
                </a:lnTo>
                <a:cubicBezTo>
                  <a:pt x="1456757" y="3232184"/>
                  <a:pt x="1460576" y="3233545"/>
                  <a:pt x="1464537" y="3234463"/>
                </a:cubicBezTo>
                <a:lnTo>
                  <a:pt x="1375982" y="3721220"/>
                </a:lnTo>
                <a:lnTo>
                  <a:pt x="1315718" y="4052407"/>
                </a:lnTo>
                <a:close/>
                <a:moveTo>
                  <a:pt x="1471361" y="3140040"/>
                </a:moveTo>
                <a:lnTo>
                  <a:pt x="1390849" y="2691739"/>
                </a:lnTo>
                <a:cubicBezTo>
                  <a:pt x="1407730" y="2687737"/>
                  <a:pt x="1422116" y="2674109"/>
                  <a:pt x="1422116" y="2650822"/>
                </a:cubicBezTo>
                <a:cubicBezTo>
                  <a:pt x="1422116" y="2630116"/>
                  <a:pt x="1410700" y="2617037"/>
                  <a:pt x="1396313" y="2611569"/>
                </a:cubicBezTo>
                <a:lnTo>
                  <a:pt x="1588109" y="2018384"/>
                </a:lnTo>
                <a:cubicBezTo>
                  <a:pt x="1597316" y="2020437"/>
                  <a:pt x="1607117" y="2019926"/>
                  <a:pt x="1616001" y="2016805"/>
                </a:cubicBezTo>
                <a:lnTo>
                  <a:pt x="1969860" y="2773781"/>
                </a:lnTo>
                <a:cubicBezTo>
                  <a:pt x="1949086" y="2783957"/>
                  <a:pt x="1933452" y="2804559"/>
                  <a:pt x="1933452" y="2835704"/>
                </a:cubicBezTo>
                <a:cubicBezTo>
                  <a:pt x="1933452" y="2903238"/>
                  <a:pt x="2007072" y="2921417"/>
                  <a:pt x="2046818" y="2890309"/>
                </a:cubicBezTo>
                <a:lnTo>
                  <a:pt x="2343171" y="3221721"/>
                </a:lnTo>
                <a:cubicBezTo>
                  <a:pt x="2332565" y="3232184"/>
                  <a:pt x="2325553" y="3247279"/>
                  <a:pt x="2325553" y="3267075"/>
                </a:cubicBezTo>
                <a:cubicBezTo>
                  <a:pt x="2325553" y="3275965"/>
                  <a:pt x="2327018" y="3283892"/>
                  <a:pt x="2329551" y="3290910"/>
                </a:cubicBezTo>
                <a:lnTo>
                  <a:pt x="2013130" y="3439644"/>
                </a:lnTo>
                <a:cubicBezTo>
                  <a:pt x="1995182" y="3405971"/>
                  <a:pt x="1934369" y="3412981"/>
                  <a:pt x="1934369" y="3460727"/>
                </a:cubicBezTo>
                <a:cubicBezTo>
                  <a:pt x="1934369" y="3481260"/>
                  <a:pt x="1945636" y="3494256"/>
                  <a:pt x="1959879" y="3499770"/>
                </a:cubicBezTo>
                <a:lnTo>
                  <a:pt x="1787384" y="4026556"/>
                </a:lnTo>
                <a:cubicBezTo>
                  <a:pt x="1773584" y="4023104"/>
                  <a:pt x="1758868" y="4023028"/>
                  <a:pt x="1745038" y="4026406"/>
                </a:cubicBezTo>
                <a:lnTo>
                  <a:pt x="1494263" y="3232778"/>
                </a:lnTo>
                <a:cubicBezTo>
                  <a:pt x="1510965" y="3226715"/>
                  <a:pt x="1524320" y="3211771"/>
                  <a:pt x="1524320" y="3187822"/>
                </a:cubicBezTo>
                <a:cubicBezTo>
                  <a:pt x="1524320" y="3153488"/>
                  <a:pt x="1496871" y="3137580"/>
                  <a:pt x="1471361" y="3140040"/>
                </a:cubicBezTo>
                <a:close/>
                <a:moveTo>
                  <a:pt x="1372058" y="2609252"/>
                </a:moveTo>
                <a:lnTo>
                  <a:pt x="1160923" y="1847605"/>
                </a:lnTo>
                <a:cubicBezTo>
                  <a:pt x="1174460" y="1843348"/>
                  <a:pt x="1186282" y="1833946"/>
                  <a:pt x="1192303" y="1819438"/>
                </a:cubicBezTo>
                <a:lnTo>
                  <a:pt x="1446408" y="1917568"/>
                </a:lnTo>
                <a:lnTo>
                  <a:pt x="1554490" y="1959327"/>
                </a:lnTo>
                <a:cubicBezTo>
                  <a:pt x="1553392" y="1963478"/>
                  <a:pt x="1552768" y="1967991"/>
                  <a:pt x="1552768" y="1972955"/>
                </a:cubicBezTo>
                <a:cubicBezTo>
                  <a:pt x="1552768" y="1996016"/>
                  <a:pt x="1565538" y="2010487"/>
                  <a:pt x="1581577" y="2016474"/>
                </a:cubicBezTo>
                <a:lnTo>
                  <a:pt x="1389781" y="2609621"/>
                </a:lnTo>
                <a:cubicBezTo>
                  <a:pt x="1383979" y="2608410"/>
                  <a:pt x="1377930" y="2608259"/>
                  <a:pt x="1372058" y="2609252"/>
                </a:cubicBezTo>
                <a:close/>
                <a:moveTo>
                  <a:pt x="1099629" y="199125"/>
                </a:moveTo>
                <a:lnTo>
                  <a:pt x="1636077" y="423554"/>
                </a:lnTo>
                <a:cubicBezTo>
                  <a:pt x="1634461" y="428842"/>
                  <a:pt x="1633574" y="434678"/>
                  <a:pt x="1633574" y="441109"/>
                </a:cubicBezTo>
                <a:cubicBezTo>
                  <a:pt x="1633574" y="444922"/>
                  <a:pt x="1633942" y="448488"/>
                  <a:pt x="1634498" y="451865"/>
                </a:cubicBezTo>
                <a:lnTo>
                  <a:pt x="1438155" y="505409"/>
                </a:lnTo>
                <a:lnTo>
                  <a:pt x="1039335" y="614190"/>
                </a:lnTo>
                <a:cubicBezTo>
                  <a:pt x="1032360" y="589588"/>
                  <a:pt x="1012947" y="575041"/>
                  <a:pt x="991254" y="570634"/>
                </a:cubicBezTo>
                <a:lnTo>
                  <a:pt x="1022672" y="388332"/>
                </a:lnTo>
                <a:lnTo>
                  <a:pt x="1050753" y="225525"/>
                </a:lnTo>
                <a:cubicBezTo>
                  <a:pt x="1070234" y="227330"/>
                  <a:pt x="1090753" y="218515"/>
                  <a:pt x="1099629" y="199126"/>
                </a:cubicBezTo>
                <a:close/>
                <a:moveTo>
                  <a:pt x="3474550" y="1431878"/>
                </a:moveTo>
                <a:lnTo>
                  <a:pt x="3521601" y="2179935"/>
                </a:lnTo>
                <a:cubicBezTo>
                  <a:pt x="3516534" y="2180559"/>
                  <a:pt x="3511543" y="2181883"/>
                  <a:pt x="3506846" y="2183936"/>
                </a:cubicBezTo>
                <a:lnTo>
                  <a:pt x="3271892" y="1769894"/>
                </a:lnTo>
                <a:lnTo>
                  <a:pt x="3123261" y="1508009"/>
                </a:lnTo>
                <a:cubicBezTo>
                  <a:pt x="3134272" y="1500992"/>
                  <a:pt x="3142194" y="1488732"/>
                  <a:pt x="3142194" y="1471140"/>
                </a:cubicBezTo>
                <a:cubicBezTo>
                  <a:pt x="3142194" y="1469192"/>
                  <a:pt x="3142051" y="1467319"/>
                  <a:pt x="3141900" y="1465521"/>
                </a:cubicBezTo>
                <a:lnTo>
                  <a:pt x="3437045" y="1403455"/>
                </a:lnTo>
                <a:cubicBezTo>
                  <a:pt x="3441816" y="1422071"/>
                  <a:pt x="3458036" y="1431548"/>
                  <a:pt x="3474550" y="1431878"/>
                </a:cubicBezTo>
                <a:close/>
                <a:moveTo>
                  <a:pt x="3755892" y="2080006"/>
                </a:moveTo>
                <a:cubicBezTo>
                  <a:pt x="3744513" y="2085512"/>
                  <a:pt x="3735922" y="2096749"/>
                  <a:pt x="3735922" y="2113792"/>
                </a:cubicBezTo>
                <a:cubicBezTo>
                  <a:pt x="3735922" y="2118531"/>
                  <a:pt x="3736583" y="2122825"/>
                  <a:pt x="3737764" y="2126684"/>
                </a:cubicBezTo>
                <a:lnTo>
                  <a:pt x="3571146" y="2204394"/>
                </a:lnTo>
                <a:cubicBezTo>
                  <a:pt x="3562705" y="2187937"/>
                  <a:pt x="3545599" y="2179641"/>
                  <a:pt x="3528424" y="2179529"/>
                </a:cubicBezTo>
                <a:lnTo>
                  <a:pt x="3481374" y="1431472"/>
                </a:lnTo>
                <a:cubicBezTo>
                  <a:pt x="3483433" y="1431179"/>
                  <a:pt x="3485560" y="1430780"/>
                  <a:pt x="3487544" y="1430186"/>
                </a:cubicBezTo>
                <a:lnTo>
                  <a:pt x="3707150" y="1961899"/>
                </a:lnTo>
                <a:lnTo>
                  <a:pt x="3755892" y="2080006"/>
                </a:lnTo>
                <a:close/>
                <a:moveTo>
                  <a:pt x="2628730" y="1542751"/>
                </a:moveTo>
                <a:cubicBezTo>
                  <a:pt x="2640583" y="1548264"/>
                  <a:pt x="2654601" y="1549068"/>
                  <a:pt x="2667153" y="1545247"/>
                </a:cubicBezTo>
                <a:lnTo>
                  <a:pt x="2888450" y="2085775"/>
                </a:lnTo>
                <a:lnTo>
                  <a:pt x="2952126" y="2241264"/>
                </a:lnTo>
                <a:cubicBezTo>
                  <a:pt x="2937928" y="2247619"/>
                  <a:pt x="2926586" y="2260180"/>
                  <a:pt x="2923355" y="2278803"/>
                </a:cubicBezTo>
                <a:lnTo>
                  <a:pt x="2316894" y="2190766"/>
                </a:lnTo>
                <a:cubicBezTo>
                  <a:pt x="2317075" y="2188637"/>
                  <a:pt x="2317225" y="2186471"/>
                  <a:pt x="2317225" y="2184229"/>
                </a:cubicBezTo>
                <a:cubicBezTo>
                  <a:pt x="2317225" y="2156025"/>
                  <a:pt x="2304342" y="2136454"/>
                  <a:pt x="2286507" y="2125398"/>
                </a:cubicBezTo>
                <a:lnTo>
                  <a:pt x="2347718" y="2021175"/>
                </a:lnTo>
                <a:lnTo>
                  <a:pt x="2628730" y="1542751"/>
                </a:lnTo>
                <a:close/>
                <a:moveTo>
                  <a:pt x="3935715" y="2875838"/>
                </a:moveTo>
                <a:lnTo>
                  <a:pt x="3852632" y="3098356"/>
                </a:lnTo>
                <a:cubicBezTo>
                  <a:pt x="3821658" y="3089068"/>
                  <a:pt x="3785468" y="3096484"/>
                  <a:pt x="3763085" y="3120687"/>
                </a:cubicBezTo>
                <a:lnTo>
                  <a:pt x="3580466" y="2964860"/>
                </a:lnTo>
                <a:lnTo>
                  <a:pt x="3529161" y="2921086"/>
                </a:lnTo>
                <a:cubicBezTo>
                  <a:pt x="3537084" y="2910549"/>
                  <a:pt x="3542006" y="2896777"/>
                  <a:pt x="3542006" y="2879697"/>
                </a:cubicBezTo>
                <a:cubicBezTo>
                  <a:pt x="3542006" y="2878373"/>
                  <a:pt x="3541856" y="2877162"/>
                  <a:pt x="3541781" y="2875876"/>
                </a:cubicBezTo>
                <a:lnTo>
                  <a:pt x="3905328" y="2836065"/>
                </a:lnTo>
                <a:cubicBezTo>
                  <a:pt x="3908191" y="2856268"/>
                  <a:pt x="3920450" y="2869528"/>
                  <a:pt x="3935715" y="2875838"/>
                </a:cubicBezTo>
                <a:close/>
                <a:moveTo>
                  <a:pt x="4039212" y="3843810"/>
                </a:moveTo>
                <a:lnTo>
                  <a:pt x="3854902" y="3258997"/>
                </a:lnTo>
                <a:cubicBezTo>
                  <a:pt x="3869731" y="3254146"/>
                  <a:pt x="3883087" y="3245368"/>
                  <a:pt x="3893076" y="3232740"/>
                </a:cubicBezTo>
                <a:lnTo>
                  <a:pt x="4421700" y="3623458"/>
                </a:lnTo>
                <a:cubicBezTo>
                  <a:pt x="4418175" y="3629483"/>
                  <a:pt x="4416115" y="3636823"/>
                  <a:pt x="4416115" y="3645639"/>
                </a:cubicBezTo>
                <a:cubicBezTo>
                  <a:pt x="4416115" y="3652174"/>
                  <a:pt x="4417297" y="3657906"/>
                  <a:pt x="4419272" y="3662900"/>
                </a:cubicBezTo>
                <a:lnTo>
                  <a:pt x="4071216" y="3856221"/>
                </a:lnTo>
                <a:cubicBezTo>
                  <a:pt x="4064166" y="3845789"/>
                  <a:pt x="4051103" y="3841682"/>
                  <a:pt x="4039212" y="3843810"/>
                </a:cubicBezTo>
                <a:close/>
                <a:moveTo>
                  <a:pt x="2030305" y="2771615"/>
                </a:moveTo>
                <a:lnTo>
                  <a:pt x="2226611" y="2250665"/>
                </a:lnTo>
                <a:cubicBezTo>
                  <a:pt x="2256517" y="2259405"/>
                  <a:pt x="2292302" y="2249274"/>
                  <a:pt x="2308484" y="2220189"/>
                </a:cubicBezTo>
                <a:lnTo>
                  <a:pt x="2831568" y="2497538"/>
                </a:lnTo>
                <a:lnTo>
                  <a:pt x="2984904" y="2578843"/>
                </a:lnTo>
                <a:cubicBezTo>
                  <a:pt x="2982732" y="2584424"/>
                  <a:pt x="2981418" y="2590780"/>
                  <a:pt x="2981418" y="2597978"/>
                </a:cubicBezTo>
                <a:cubicBezTo>
                  <a:pt x="2981418" y="2600512"/>
                  <a:pt x="2981635" y="2602897"/>
                  <a:pt x="2981928" y="2605251"/>
                </a:cubicBezTo>
                <a:lnTo>
                  <a:pt x="2069351" y="2816675"/>
                </a:lnTo>
                <a:cubicBezTo>
                  <a:pt x="2063879" y="2793984"/>
                  <a:pt x="2048727" y="2778963"/>
                  <a:pt x="2030305" y="2771615"/>
                </a:cubicBezTo>
                <a:close/>
                <a:moveTo>
                  <a:pt x="3066815" y="2626296"/>
                </a:moveTo>
                <a:lnTo>
                  <a:pt x="3416562" y="2846648"/>
                </a:lnTo>
                <a:cubicBezTo>
                  <a:pt x="3411791" y="2855786"/>
                  <a:pt x="3408934" y="2866805"/>
                  <a:pt x="3408934" y="2879697"/>
                </a:cubicBezTo>
                <a:cubicBezTo>
                  <a:pt x="3408934" y="2890678"/>
                  <a:pt x="3410910" y="2900297"/>
                  <a:pt x="3414510" y="2908601"/>
                </a:cubicBezTo>
                <a:lnTo>
                  <a:pt x="3135880" y="3058215"/>
                </a:lnTo>
                <a:lnTo>
                  <a:pt x="2769876" y="3254770"/>
                </a:lnTo>
                <a:cubicBezTo>
                  <a:pt x="2764517" y="3245557"/>
                  <a:pt x="2756662" y="3238757"/>
                  <a:pt x="2747636" y="3234387"/>
                </a:cubicBezTo>
                <a:lnTo>
                  <a:pt x="3012135" y="2642489"/>
                </a:lnTo>
                <a:cubicBezTo>
                  <a:pt x="3031361" y="2648844"/>
                  <a:pt x="3054631" y="2643444"/>
                  <a:pt x="3066815" y="2626296"/>
                </a:cubicBezTo>
                <a:close/>
                <a:moveTo>
                  <a:pt x="2864016" y="3999449"/>
                </a:moveTo>
                <a:lnTo>
                  <a:pt x="2735527" y="3339205"/>
                </a:lnTo>
                <a:cubicBezTo>
                  <a:pt x="2758098" y="3333917"/>
                  <a:pt x="2777362" y="3315775"/>
                  <a:pt x="2777362" y="3284667"/>
                </a:cubicBezTo>
                <a:cubicBezTo>
                  <a:pt x="2777362" y="3284005"/>
                  <a:pt x="2777286" y="3283419"/>
                  <a:pt x="2777286" y="3282757"/>
                </a:cubicBezTo>
                <a:lnTo>
                  <a:pt x="3352338" y="3227776"/>
                </a:lnTo>
                <a:lnTo>
                  <a:pt x="3742528" y="3190470"/>
                </a:lnTo>
                <a:cubicBezTo>
                  <a:pt x="3744513" y="3208386"/>
                  <a:pt x="3751044" y="3222970"/>
                  <a:pt x="3760439" y="3234319"/>
                </a:cubicBezTo>
                <a:lnTo>
                  <a:pt x="2906766" y="4012890"/>
                </a:lnTo>
                <a:cubicBezTo>
                  <a:pt x="2895462" y="4002164"/>
                  <a:pt x="2879355" y="3997689"/>
                  <a:pt x="2864016" y="3999449"/>
                </a:cubicBezTo>
                <a:close/>
                <a:moveTo>
                  <a:pt x="3742093" y="3183633"/>
                </a:moveTo>
                <a:lnTo>
                  <a:pt x="2776775" y="3275965"/>
                </a:lnTo>
                <a:cubicBezTo>
                  <a:pt x="2776077" y="3270452"/>
                  <a:pt x="2774761" y="3265458"/>
                  <a:pt x="2772889" y="3260945"/>
                </a:cubicBezTo>
                <a:lnTo>
                  <a:pt x="3079660" y="3096153"/>
                </a:lnTo>
                <a:lnTo>
                  <a:pt x="3417517" y="2914693"/>
                </a:lnTo>
                <a:cubicBezTo>
                  <a:pt x="3439095" y="2952856"/>
                  <a:pt x="3495985" y="2956707"/>
                  <a:pt x="3524758" y="2926299"/>
                </a:cubicBezTo>
                <a:lnTo>
                  <a:pt x="3758681" y="3125937"/>
                </a:lnTo>
                <a:cubicBezTo>
                  <a:pt x="3748406" y="3139385"/>
                  <a:pt x="3741867" y="3157008"/>
                  <a:pt x="3741867" y="3179045"/>
                </a:cubicBezTo>
                <a:cubicBezTo>
                  <a:pt x="3741867" y="3180625"/>
                  <a:pt x="3742017" y="3182091"/>
                  <a:pt x="3742092" y="3183633"/>
                </a:cubicBezTo>
                <a:close/>
                <a:moveTo>
                  <a:pt x="3486439" y="2254779"/>
                </a:moveTo>
                <a:lnTo>
                  <a:pt x="3064612" y="2566907"/>
                </a:lnTo>
                <a:cubicBezTo>
                  <a:pt x="3054556" y="2555084"/>
                  <a:pt x="3038847" y="2549796"/>
                  <a:pt x="3023733" y="2551120"/>
                </a:cubicBezTo>
                <a:lnTo>
                  <a:pt x="2988053" y="2342117"/>
                </a:lnTo>
                <a:cubicBezTo>
                  <a:pt x="3010075" y="2337416"/>
                  <a:pt x="3029083" y="2320004"/>
                  <a:pt x="3029083" y="2289851"/>
                </a:cubicBezTo>
                <a:cubicBezTo>
                  <a:pt x="3029083" y="2289009"/>
                  <a:pt x="3028941" y="2288204"/>
                  <a:pt x="3028941" y="2287354"/>
                </a:cubicBezTo>
                <a:lnTo>
                  <a:pt x="3480201" y="2237007"/>
                </a:lnTo>
                <a:cubicBezTo>
                  <a:pt x="3481231" y="2243798"/>
                  <a:pt x="3483358" y="2249710"/>
                  <a:pt x="3486439" y="2254779"/>
                </a:cubicBezTo>
                <a:close/>
                <a:moveTo>
                  <a:pt x="2311498" y="2214014"/>
                </a:moveTo>
                <a:cubicBezTo>
                  <a:pt x="2313625" y="2209020"/>
                  <a:pt x="2315128" y="2203514"/>
                  <a:pt x="2316083" y="2197565"/>
                </a:cubicBezTo>
                <a:lnTo>
                  <a:pt x="2922588" y="2285594"/>
                </a:lnTo>
                <a:cubicBezTo>
                  <a:pt x="2922475" y="2287023"/>
                  <a:pt x="2922362" y="2288385"/>
                  <a:pt x="2922362" y="2289851"/>
                </a:cubicBezTo>
                <a:cubicBezTo>
                  <a:pt x="2922362" y="2328120"/>
                  <a:pt x="2952938" y="2345863"/>
                  <a:pt x="2981343" y="2343178"/>
                </a:cubicBezTo>
                <a:lnTo>
                  <a:pt x="2996426" y="2431501"/>
                </a:lnTo>
                <a:lnTo>
                  <a:pt x="3017051" y="2552180"/>
                </a:lnTo>
                <a:cubicBezTo>
                  <a:pt x="3005235" y="2554828"/>
                  <a:pt x="2994367" y="2561619"/>
                  <a:pt x="2987910" y="2572713"/>
                </a:cubicBezTo>
                <a:lnTo>
                  <a:pt x="2699413" y="2419715"/>
                </a:lnTo>
                <a:lnTo>
                  <a:pt x="2311498" y="2214014"/>
                </a:lnTo>
                <a:close/>
                <a:moveTo>
                  <a:pt x="2450734" y="3273799"/>
                </a:moveTo>
                <a:lnTo>
                  <a:pt x="2665537" y="3285141"/>
                </a:lnTo>
                <a:cubicBezTo>
                  <a:pt x="2665725" y="3310450"/>
                  <a:pt x="2678675" y="3327118"/>
                  <a:pt x="2695744" y="3335166"/>
                </a:cubicBezTo>
                <a:lnTo>
                  <a:pt x="2506594" y="3769326"/>
                </a:lnTo>
                <a:lnTo>
                  <a:pt x="2486698" y="3814944"/>
                </a:lnTo>
                <a:cubicBezTo>
                  <a:pt x="2482662" y="3813770"/>
                  <a:pt x="2478408" y="3813251"/>
                  <a:pt x="2474184" y="3813401"/>
                </a:cubicBezTo>
                <a:lnTo>
                  <a:pt x="2401045" y="3328885"/>
                </a:lnTo>
                <a:cubicBezTo>
                  <a:pt x="2425961" y="3324259"/>
                  <a:pt x="2448020" y="3305892"/>
                  <a:pt x="2450734" y="3273799"/>
                </a:cubicBezTo>
                <a:close/>
                <a:moveTo>
                  <a:pt x="2493012" y="3817440"/>
                </a:moveTo>
                <a:lnTo>
                  <a:pt x="2669574" y="3412214"/>
                </a:lnTo>
                <a:lnTo>
                  <a:pt x="2702058" y="3337700"/>
                </a:lnTo>
                <a:cubicBezTo>
                  <a:pt x="2710603" y="3340566"/>
                  <a:pt x="2719818" y="3341446"/>
                  <a:pt x="2728807" y="3340378"/>
                </a:cubicBezTo>
                <a:lnTo>
                  <a:pt x="2835461" y="3888389"/>
                </a:lnTo>
                <a:lnTo>
                  <a:pt x="2857295" y="4000622"/>
                </a:lnTo>
                <a:cubicBezTo>
                  <a:pt x="2844375" y="4003714"/>
                  <a:pt x="2832674" y="4011423"/>
                  <a:pt x="2825735" y="4023766"/>
                </a:cubicBezTo>
                <a:lnTo>
                  <a:pt x="2508465" y="3860921"/>
                </a:lnTo>
                <a:cubicBezTo>
                  <a:pt x="2509788" y="3857101"/>
                  <a:pt x="2510554" y="3852919"/>
                  <a:pt x="2510554" y="3848067"/>
                </a:cubicBezTo>
                <a:cubicBezTo>
                  <a:pt x="2510554" y="3832867"/>
                  <a:pt x="2503068" y="3822653"/>
                  <a:pt x="2493012" y="3817440"/>
                </a:cubicBezTo>
                <a:close/>
                <a:moveTo>
                  <a:pt x="2911351" y="4017959"/>
                </a:moveTo>
                <a:lnTo>
                  <a:pt x="3354982" y="3613319"/>
                </a:lnTo>
                <a:lnTo>
                  <a:pt x="3765062" y="3239351"/>
                </a:lnTo>
                <a:cubicBezTo>
                  <a:pt x="3786498" y="3260870"/>
                  <a:pt x="3819306" y="3268068"/>
                  <a:pt x="3848371" y="3260907"/>
                </a:cubicBezTo>
                <a:lnTo>
                  <a:pt x="4032681" y="3845721"/>
                </a:lnTo>
                <a:cubicBezTo>
                  <a:pt x="4022331" y="3849902"/>
                  <a:pt x="4014183" y="3859455"/>
                  <a:pt x="4014183" y="3874512"/>
                </a:cubicBezTo>
                <a:cubicBezTo>
                  <a:pt x="4014183" y="3874949"/>
                  <a:pt x="4014259" y="3875317"/>
                  <a:pt x="4014259" y="3875686"/>
                </a:cubicBezTo>
                <a:lnTo>
                  <a:pt x="2920822" y="4039553"/>
                </a:lnTo>
                <a:cubicBezTo>
                  <a:pt x="2919281" y="4031031"/>
                  <a:pt x="2915944" y="4023765"/>
                  <a:pt x="2911351" y="4017959"/>
                </a:cubicBezTo>
                <a:close/>
                <a:moveTo>
                  <a:pt x="3420012" y="2840766"/>
                </a:moveTo>
                <a:lnTo>
                  <a:pt x="3070264" y="2620384"/>
                </a:lnTo>
                <a:cubicBezTo>
                  <a:pt x="3073346" y="2614104"/>
                  <a:pt x="3075180" y="2606680"/>
                  <a:pt x="3075180" y="2597978"/>
                </a:cubicBezTo>
                <a:cubicBezTo>
                  <a:pt x="3075180" y="2587809"/>
                  <a:pt x="3072685" y="2579325"/>
                  <a:pt x="3068573" y="2572458"/>
                </a:cubicBezTo>
                <a:lnTo>
                  <a:pt x="3490400" y="2260330"/>
                </a:lnTo>
                <a:cubicBezTo>
                  <a:pt x="3498112" y="2269469"/>
                  <a:pt x="3509124" y="2274869"/>
                  <a:pt x="3520720" y="2276448"/>
                </a:cubicBezTo>
                <a:lnTo>
                  <a:pt x="3477412" y="2812930"/>
                </a:lnTo>
                <a:cubicBezTo>
                  <a:pt x="3455315" y="2812343"/>
                  <a:pt x="3432932" y="2821632"/>
                  <a:pt x="3420012" y="2840766"/>
                </a:cubicBezTo>
                <a:close/>
                <a:moveTo>
                  <a:pt x="3479540" y="2228229"/>
                </a:moveTo>
                <a:cubicBezTo>
                  <a:pt x="3479540" y="2228929"/>
                  <a:pt x="3479615" y="2229553"/>
                  <a:pt x="3479615" y="2230215"/>
                </a:cubicBezTo>
                <a:lnTo>
                  <a:pt x="3300370" y="2250229"/>
                </a:lnTo>
                <a:lnTo>
                  <a:pt x="3028355" y="2280563"/>
                </a:lnTo>
                <a:cubicBezTo>
                  <a:pt x="3024754" y="2255697"/>
                  <a:pt x="3006994" y="2241301"/>
                  <a:pt x="2987031" y="2237413"/>
                </a:cubicBezTo>
                <a:lnTo>
                  <a:pt x="3095293" y="1514952"/>
                </a:lnTo>
                <a:cubicBezTo>
                  <a:pt x="3102854" y="1515425"/>
                  <a:pt x="3110416" y="1514177"/>
                  <a:pt x="3117240" y="1511206"/>
                </a:cubicBezTo>
                <a:lnTo>
                  <a:pt x="3500825" y="2187170"/>
                </a:lnTo>
                <a:cubicBezTo>
                  <a:pt x="3488423" y="2194917"/>
                  <a:pt x="3479540" y="2208584"/>
                  <a:pt x="3479540" y="2228229"/>
                </a:cubicBezTo>
                <a:close/>
                <a:moveTo>
                  <a:pt x="2997892" y="2634742"/>
                </a:moveTo>
                <a:cubicBezTo>
                  <a:pt x="3000312" y="2636758"/>
                  <a:pt x="3003033" y="2638450"/>
                  <a:pt x="3005889" y="2639879"/>
                </a:cubicBezTo>
                <a:lnTo>
                  <a:pt x="2741359" y="3231823"/>
                </a:lnTo>
                <a:cubicBezTo>
                  <a:pt x="2710205" y="3221059"/>
                  <a:pt x="2669574" y="3236554"/>
                  <a:pt x="2665830" y="3278312"/>
                </a:cubicBezTo>
                <a:lnTo>
                  <a:pt x="2451027" y="3266962"/>
                </a:lnTo>
                <a:cubicBezTo>
                  <a:pt x="2451027" y="3248159"/>
                  <a:pt x="2444683" y="3233620"/>
                  <a:pt x="2434921" y="3223226"/>
                </a:cubicBezTo>
                <a:lnTo>
                  <a:pt x="2785548" y="2856711"/>
                </a:lnTo>
                <a:lnTo>
                  <a:pt x="2997892" y="2634742"/>
                </a:lnTo>
                <a:close/>
                <a:moveTo>
                  <a:pt x="3088611" y="1514034"/>
                </a:moveTo>
                <a:lnTo>
                  <a:pt x="3031947" y="1891823"/>
                </a:lnTo>
                <a:lnTo>
                  <a:pt x="2980274" y="2236458"/>
                </a:lnTo>
                <a:cubicBezTo>
                  <a:pt x="2972938" y="2235901"/>
                  <a:pt x="2965520" y="2236751"/>
                  <a:pt x="2958515" y="2238879"/>
                </a:cubicBezTo>
                <a:lnTo>
                  <a:pt x="2791748" y="1831562"/>
                </a:lnTo>
                <a:lnTo>
                  <a:pt x="2673541" y="1542901"/>
                </a:lnTo>
                <a:cubicBezTo>
                  <a:pt x="2689100" y="1535846"/>
                  <a:pt x="2700991" y="1520901"/>
                  <a:pt x="2701142" y="1498021"/>
                </a:cubicBezTo>
                <a:lnTo>
                  <a:pt x="2824375" y="1490748"/>
                </a:lnTo>
                <a:lnTo>
                  <a:pt x="3055067" y="1477127"/>
                </a:lnTo>
                <a:cubicBezTo>
                  <a:pt x="3057344" y="1498277"/>
                  <a:pt x="3071956" y="1510582"/>
                  <a:pt x="3088611" y="1514034"/>
                </a:cubicBezTo>
                <a:close/>
                <a:moveTo>
                  <a:pt x="2205400" y="2128083"/>
                </a:moveTo>
                <a:cubicBezTo>
                  <a:pt x="2195268" y="2135461"/>
                  <a:pt x="2187196" y="2145893"/>
                  <a:pt x="2182680" y="2159372"/>
                </a:cubicBezTo>
                <a:lnTo>
                  <a:pt x="1654830" y="1987456"/>
                </a:lnTo>
                <a:lnTo>
                  <a:pt x="1644623" y="1984117"/>
                </a:lnTo>
                <a:cubicBezTo>
                  <a:pt x="1645322" y="1980627"/>
                  <a:pt x="1645729" y="1976919"/>
                  <a:pt x="1645729" y="1972955"/>
                </a:cubicBezTo>
                <a:cubicBezTo>
                  <a:pt x="1645729" y="1951211"/>
                  <a:pt x="1634386" y="1937071"/>
                  <a:pt x="1619632" y="1930535"/>
                </a:cubicBezTo>
                <a:lnTo>
                  <a:pt x="1771089" y="1546684"/>
                </a:lnTo>
                <a:cubicBezTo>
                  <a:pt x="1782138" y="1549730"/>
                  <a:pt x="1794359" y="1548557"/>
                  <a:pt x="1804453" y="1543157"/>
                </a:cubicBezTo>
                <a:lnTo>
                  <a:pt x="2152442" y="2050808"/>
                </a:lnTo>
                <a:lnTo>
                  <a:pt x="2205400" y="2128083"/>
                </a:lnTo>
                <a:close/>
                <a:moveTo>
                  <a:pt x="1024468" y="681325"/>
                </a:moveTo>
                <a:cubicBezTo>
                  <a:pt x="1035148" y="670457"/>
                  <a:pt x="1042123" y="654993"/>
                  <a:pt x="1042123" y="634791"/>
                </a:cubicBezTo>
                <a:cubicBezTo>
                  <a:pt x="1042123" y="629872"/>
                  <a:pt x="1041680" y="625246"/>
                  <a:pt x="1040876" y="620839"/>
                </a:cubicBezTo>
                <a:lnTo>
                  <a:pt x="1636002" y="458551"/>
                </a:lnTo>
                <a:cubicBezTo>
                  <a:pt x="1643300" y="483153"/>
                  <a:pt x="1665983" y="495165"/>
                  <a:pt x="1688336" y="494653"/>
                </a:cubicBezTo>
                <a:lnTo>
                  <a:pt x="1776192" y="1464935"/>
                </a:lnTo>
                <a:cubicBezTo>
                  <a:pt x="1769255" y="1465995"/>
                  <a:pt x="1762611" y="1468681"/>
                  <a:pt x="1757034" y="1472900"/>
                </a:cubicBezTo>
                <a:lnTo>
                  <a:pt x="1418441" y="1107048"/>
                </a:lnTo>
                <a:lnTo>
                  <a:pt x="1024468" y="681325"/>
                </a:lnTo>
                <a:close/>
                <a:moveTo>
                  <a:pt x="1642714" y="1990691"/>
                </a:moveTo>
                <a:lnTo>
                  <a:pt x="1976429" y="2099359"/>
                </a:lnTo>
                <a:lnTo>
                  <a:pt x="2180883" y="2165945"/>
                </a:lnTo>
                <a:cubicBezTo>
                  <a:pt x="2179598" y="2171601"/>
                  <a:pt x="2178823" y="2177656"/>
                  <a:pt x="2178823" y="2184229"/>
                </a:cubicBezTo>
                <a:cubicBezTo>
                  <a:pt x="2178823" y="2217835"/>
                  <a:pt x="2197027" y="2239173"/>
                  <a:pt x="2220186" y="2248424"/>
                </a:cubicBezTo>
                <a:lnTo>
                  <a:pt x="2023878" y="2769374"/>
                </a:lnTo>
                <a:cubicBezTo>
                  <a:pt x="2008320" y="2764861"/>
                  <a:pt x="1991213" y="2765410"/>
                  <a:pt x="1976098" y="2771066"/>
                </a:cubicBezTo>
                <a:lnTo>
                  <a:pt x="1622240" y="2014082"/>
                </a:lnTo>
                <a:cubicBezTo>
                  <a:pt x="1631304" y="2009343"/>
                  <a:pt x="1638790" y="2001559"/>
                  <a:pt x="1642714" y="1990691"/>
                </a:cubicBezTo>
                <a:close/>
                <a:moveTo>
                  <a:pt x="2071628" y="2835704"/>
                </a:moveTo>
                <a:cubicBezTo>
                  <a:pt x="2071628" y="2831365"/>
                  <a:pt x="2071222" y="2827325"/>
                  <a:pt x="2070636" y="2823399"/>
                </a:cubicBezTo>
                <a:lnTo>
                  <a:pt x="2437746" y="2738341"/>
                </a:lnTo>
                <a:lnTo>
                  <a:pt x="2983213" y="2611937"/>
                </a:lnTo>
                <a:cubicBezTo>
                  <a:pt x="2985122" y="2619165"/>
                  <a:pt x="2988497" y="2625265"/>
                  <a:pt x="2992826" y="2630116"/>
                </a:cubicBezTo>
                <a:lnTo>
                  <a:pt x="2578854" y="3062916"/>
                </a:lnTo>
                <a:lnTo>
                  <a:pt x="2429967" y="3218600"/>
                </a:lnTo>
                <a:cubicBezTo>
                  <a:pt x="2407321" y="3199684"/>
                  <a:pt x="2371574" y="3199240"/>
                  <a:pt x="2348304" y="3217239"/>
                </a:cubicBezTo>
                <a:lnTo>
                  <a:pt x="2051958" y="2885834"/>
                </a:lnTo>
                <a:cubicBezTo>
                  <a:pt x="2063811" y="2874296"/>
                  <a:pt x="2071628" y="2857629"/>
                  <a:pt x="2071628" y="2835704"/>
                </a:cubicBezTo>
                <a:close/>
                <a:moveTo>
                  <a:pt x="2394325" y="3329840"/>
                </a:moveTo>
                <a:lnTo>
                  <a:pt x="2467435" y="3814357"/>
                </a:lnTo>
                <a:cubicBezTo>
                  <a:pt x="2460971" y="3815823"/>
                  <a:pt x="2454958" y="3818983"/>
                  <a:pt x="2450329" y="3823901"/>
                </a:cubicBezTo>
                <a:lnTo>
                  <a:pt x="2242462" y="3662749"/>
                </a:lnTo>
                <a:lnTo>
                  <a:pt x="2011845" y="3484050"/>
                </a:lnTo>
                <a:cubicBezTo>
                  <a:pt x="2015731" y="3477808"/>
                  <a:pt x="2018083" y="3470053"/>
                  <a:pt x="2018083" y="3460727"/>
                </a:cubicBezTo>
                <a:cubicBezTo>
                  <a:pt x="2018083" y="3455259"/>
                  <a:pt x="2017234" y="3450332"/>
                  <a:pt x="2015806" y="3445925"/>
                </a:cubicBezTo>
                <a:lnTo>
                  <a:pt x="2332197" y="3297190"/>
                </a:lnTo>
                <a:cubicBezTo>
                  <a:pt x="2344013" y="3321063"/>
                  <a:pt x="2369778" y="3331969"/>
                  <a:pt x="2394325" y="3329841"/>
                </a:cubicBezTo>
                <a:close/>
                <a:moveTo>
                  <a:pt x="2007771" y="3489481"/>
                </a:moveTo>
                <a:lnTo>
                  <a:pt x="2446187" y="3829339"/>
                </a:lnTo>
                <a:cubicBezTo>
                  <a:pt x="2443173" y="3834409"/>
                  <a:pt x="2441376" y="3840651"/>
                  <a:pt x="2441376" y="3848067"/>
                </a:cubicBezTo>
                <a:cubicBezTo>
                  <a:pt x="2441376" y="3851151"/>
                  <a:pt x="2441707" y="3853942"/>
                  <a:pt x="2442255" y="3856589"/>
                </a:cubicBezTo>
                <a:lnTo>
                  <a:pt x="2300562" y="3907493"/>
                </a:lnTo>
                <a:lnTo>
                  <a:pt x="1839870" y="4073120"/>
                </a:lnTo>
                <a:cubicBezTo>
                  <a:pt x="1831646" y="4050421"/>
                  <a:pt x="1814216" y="4035514"/>
                  <a:pt x="1793915" y="4028534"/>
                </a:cubicBezTo>
                <a:lnTo>
                  <a:pt x="1966410" y="3501672"/>
                </a:lnTo>
                <a:cubicBezTo>
                  <a:pt x="1981089" y="3504907"/>
                  <a:pt x="1997459" y="3500868"/>
                  <a:pt x="2007771" y="3489480"/>
                </a:cubicBezTo>
                <a:close/>
                <a:moveTo>
                  <a:pt x="1838328" y="4137759"/>
                </a:moveTo>
                <a:cubicBezTo>
                  <a:pt x="1842545" y="4127913"/>
                  <a:pt x="1844965" y="4116459"/>
                  <a:pt x="1844965" y="4103379"/>
                </a:cubicBezTo>
                <a:cubicBezTo>
                  <a:pt x="1844965" y="4094790"/>
                  <a:pt x="1843830" y="4086930"/>
                  <a:pt x="1841883" y="4079657"/>
                </a:cubicBezTo>
                <a:lnTo>
                  <a:pt x="2444277" y="3863125"/>
                </a:lnTo>
                <a:cubicBezTo>
                  <a:pt x="2445961" y="3867021"/>
                  <a:pt x="2448351" y="3870323"/>
                  <a:pt x="2451140" y="3873114"/>
                </a:cubicBezTo>
                <a:lnTo>
                  <a:pt x="2141506" y="4252264"/>
                </a:lnTo>
                <a:cubicBezTo>
                  <a:pt x="2122016" y="4239410"/>
                  <a:pt x="2092102" y="4243599"/>
                  <a:pt x="2079445" y="4264900"/>
                </a:cubicBezTo>
                <a:lnTo>
                  <a:pt x="1856788" y="4147529"/>
                </a:lnTo>
                <a:lnTo>
                  <a:pt x="1838328" y="4137759"/>
                </a:lnTo>
                <a:close/>
                <a:moveTo>
                  <a:pt x="2146857" y="4256528"/>
                </a:moveTo>
                <a:lnTo>
                  <a:pt x="2253586" y="4125785"/>
                </a:lnTo>
                <a:lnTo>
                  <a:pt x="2456499" y="3877378"/>
                </a:lnTo>
                <a:cubicBezTo>
                  <a:pt x="2472057" y="3887141"/>
                  <a:pt x="2495402" y="3883764"/>
                  <a:pt x="2505564" y="3867089"/>
                </a:cubicBezTo>
                <a:lnTo>
                  <a:pt x="2822872" y="4030008"/>
                </a:lnTo>
                <a:cubicBezTo>
                  <a:pt x="2820557" y="4035958"/>
                  <a:pt x="2819166" y="4042787"/>
                  <a:pt x="2819166" y="4050571"/>
                </a:cubicBezTo>
                <a:cubicBezTo>
                  <a:pt x="2819166" y="4054904"/>
                  <a:pt x="2819602" y="4059018"/>
                  <a:pt x="2820376" y="4062839"/>
                </a:cubicBezTo>
                <a:lnTo>
                  <a:pt x="2426329" y="4187046"/>
                </a:lnTo>
                <a:lnTo>
                  <a:pt x="2156884" y="4271954"/>
                </a:lnTo>
                <a:cubicBezTo>
                  <a:pt x="2154645" y="4265704"/>
                  <a:pt x="2151194" y="4260567"/>
                  <a:pt x="2146857" y="4256528"/>
                </a:cubicBezTo>
                <a:close/>
                <a:moveTo>
                  <a:pt x="2921633" y="4046382"/>
                </a:moveTo>
                <a:lnTo>
                  <a:pt x="4015063" y="3882515"/>
                </a:lnTo>
                <a:cubicBezTo>
                  <a:pt x="4016604" y="3889495"/>
                  <a:pt x="4020204" y="3894933"/>
                  <a:pt x="4024969" y="3898821"/>
                </a:cubicBezTo>
                <a:lnTo>
                  <a:pt x="3710600" y="4368686"/>
                </a:lnTo>
                <a:cubicBezTo>
                  <a:pt x="3672944" y="4347092"/>
                  <a:pt x="3617896" y="4357374"/>
                  <a:pt x="3596979" y="4399464"/>
                </a:cubicBezTo>
                <a:lnTo>
                  <a:pt x="2918544" y="4070112"/>
                </a:lnTo>
                <a:cubicBezTo>
                  <a:pt x="2920604" y="4064381"/>
                  <a:pt x="2921815" y="4057845"/>
                  <a:pt x="2921815" y="4050572"/>
                </a:cubicBezTo>
                <a:cubicBezTo>
                  <a:pt x="2921815" y="4049105"/>
                  <a:pt x="2921701" y="4047781"/>
                  <a:pt x="2921633" y="4046382"/>
                </a:cubicBezTo>
                <a:close/>
                <a:moveTo>
                  <a:pt x="3716327" y="4372357"/>
                </a:moveTo>
                <a:lnTo>
                  <a:pt x="3795893" y="4253444"/>
                </a:lnTo>
                <a:lnTo>
                  <a:pt x="4030696" y="3902492"/>
                </a:lnTo>
                <a:cubicBezTo>
                  <a:pt x="4040535" y="3907193"/>
                  <a:pt x="4052794" y="3906832"/>
                  <a:pt x="4062189" y="3901243"/>
                </a:cubicBezTo>
                <a:lnTo>
                  <a:pt x="4308515" y="4212235"/>
                </a:lnTo>
                <a:cubicBezTo>
                  <a:pt x="4295887" y="4223104"/>
                  <a:pt x="4287379" y="4239635"/>
                  <a:pt x="4287379" y="4261891"/>
                </a:cubicBezTo>
                <a:cubicBezTo>
                  <a:pt x="4287379" y="4266441"/>
                  <a:pt x="4287740" y="4270706"/>
                  <a:pt x="4288477" y="4274745"/>
                </a:cubicBezTo>
                <a:lnTo>
                  <a:pt x="3745249" y="4414589"/>
                </a:lnTo>
                <a:cubicBezTo>
                  <a:pt x="3740401" y="4395936"/>
                  <a:pt x="3729909" y="4381834"/>
                  <a:pt x="3716327" y="4372357"/>
                </a:cubicBezTo>
                <a:close/>
                <a:moveTo>
                  <a:pt x="4425661" y="3617945"/>
                </a:moveTo>
                <a:lnTo>
                  <a:pt x="3897037" y="3227189"/>
                </a:lnTo>
                <a:cubicBezTo>
                  <a:pt x="3905260" y="3214448"/>
                  <a:pt x="3910393" y="3198435"/>
                  <a:pt x="3910393" y="3179045"/>
                </a:cubicBezTo>
                <a:cubicBezTo>
                  <a:pt x="3910393" y="3174051"/>
                  <a:pt x="3909959" y="3169388"/>
                  <a:pt x="3909296" y="3164830"/>
                </a:cubicBezTo>
                <a:lnTo>
                  <a:pt x="4514697" y="3036110"/>
                </a:lnTo>
                <a:cubicBezTo>
                  <a:pt x="4520123" y="3059471"/>
                  <a:pt x="4537666" y="3073310"/>
                  <a:pt x="4557486" y="3077650"/>
                </a:cubicBezTo>
                <a:lnTo>
                  <a:pt x="4461483" y="3604286"/>
                </a:lnTo>
                <a:cubicBezTo>
                  <a:pt x="4448269" y="3603113"/>
                  <a:pt x="4434545" y="3607663"/>
                  <a:pt x="4425661" y="3617945"/>
                </a:cubicBezTo>
                <a:close/>
                <a:moveTo>
                  <a:pt x="4513517" y="3029356"/>
                </a:moveTo>
                <a:lnTo>
                  <a:pt x="3908191" y="3158114"/>
                </a:lnTo>
                <a:cubicBezTo>
                  <a:pt x="3901953" y="3128765"/>
                  <a:pt x="3882576" y="3109601"/>
                  <a:pt x="3859088" y="3100523"/>
                </a:cubicBezTo>
                <a:lnTo>
                  <a:pt x="3942179" y="2878042"/>
                </a:lnTo>
                <a:cubicBezTo>
                  <a:pt x="3967501" y="2885022"/>
                  <a:pt x="3998031" y="2874409"/>
                  <a:pt x="4007577" y="2846242"/>
                </a:cubicBezTo>
                <a:lnTo>
                  <a:pt x="4514405" y="3006183"/>
                </a:lnTo>
                <a:cubicBezTo>
                  <a:pt x="4513449" y="3010658"/>
                  <a:pt x="4512931" y="3015434"/>
                  <a:pt x="4512931" y="3020579"/>
                </a:cubicBezTo>
                <a:cubicBezTo>
                  <a:pt x="4512931" y="3023625"/>
                  <a:pt x="4513224" y="3026528"/>
                  <a:pt x="4513517" y="3029356"/>
                </a:cubicBezTo>
                <a:close/>
                <a:moveTo>
                  <a:pt x="3904599" y="2826889"/>
                </a:moveTo>
                <a:cubicBezTo>
                  <a:pt x="3904599" y="2827694"/>
                  <a:pt x="3904674" y="2828431"/>
                  <a:pt x="3904741" y="2829236"/>
                </a:cubicBezTo>
                <a:lnTo>
                  <a:pt x="3768512" y="2844181"/>
                </a:lnTo>
                <a:lnTo>
                  <a:pt x="3541270" y="2869046"/>
                </a:lnTo>
                <a:cubicBezTo>
                  <a:pt x="3538849" y="2850649"/>
                  <a:pt x="3530258" y="2836765"/>
                  <a:pt x="3518519" y="2827438"/>
                </a:cubicBezTo>
                <a:lnTo>
                  <a:pt x="3854316" y="2375497"/>
                </a:lnTo>
                <a:cubicBezTo>
                  <a:pt x="3865545" y="2382514"/>
                  <a:pt x="3879127" y="2385560"/>
                  <a:pt x="3892415" y="2384605"/>
                </a:cubicBezTo>
                <a:lnTo>
                  <a:pt x="3946877" y="2774624"/>
                </a:lnTo>
                <a:cubicBezTo>
                  <a:pt x="3924419" y="2778813"/>
                  <a:pt x="3904599" y="2796187"/>
                  <a:pt x="3904599" y="2826889"/>
                </a:cubicBezTo>
                <a:close/>
                <a:moveTo>
                  <a:pt x="3848739" y="2371533"/>
                </a:moveTo>
                <a:lnTo>
                  <a:pt x="3513009" y="2823474"/>
                </a:lnTo>
                <a:cubicBezTo>
                  <a:pt x="3504350" y="2817999"/>
                  <a:pt x="3494437" y="2814660"/>
                  <a:pt x="3484237" y="2813449"/>
                </a:cubicBezTo>
                <a:lnTo>
                  <a:pt x="3522479" y="2339801"/>
                </a:lnTo>
                <a:lnTo>
                  <a:pt x="3527545" y="2276960"/>
                </a:lnTo>
                <a:cubicBezTo>
                  <a:pt x="3547583" y="2277148"/>
                  <a:pt x="3567764" y="2266242"/>
                  <a:pt x="3574295" y="2244242"/>
                </a:cubicBezTo>
                <a:lnTo>
                  <a:pt x="3829144" y="2312882"/>
                </a:lnTo>
                <a:cubicBezTo>
                  <a:pt x="3828484" y="2316740"/>
                  <a:pt x="3828039" y="2320779"/>
                  <a:pt x="3828039" y="2325074"/>
                </a:cubicBezTo>
                <a:cubicBezTo>
                  <a:pt x="3828039" y="2346194"/>
                  <a:pt x="3836480" y="2361650"/>
                  <a:pt x="3848739" y="2371533"/>
                </a:cubicBezTo>
                <a:close/>
                <a:moveTo>
                  <a:pt x="2622785" y="1539411"/>
                </a:moveTo>
                <a:lnTo>
                  <a:pt x="2280561" y="2122096"/>
                </a:lnTo>
                <a:cubicBezTo>
                  <a:pt x="2258975" y="2111589"/>
                  <a:pt x="2231895" y="2112326"/>
                  <a:pt x="2211120" y="2124367"/>
                </a:cubicBezTo>
                <a:lnTo>
                  <a:pt x="2134313" y="2012284"/>
                </a:lnTo>
                <a:lnTo>
                  <a:pt x="1810143" y="1539411"/>
                </a:lnTo>
                <a:cubicBezTo>
                  <a:pt x="1818433" y="1532950"/>
                  <a:pt x="1824273" y="1522924"/>
                  <a:pt x="1825002" y="1509333"/>
                </a:cubicBezTo>
                <a:lnTo>
                  <a:pt x="2601642" y="1501473"/>
                </a:lnTo>
                <a:cubicBezTo>
                  <a:pt x="2602747" y="1519284"/>
                  <a:pt x="2611188" y="1531920"/>
                  <a:pt x="2622785" y="1539411"/>
                </a:cubicBezTo>
                <a:close/>
                <a:moveTo>
                  <a:pt x="1746248" y="1526963"/>
                </a:moveTo>
                <a:cubicBezTo>
                  <a:pt x="1750428" y="1535041"/>
                  <a:pt x="1756996" y="1540878"/>
                  <a:pt x="1764670" y="1544368"/>
                </a:cubicBezTo>
                <a:lnTo>
                  <a:pt x="1666427" y="1793369"/>
                </a:lnTo>
                <a:lnTo>
                  <a:pt x="1613213" y="1928218"/>
                </a:lnTo>
                <a:cubicBezTo>
                  <a:pt x="1591890" y="1922164"/>
                  <a:pt x="1566237" y="1930347"/>
                  <a:pt x="1556616" y="1952828"/>
                </a:cubicBezTo>
                <a:lnTo>
                  <a:pt x="1487107" y="1925977"/>
                </a:lnTo>
                <a:lnTo>
                  <a:pt x="1194467" y="1812939"/>
                </a:lnTo>
                <a:cubicBezTo>
                  <a:pt x="1195783" y="1808058"/>
                  <a:pt x="1196595" y="1802733"/>
                  <a:pt x="1196595" y="1796851"/>
                </a:cubicBezTo>
                <a:cubicBezTo>
                  <a:pt x="1196595" y="1789803"/>
                  <a:pt x="1195490" y="1783448"/>
                  <a:pt x="1193618" y="1777792"/>
                </a:cubicBezTo>
                <a:lnTo>
                  <a:pt x="1381228" y="1692628"/>
                </a:lnTo>
                <a:lnTo>
                  <a:pt x="1746248" y="1526963"/>
                </a:lnTo>
                <a:close/>
                <a:moveTo>
                  <a:pt x="4313950" y="4208196"/>
                </a:moveTo>
                <a:lnTo>
                  <a:pt x="4067540" y="3897137"/>
                </a:lnTo>
                <a:cubicBezTo>
                  <a:pt x="4072899" y="3891917"/>
                  <a:pt x="4076424" y="3884426"/>
                  <a:pt x="4076424" y="3874512"/>
                </a:cubicBezTo>
                <a:cubicBezTo>
                  <a:pt x="4076424" y="3869954"/>
                  <a:pt x="4075689" y="3865840"/>
                  <a:pt x="4074297" y="3862320"/>
                </a:cubicBezTo>
                <a:lnTo>
                  <a:pt x="4422429" y="3668924"/>
                </a:lnTo>
                <a:cubicBezTo>
                  <a:pt x="4428156" y="3677957"/>
                  <a:pt x="4437183" y="3683613"/>
                  <a:pt x="4447097" y="3685892"/>
                </a:cubicBezTo>
                <a:lnTo>
                  <a:pt x="4359744" y="4197177"/>
                </a:lnTo>
                <a:cubicBezTo>
                  <a:pt x="4343818" y="4195493"/>
                  <a:pt x="4327230" y="4199163"/>
                  <a:pt x="4313950" y="4208196"/>
                </a:cubicBezTo>
                <a:close/>
                <a:moveTo>
                  <a:pt x="4713972" y="2923290"/>
                </a:moveTo>
                <a:cubicBezTo>
                  <a:pt x="4702449" y="2936144"/>
                  <a:pt x="4695114" y="2953879"/>
                  <a:pt x="4695114" y="2976541"/>
                </a:cubicBezTo>
                <a:cubicBezTo>
                  <a:pt x="4695114" y="2981204"/>
                  <a:pt x="4695475" y="2985574"/>
                  <a:pt x="4696136" y="2989839"/>
                </a:cubicBezTo>
                <a:lnTo>
                  <a:pt x="4627874" y="3004709"/>
                </a:lnTo>
                <a:cubicBezTo>
                  <a:pt x="4619141" y="2967651"/>
                  <a:pt x="4579726" y="2954654"/>
                  <a:pt x="4549414" y="2965778"/>
                </a:cubicBezTo>
                <a:lnTo>
                  <a:pt x="4387276" y="2619759"/>
                </a:lnTo>
                <a:cubicBezTo>
                  <a:pt x="4391087" y="2617849"/>
                  <a:pt x="4394612" y="2615457"/>
                  <a:pt x="4397844" y="2612629"/>
                </a:cubicBezTo>
                <a:lnTo>
                  <a:pt x="4539434" y="2751744"/>
                </a:lnTo>
                <a:lnTo>
                  <a:pt x="4713972" y="2923290"/>
                </a:lnTo>
                <a:close/>
                <a:moveTo>
                  <a:pt x="4167076" y="2282729"/>
                </a:moveTo>
                <a:lnTo>
                  <a:pt x="4076056" y="2246957"/>
                </a:lnTo>
                <a:cubicBezTo>
                  <a:pt x="4077597" y="2241301"/>
                  <a:pt x="4078551" y="2235096"/>
                  <a:pt x="4078551" y="2228229"/>
                </a:cubicBezTo>
                <a:cubicBezTo>
                  <a:pt x="4078551" y="2219008"/>
                  <a:pt x="4076936" y="2210930"/>
                  <a:pt x="4074079" y="2203845"/>
                </a:cubicBezTo>
                <a:lnTo>
                  <a:pt x="4378317" y="2047838"/>
                </a:lnTo>
                <a:cubicBezTo>
                  <a:pt x="4381985" y="2054517"/>
                  <a:pt x="4386833" y="2060067"/>
                  <a:pt x="4392485" y="2064467"/>
                </a:cubicBezTo>
                <a:lnTo>
                  <a:pt x="4252587" y="2257608"/>
                </a:lnTo>
                <a:cubicBezTo>
                  <a:pt x="4224176" y="2240459"/>
                  <a:pt x="4181169" y="2248830"/>
                  <a:pt x="4167076" y="2282729"/>
                </a:cubicBezTo>
                <a:close/>
                <a:moveTo>
                  <a:pt x="4375453" y="2041663"/>
                </a:moveTo>
                <a:lnTo>
                  <a:pt x="4184176" y="2139718"/>
                </a:lnTo>
                <a:lnTo>
                  <a:pt x="4071216" y="2197640"/>
                </a:lnTo>
                <a:cubicBezTo>
                  <a:pt x="4058220" y="2173910"/>
                  <a:pt x="4030185" y="2164696"/>
                  <a:pt x="4005450" y="2169871"/>
                </a:cubicBezTo>
                <a:lnTo>
                  <a:pt x="3946877" y="1969721"/>
                </a:lnTo>
                <a:cubicBezTo>
                  <a:pt x="3959496" y="1965351"/>
                  <a:pt x="3970071" y="1955363"/>
                  <a:pt x="3973446" y="1939786"/>
                </a:cubicBezTo>
                <a:lnTo>
                  <a:pt x="4371274" y="2009900"/>
                </a:lnTo>
                <a:cubicBezTo>
                  <a:pt x="4371049" y="2012171"/>
                  <a:pt x="4370906" y="2014526"/>
                  <a:pt x="4370906" y="2016947"/>
                </a:cubicBezTo>
                <a:cubicBezTo>
                  <a:pt x="4370906" y="2026274"/>
                  <a:pt x="4372589" y="2034465"/>
                  <a:pt x="4375453" y="2041663"/>
                </a:cubicBezTo>
                <a:close/>
                <a:moveTo>
                  <a:pt x="3940270" y="1971481"/>
                </a:moveTo>
                <a:lnTo>
                  <a:pt x="3998918" y="2171639"/>
                </a:lnTo>
                <a:cubicBezTo>
                  <a:pt x="3977114" y="2178686"/>
                  <a:pt x="3959429" y="2197527"/>
                  <a:pt x="3959429" y="2228229"/>
                </a:cubicBezTo>
                <a:cubicBezTo>
                  <a:pt x="3959429" y="2298448"/>
                  <a:pt x="4051689" y="2306857"/>
                  <a:pt x="4073786" y="2253426"/>
                </a:cubicBezTo>
                <a:lnTo>
                  <a:pt x="4164874" y="2289227"/>
                </a:lnTo>
                <a:cubicBezTo>
                  <a:pt x="4163258" y="2294740"/>
                  <a:pt x="4162379" y="2300795"/>
                  <a:pt x="4162379" y="2307481"/>
                </a:cubicBezTo>
                <a:cubicBezTo>
                  <a:pt x="4162379" y="2385523"/>
                  <a:pt x="4278931" y="2385523"/>
                  <a:pt x="4278931" y="2307481"/>
                </a:cubicBezTo>
                <a:cubicBezTo>
                  <a:pt x="4278931" y="2286474"/>
                  <a:pt x="4270491" y="2271198"/>
                  <a:pt x="4258164" y="2261504"/>
                </a:cubicBezTo>
                <a:lnTo>
                  <a:pt x="4398062" y="2068363"/>
                </a:lnTo>
                <a:cubicBezTo>
                  <a:pt x="4404820" y="2072477"/>
                  <a:pt x="4412305" y="2075155"/>
                  <a:pt x="4420159" y="2076479"/>
                </a:cubicBezTo>
                <a:lnTo>
                  <a:pt x="4364374" y="2517296"/>
                </a:lnTo>
                <a:cubicBezTo>
                  <a:pt x="4336189" y="2515717"/>
                  <a:pt x="4306756" y="2533783"/>
                  <a:pt x="4306756" y="2571570"/>
                </a:cubicBezTo>
                <a:cubicBezTo>
                  <a:pt x="4306756" y="2617036"/>
                  <a:pt x="4349252" y="2634005"/>
                  <a:pt x="4381030" y="2622512"/>
                </a:cubicBezTo>
                <a:lnTo>
                  <a:pt x="4543176" y="2968501"/>
                </a:lnTo>
                <a:cubicBezTo>
                  <a:pt x="4531060" y="2974593"/>
                  <a:pt x="4521078" y="2984950"/>
                  <a:pt x="4516238" y="2999609"/>
                </a:cubicBezTo>
                <a:lnTo>
                  <a:pt x="4009411" y="2839630"/>
                </a:lnTo>
                <a:cubicBezTo>
                  <a:pt x="4010224" y="2835666"/>
                  <a:pt x="4010659" y="2831439"/>
                  <a:pt x="4010659" y="2826889"/>
                </a:cubicBezTo>
                <a:cubicBezTo>
                  <a:pt x="4010659" y="2789576"/>
                  <a:pt x="3981443" y="2771908"/>
                  <a:pt x="3953628" y="2773781"/>
                </a:cubicBezTo>
                <a:lnTo>
                  <a:pt x="3899164" y="2383725"/>
                </a:lnTo>
                <a:cubicBezTo>
                  <a:pt x="3924486" y="2379205"/>
                  <a:pt x="3946952" y="2359672"/>
                  <a:pt x="3946952" y="2325074"/>
                </a:cubicBezTo>
                <a:cubicBezTo>
                  <a:pt x="3946952" y="2301607"/>
                  <a:pt x="3936602" y="2285113"/>
                  <a:pt x="3921991" y="2275493"/>
                </a:cubicBezTo>
                <a:cubicBezTo>
                  <a:pt x="3937625" y="2267558"/>
                  <a:pt x="3949372" y="2251846"/>
                  <a:pt x="3949372" y="2228229"/>
                </a:cubicBezTo>
                <a:cubicBezTo>
                  <a:pt x="3949372" y="2157168"/>
                  <a:pt x="3843162" y="2157168"/>
                  <a:pt x="3843162" y="2228229"/>
                </a:cubicBezTo>
                <a:cubicBezTo>
                  <a:pt x="3843162" y="2247582"/>
                  <a:pt x="3851092" y="2261609"/>
                  <a:pt x="3862463" y="2270424"/>
                </a:cubicBezTo>
                <a:cubicBezTo>
                  <a:pt x="3847859" y="2276599"/>
                  <a:pt x="3835676" y="2288535"/>
                  <a:pt x="3830685" y="2306233"/>
                </a:cubicBezTo>
                <a:lnTo>
                  <a:pt x="3575769" y="2237556"/>
                </a:lnTo>
                <a:cubicBezTo>
                  <a:pt x="3576280" y="2234622"/>
                  <a:pt x="3576573" y="2231531"/>
                  <a:pt x="3576573" y="2228229"/>
                </a:cubicBezTo>
                <a:cubicBezTo>
                  <a:pt x="3576573" y="2221731"/>
                  <a:pt x="3575550" y="2215887"/>
                  <a:pt x="3573784" y="2210674"/>
                </a:cubicBezTo>
                <a:lnTo>
                  <a:pt x="3740477" y="2132964"/>
                </a:lnTo>
                <a:cubicBezTo>
                  <a:pt x="3756696" y="2163042"/>
                  <a:pt x="3811158" y="2156686"/>
                  <a:pt x="3811158" y="2113792"/>
                </a:cubicBezTo>
                <a:cubicBezTo>
                  <a:pt x="3811158" y="2102149"/>
                  <a:pt x="3807122" y="2093229"/>
                  <a:pt x="3800959" y="2086949"/>
                </a:cubicBezTo>
                <a:lnTo>
                  <a:pt x="3905478" y="1964471"/>
                </a:lnTo>
                <a:cubicBezTo>
                  <a:pt x="3915460" y="1971406"/>
                  <a:pt x="3928305" y="1973722"/>
                  <a:pt x="3940270" y="1971481"/>
                </a:cubicBezTo>
                <a:close/>
                <a:moveTo>
                  <a:pt x="2636472" y="1117367"/>
                </a:moveTo>
                <a:lnTo>
                  <a:pt x="3061314" y="1446643"/>
                </a:lnTo>
                <a:cubicBezTo>
                  <a:pt x="3057344" y="1452998"/>
                  <a:pt x="3054925" y="1460858"/>
                  <a:pt x="3054775" y="1470290"/>
                </a:cubicBezTo>
                <a:lnTo>
                  <a:pt x="2700847" y="1491192"/>
                </a:lnTo>
                <a:cubicBezTo>
                  <a:pt x="2697759" y="1460821"/>
                  <a:pt x="2672624" y="1446312"/>
                  <a:pt x="2648400" y="1447598"/>
                </a:cubicBezTo>
                <a:lnTo>
                  <a:pt x="2608362" y="1132718"/>
                </a:lnTo>
                <a:cubicBezTo>
                  <a:pt x="2619079" y="1130807"/>
                  <a:pt x="2629137" y="1125700"/>
                  <a:pt x="2636472" y="1117367"/>
                </a:cubicBezTo>
                <a:close/>
                <a:moveTo>
                  <a:pt x="2186610" y="938585"/>
                </a:moveTo>
                <a:lnTo>
                  <a:pt x="1805257" y="1469997"/>
                </a:lnTo>
                <a:cubicBezTo>
                  <a:pt x="1798508" y="1466183"/>
                  <a:pt x="1790729" y="1464310"/>
                  <a:pt x="1782949" y="1464378"/>
                </a:cubicBezTo>
                <a:lnTo>
                  <a:pt x="1695124" y="494097"/>
                </a:lnTo>
                <a:cubicBezTo>
                  <a:pt x="1706353" y="492517"/>
                  <a:pt x="1717033" y="487711"/>
                  <a:pt x="1725218" y="479663"/>
                </a:cubicBezTo>
                <a:lnTo>
                  <a:pt x="2180402" y="883423"/>
                </a:lnTo>
                <a:cubicBezTo>
                  <a:pt x="2175892" y="889666"/>
                  <a:pt x="2173103" y="897744"/>
                  <a:pt x="2173103" y="907702"/>
                </a:cubicBezTo>
                <a:cubicBezTo>
                  <a:pt x="2173103" y="921654"/>
                  <a:pt x="2178568" y="931898"/>
                  <a:pt x="2186610" y="938585"/>
                </a:cubicBezTo>
                <a:close/>
                <a:moveTo>
                  <a:pt x="989458" y="699391"/>
                </a:moveTo>
                <a:cubicBezTo>
                  <a:pt x="1000356" y="697451"/>
                  <a:pt x="1010744" y="692931"/>
                  <a:pt x="1019411" y="685913"/>
                </a:cubicBezTo>
                <a:lnTo>
                  <a:pt x="1751968" y="1477458"/>
                </a:lnTo>
                <a:cubicBezTo>
                  <a:pt x="1745624" y="1484362"/>
                  <a:pt x="1741551" y="1493982"/>
                  <a:pt x="1741551" y="1506355"/>
                </a:cubicBezTo>
                <a:cubicBezTo>
                  <a:pt x="1741551" y="1511612"/>
                  <a:pt x="1742280" y="1516381"/>
                  <a:pt x="1743602" y="1520645"/>
                </a:cubicBezTo>
                <a:lnTo>
                  <a:pt x="1288051" y="1727444"/>
                </a:lnTo>
                <a:lnTo>
                  <a:pt x="1191018" y="1771474"/>
                </a:lnTo>
                <a:cubicBezTo>
                  <a:pt x="1181179" y="1751422"/>
                  <a:pt x="1159743" y="1742096"/>
                  <a:pt x="1139119" y="1743562"/>
                </a:cubicBezTo>
                <a:lnTo>
                  <a:pt x="1014525" y="874240"/>
                </a:lnTo>
                <a:lnTo>
                  <a:pt x="989458" y="699391"/>
                </a:lnTo>
                <a:close/>
                <a:moveTo>
                  <a:pt x="1351284" y="2682630"/>
                </a:moveTo>
                <a:cubicBezTo>
                  <a:pt x="1360198" y="2690490"/>
                  <a:pt x="1372389" y="2693905"/>
                  <a:pt x="1384129" y="2692874"/>
                </a:cubicBezTo>
                <a:lnTo>
                  <a:pt x="1464649" y="3141145"/>
                </a:lnTo>
                <a:cubicBezTo>
                  <a:pt x="1445972" y="3145440"/>
                  <a:pt x="1429932" y="3160062"/>
                  <a:pt x="1428790" y="3185032"/>
                </a:cubicBezTo>
                <a:lnTo>
                  <a:pt x="845780" y="3192636"/>
                </a:lnTo>
                <a:cubicBezTo>
                  <a:pt x="845043" y="3182573"/>
                  <a:pt x="841706" y="3174382"/>
                  <a:pt x="836678" y="3168064"/>
                </a:cubicBezTo>
                <a:lnTo>
                  <a:pt x="1124440" y="2896589"/>
                </a:lnTo>
                <a:lnTo>
                  <a:pt x="1351284" y="2682630"/>
                </a:lnTo>
                <a:close/>
                <a:moveTo>
                  <a:pt x="787943" y="3239494"/>
                </a:moveTo>
                <a:lnTo>
                  <a:pt x="684777" y="3683463"/>
                </a:lnTo>
                <a:cubicBezTo>
                  <a:pt x="673330" y="3681997"/>
                  <a:pt x="661327" y="3684712"/>
                  <a:pt x="652187" y="3691767"/>
                </a:cubicBezTo>
                <a:lnTo>
                  <a:pt x="440428" y="3467120"/>
                </a:lnTo>
                <a:lnTo>
                  <a:pt x="239906" y="3254371"/>
                </a:lnTo>
                <a:cubicBezTo>
                  <a:pt x="244378" y="3249152"/>
                  <a:pt x="247280" y="3242104"/>
                  <a:pt x="247572" y="3233252"/>
                </a:cubicBezTo>
                <a:lnTo>
                  <a:pt x="757225" y="3202692"/>
                </a:lnTo>
                <a:cubicBezTo>
                  <a:pt x="759428" y="3222820"/>
                  <a:pt x="772490" y="3235049"/>
                  <a:pt x="787943" y="3239494"/>
                </a:cubicBezTo>
                <a:close/>
                <a:moveTo>
                  <a:pt x="567082" y="3940693"/>
                </a:moveTo>
                <a:cubicBezTo>
                  <a:pt x="566015" y="3926365"/>
                  <a:pt x="559852" y="3915646"/>
                  <a:pt x="551082" y="3908591"/>
                </a:cubicBezTo>
                <a:lnTo>
                  <a:pt x="606053" y="3831912"/>
                </a:lnTo>
                <a:lnTo>
                  <a:pt x="656885" y="3761031"/>
                </a:lnTo>
                <a:cubicBezTo>
                  <a:pt x="674427" y="3770943"/>
                  <a:pt x="699125" y="3767642"/>
                  <a:pt x="711903" y="3751185"/>
                </a:cubicBezTo>
                <a:lnTo>
                  <a:pt x="944061" y="3906606"/>
                </a:lnTo>
                <a:cubicBezTo>
                  <a:pt x="939949" y="3914172"/>
                  <a:pt x="937416" y="3923205"/>
                  <a:pt x="937086" y="3933788"/>
                </a:cubicBezTo>
                <a:lnTo>
                  <a:pt x="748747" y="3937308"/>
                </a:lnTo>
                <a:lnTo>
                  <a:pt x="567082" y="3940693"/>
                </a:lnTo>
                <a:close/>
                <a:moveTo>
                  <a:pt x="2136620" y="4327041"/>
                </a:moveTo>
                <a:cubicBezTo>
                  <a:pt x="2149721" y="4320723"/>
                  <a:pt x="2159597" y="4307869"/>
                  <a:pt x="2159597" y="4288261"/>
                </a:cubicBezTo>
                <a:cubicBezTo>
                  <a:pt x="2159597" y="4284808"/>
                  <a:pt x="2159305" y="4281574"/>
                  <a:pt x="2158718" y="4278558"/>
                </a:cubicBezTo>
                <a:lnTo>
                  <a:pt x="2822173" y="4069375"/>
                </a:lnTo>
                <a:cubicBezTo>
                  <a:pt x="2826397" y="4081642"/>
                  <a:pt x="2834687" y="4090457"/>
                  <a:pt x="2844819" y="4095820"/>
                </a:cubicBezTo>
                <a:lnTo>
                  <a:pt x="2427795" y="4957463"/>
                </a:lnTo>
                <a:cubicBezTo>
                  <a:pt x="2419948" y="4954748"/>
                  <a:pt x="2411176" y="4954598"/>
                  <a:pt x="2403209" y="4956877"/>
                </a:cubicBezTo>
                <a:lnTo>
                  <a:pt x="2316744" y="4752613"/>
                </a:lnTo>
                <a:lnTo>
                  <a:pt x="2136620" y="4327041"/>
                </a:lnTo>
                <a:close/>
                <a:moveTo>
                  <a:pt x="2434003" y="4960254"/>
                </a:moveTo>
                <a:lnTo>
                  <a:pt x="2713910" y="4381976"/>
                </a:lnTo>
                <a:lnTo>
                  <a:pt x="2851019" y="4098678"/>
                </a:lnTo>
                <a:cubicBezTo>
                  <a:pt x="2861775" y="4102649"/>
                  <a:pt x="2873808" y="4103161"/>
                  <a:pt x="2884932" y="4100295"/>
                </a:cubicBezTo>
                <a:lnTo>
                  <a:pt x="3013819" y="4455061"/>
                </a:lnTo>
                <a:lnTo>
                  <a:pt x="3080104" y="4637295"/>
                </a:lnTo>
                <a:cubicBezTo>
                  <a:pt x="3056390" y="4646404"/>
                  <a:pt x="3037750" y="4667922"/>
                  <a:pt x="3037750" y="4702077"/>
                </a:cubicBezTo>
                <a:cubicBezTo>
                  <a:pt x="3037750" y="4710892"/>
                  <a:pt x="3038997" y="4718827"/>
                  <a:pt x="3041275" y="4726024"/>
                </a:cubicBezTo>
                <a:lnTo>
                  <a:pt x="2447870" y="4974875"/>
                </a:lnTo>
                <a:cubicBezTo>
                  <a:pt x="2444683" y="4968407"/>
                  <a:pt x="2439798" y="4963488"/>
                  <a:pt x="2434003" y="4960254"/>
                </a:cubicBezTo>
                <a:close/>
                <a:moveTo>
                  <a:pt x="3086484" y="4635167"/>
                </a:moveTo>
                <a:lnTo>
                  <a:pt x="2922220" y="4182932"/>
                </a:lnTo>
                <a:lnTo>
                  <a:pt x="2891389" y="4098091"/>
                </a:lnTo>
                <a:cubicBezTo>
                  <a:pt x="2901521" y="4093977"/>
                  <a:pt x="2910291" y="4086779"/>
                  <a:pt x="2915794" y="4076355"/>
                </a:cubicBezTo>
                <a:lnTo>
                  <a:pt x="2988497" y="4111682"/>
                </a:lnTo>
                <a:lnTo>
                  <a:pt x="3594191" y="4405781"/>
                </a:lnTo>
                <a:cubicBezTo>
                  <a:pt x="3590590" y="4415108"/>
                  <a:pt x="3588463" y="4425833"/>
                  <a:pt x="3588463" y="4437950"/>
                </a:cubicBezTo>
                <a:cubicBezTo>
                  <a:pt x="3588463" y="4449698"/>
                  <a:pt x="3590449" y="4460055"/>
                  <a:pt x="3593897" y="4469239"/>
                </a:cubicBezTo>
                <a:lnTo>
                  <a:pt x="3169500" y="4668953"/>
                </a:lnTo>
                <a:cubicBezTo>
                  <a:pt x="3154159" y="4637732"/>
                  <a:pt x="3117384" y="4626420"/>
                  <a:pt x="3086484" y="4635167"/>
                </a:cubicBezTo>
                <a:close/>
                <a:moveTo>
                  <a:pt x="4472050" y="3606565"/>
                </a:moveTo>
                <a:cubicBezTo>
                  <a:pt x="4470803" y="3606121"/>
                  <a:pt x="4469480" y="3605753"/>
                  <a:pt x="4468157" y="3605459"/>
                </a:cubicBezTo>
                <a:lnTo>
                  <a:pt x="4482182" y="3528411"/>
                </a:lnTo>
                <a:lnTo>
                  <a:pt x="4564237" y="3078786"/>
                </a:lnTo>
                <a:cubicBezTo>
                  <a:pt x="4595579" y="3082238"/>
                  <a:pt x="4629783" y="3062886"/>
                  <a:pt x="4629783" y="3020578"/>
                </a:cubicBezTo>
                <a:cubicBezTo>
                  <a:pt x="4629783" y="3017382"/>
                  <a:pt x="4629490" y="3014366"/>
                  <a:pt x="4629122" y="3011432"/>
                </a:cubicBezTo>
                <a:lnTo>
                  <a:pt x="4695038" y="2997074"/>
                </a:lnTo>
                <a:lnTo>
                  <a:pt x="4697241" y="2996555"/>
                </a:lnTo>
                <a:cubicBezTo>
                  <a:pt x="4702600" y="3020684"/>
                  <a:pt x="4717572" y="3037321"/>
                  <a:pt x="4736287" y="3046467"/>
                </a:cubicBezTo>
                <a:lnTo>
                  <a:pt x="4637638" y="3255582"/>
                </a:lnTo>
                <a:lnTo>
                  <a:pt x="4472050" y="3606565"/>
                </a:lnTo>
                <a:close/>
                <a:moveTo>
                  <a:pt x="3900338" y="1897629"/>
                </a:moveTo>
                <a:cubicBezTo>
                  <a:pt x="3892926" y="1904865"/>
                  <a:pt x="3888087" y="1915259"/>
                  <a:pt x="3888087" y="1928918"/>
                </a:cubicBezTo>
                <a:cubicBezTo>
                  <a:pt x="3888087" y="1942547"/>
                  <a:pt x="3892926" y="1952896"/>
                  <a:pt x="3900269" y="1960131"/>
                </a:cubicBezTo>
                <a:lnTo>
                  <a:pt x="3795675" y="2082616"/>
                </a:lnTo>
                <a:cubicBezTo>
                  <a:pt x="3786054" y="2076073"/>
                  <a:pt x="3773435" y="2074426"/>
                  <a:pt x="3762273" y="2077584"/>
                </a:cubicBezTo>
                <a:lnTo>
                  <a:pt x="3493925" y="1427764"/>
                </a:lnTo>
                <a:cubicBezTo>
                  <a:pt x="3495692" y="1426960"/>
                  <a:pt x="3497375" y="1425967"/>
                  <a:pt x="3498991" y="1424861"/>
                </a:cubicBezTo>
                <a:lnTo>
                  <a:pt x="3748767" y="1719141"/>
                </a:lnTo>
                <a:lnTo>
                  <a:pt x="3900338" y="1897629"/>
                </a:lnTo>
                <a:close/>
                <a:moveTo>
                  <a:pt x="2618343" y="1458910"/>
                </a:moveTo>
                <a:cubicBezTo>
                  <a:pt x="2608873" y="1466770"/>
                  <a:pt x="2602305" y="1478669"/>
                  <a:pt x="2601605" y="1494644"/>
                </a:cubicBezTo>
                <a:lnTo>
                  <a:pt x="2503873" y="1495637"/>
                </a:lnTo>
                <a:lnTo>
                  <a:pt x="1824964" y="1502541"/>
                </a:lnTo>
                <a:cubicBezTo>
                  <a:pt x="1824047" y="1489755"/>
                  <a:pt x="1818583" y="1480211"/>
                  <a:pt x="1810872" y="1473855"/>
                </a:cubicBezTo>
                <a:lnTo>
                  <a:pt x="2065203" y="1119420"/>
                </a:lnTo>
                <a:lnTo>
                  <a:pt x="2192226" y="942443"/>
                </a:lnTo>
                <a:cubicBezTo>
                  <a:pt x="2204957" y="949566"/>
                  <a:pt x="2221658" y="949491"/>
                  <a:pt x="2234277" y="942112"/>
                </a:cubicBezTo>
                <a:lnTo>
                  <a:pt x="2351498" y="1099880"/>
                </a:lnTo>
                <a:lnTo>
                  <a:pt x="2618343" y="1458910"/>
                </a:lnTo>
                <a:close/>
                <a:moveTo>
                  <a:pt x="1044032" y="224465"/>
                </a:moveTo>
                <a:lnTo>
                  <a:pt x="984542" y="569573"/>
                </a:lnTo>
                <a:cubicBezTo>
                  <a:pt x="959551" y="566888"/>
                  <a:pt x="933051" y="577102"/>
                  <a:pt x="919844" y="600313"/>
                </a:cubicBezTo>
                <a:lnTo>
                  <a:pt x="783907" y="527191"/>
                </a:lnTo>
                <a:cubicBezTo>
                  <a:pt x="786839" y="520136"/>
                  <a:pt x="788530" y="512020"/>
                  <a:pt x="788530" y="502769"/>
                </a:cubicBezTo>
                <a:cubicBezTo>
                  <a:pt x="788530" y="486207"/>
                  <a:pt x="783208" y="473240"/>
                  <a:pt x="774843" y="463838"/>
                </a:cubicBezTo>
                <a:lnTo>
                  <a:pt x="1023258" y="214364"/>
                </a:lnTo>
                <a:cubicBezTo>
                  <a:pt x="1029241" y="219433"/>
                  <a:pt x="1036434" y="222772"/>
                  <a:pt x="1044033" y="224465"/>
                </a:cubicBezTo>
                <a:close/>
                <a:moveTo>
                  <a:pt x="76589" y="3448647"/>
                </a:moveTo>
                <a:lnTo>
                  <a:pt x="198319" y="3262118"/>
                </a:lnTo>
                <a:cubicBezTo>
                  <a:pt x="203422" y="3264578"/>
                  <a:pt x="209150" y="3265751"/>
                  <a:pt x="214839" y="3265608"/>
                </a:cubicBezTo>
                <a:lnTo>
                  <a:pt x="220161" y="3307472"/>
                </a:lnTo>
                <a:lnTo>
                  <a:pt x="264453" y="3656950"/>
                </a:lnTo>
                <a:cubicBezTo>
                  <a:pt x="253594" y="3658710"/>
                  <a:pt x="243243" y="3663268"/>
                  <a:pt x="234879" y="3670541"/>
                </a:cubicBezTo>
                <a:lnTo>
                  <a:pt x="83894" y="3518934"/>
                </a:lnTo>
                <a:cubicBezTo>
                  <a:pt x="90575" y="3511149"/>
                  <a:pt x="94830" y="3500574"/>
                  <a:pt x="94830" y="3487134"/>
                </a:cubicBezTo>
                <a:cubicBezTo>
                  <a:pt x="94830" y="3469286"/>
                  <a:pt x="87381" y="3456469"/>
                  <a:pt x="76589" y="3448647"/>
                </a:cubicBezTo>
                <a:close/>
                <a:moveTo>
                  <a:pt x="334918" y="3720776"/>
                </a:moveTo>
                <a:lnTo>
                  <a:pt x="637178" y="3727388"/>
                </a:lnTo>
                <a:cubicBezTo>
                  <a:pt x="637801" y="3740685"/>
                  <a:pt x="643311" y="3750674"/>
                  <a:pt x="651271" y="3757210"/>
                </a:cubicBezTo>
                <a:lnTo>
                  <a:pt x="545504" y="3904696"/>
                </a:lnTo>
                <a:cubicBezTo>
                  <a:pt x="527961" y="3894640"/>
                  <a:pt x="503774" y="3896475"/>
                  <a:pt x="488652" y="3910284"/>
                </a:cubicBezTo>
                <a:lnTo>
                  <a:pt x="322147" y="3755006"/>
                </a:lnTo>
                <a:cubicBezTo>
                  <a:pt x="329302" y="3746341"/>
                  <a:pt x="334038" y="3734879"/>
                  <a:pt x="334918" y="3720777"/>
                </a:cubicBezTo>
                <a:close/>
                <a:moveTo>
                  <a:pt x="1244450" y="4865726"/>
                </a:moveTo>
                <a:cubicBezTo>
                  <a:pt x="1240084" y="4863371"/>
                  <a:pt x="1235349" y="4861762"/>
                  <a:pt x="1230432" y="4860950"/>
                </a:cubicBezTo>
                <a:lnTo>
                  <a:pt x="1307720" y="4154652"/>
                </a:lnTo>
                <a:cubicBezTo>
                  <a:pt x="1333117" y="4155607"/>
                  <a:pt x="1359139" y="4139669"/>
                  <a:pt x="1360859" y="4106831"/>
                </a:cubicBezTo>
                <a:lnTo>
                  <a:pt x="1686826" y="4106831"/>
                </a:lnTo>
                <a:cubicBezTo>
                  <a:pt x="1687780" y="4135111"/>
                  <a:pt x="1700189" y="4155607"/>
                  <a:pt x="1717808" y="4168092"/>
                </a:cubicBezTo>
                <a:lnTo>
                  <a:pt x="1500283" y="4488704"/>
                </a:lnTo>
                <a:lnTo>
                  <a:pt x="1244450" y="4865726"/>
                </a:lnTo>
                <a:close/>
                <a:moveTo>
                  <a:pt x="4129270" y="4783608"/>
                </a:moveTo>
                <a:cubicBezTo>
                  <a:pt x="4113862" y="4778907"/>
                  <a:pt x="4095876" y="4782284"/>
                  <a:pt x="4084204" y="4793747"/>
                </a:cubicBezTo>
                <a:lnTo>
                  <a:pt x="3732036" y="4488629"/>
                </a:lnTo>
                <a:cubicBezTo>
                  <a:pt x="3741942" y="4475850"/>
                  <a:pt x="3748181" y="4458957"/>
                  <a:pt x="3748181" y="4437950"/>
                </a:cubicBezTo>
                <a:cubicBezTo>
                  <a:pt x="3748181" y="4432076"/>
                  <a:pt x="3747669" y="4426488"/>
                  <a:pt x="3746715" y="4421275"/>
                </a:cubicBezTo>
                <a:lnTo>
                  <a:pt x="4289875" y="4281424"/>
                </a:lnTo>
                <a:cubicBezTo>
                  <a:pt x="4295084" y="4300746"/>
                  <a:pt x="4307928" y="4313969"/>
                  <a:pt x="4323637" y="4320941"/>
                </a:cubicBezTo>
                <a:lnTo>
                  <a:pt x="4291265" y="4397989"/>
                </a:lnTo>
                <a:lnTo>
                  <a:pt x="4129270" y="4783608"/>
                </a:lnTo>
                <a:close/>
                <a:moveTo>
                  <a:pt x="4888368" y="3873557"/>
                </a:moveTo>
                <a:cubicBezTo>
                  <a:pt x="4885143" y="3881492"/>
                  <a:pt x="4883234" y="3890593"/>
                  <a:pt x="4883234" y="3900950"/>
                </a:cubicBezTo>
                <a:cubicBezTo>
                  <a:pt x="4883234" y="3913074"/>
                  <a:pt x="4885872" y="3923431"/>
                  <a:pt x="4890210" y="3932171"/>
                </a:cubicBezTo>
                <a:lnTo>
                  <a:pt x="4406720" y="4224871"/>
                </a:lnTo>
                <a:cubicBezTo>
                  <a:pt x="4397400" y="4210400"/>
                  <a:pt x="4382578" y="4201510"/>
                  <a:pt x="4366501" y="4198283"/>
                </a:cubicBezTo>
                <a:lnTo>
                  <a:pt x="4436087" y="3790702"/>
                </a:lnTo>
                <a:lnTo>
                  <a:pt x="4453771" y="3686915"/>
                </a:lnTo>
                <a:cubicBezTo>
                  <a:pt x="4468969" y="3688164"/>
                  <a:pt x="4484745" y="3681778"/>
                  <a:pt x="4492968" y="3667969"/>
                </a:cubicBezTo>
                <a:lnTo>
                  <a:pt x="4825834" y="3841088"/>
                </a:lnTo>
                <a:lnTo>
                  <a:pt x="4888368" y="3873557"/>
                </a:lnTo>
                <a:close/>
                <a:moveTo>
                  <a:pt x="4718820" y="2918476"/>
                </a:moveTo>
                <a:lnTo>
                  <a:pt x="4402616" y="2607785"/>
                </a:lnTo>
                <a:cubicBezTo>
                  <a:pt x="4410245" y="2598933"/>
                  <a:pt x="4415093" y="2586884"/>
                  <a:pt x="4415093" y="2571570"/>
                </a:cubicBezTo>
                <a:cubicBezTo>
                  <a:pt x="4415093" y="2570946"/>
                  <a:pt x="4415018" y="2570359"/>
                  <a:pt x="4415018" y="2569735"/>
                </a:cubicBezTo>
                <a:lnTo>
                  <a:pt x="5311224" y="2482149"/>
                </a:lnTo>
                <a:cubicBezTo>
                  <a:pt x="5312179" y="2488941"/>
                  <a:pt x="5314532" y="2494748"/>
                  <a:pt x="5317906" y="2499478"/>
                </a:cubicBezTo>
                <a:lnTo>
                  <a:pt x="4830750" y="2921929"/>
                </a:lnTo>
                <a:cubicBezTo>
                  <a:pt x="4801978" y="2891595"/>
                  <a:pt x="4749350" y="2890422"/>
                  <a:pt x="4718820" y="2918476"/>
                </a:cubicBezTo>
                <a:close/>
                <a:moveTo>
                  <a:pt x="5130590" y="1793068"/>
                </a:moveTo>
                <a:cubicBezTo>
                  <a:pt x="5130590" y="1794354"/>
                  <a:pt x="5130447" y="1795572"/>
                  <a:pt x="5130447" y="1796851"/>
                </a:cubicBezTo>
                <a:cubicBezTo>
                  <a:pt x="5130447" y="1850696"/>
                  <a:pt x="5175222" y="1874494"/>
                  <a:pt x="5214853" y="1868356"/>
                </a:cubicBezTo>
                <a:lnTo>
                  <a:pt x="5272689" y="2131565"/>
                </a:lnTo>
                <a:lnTo>
                  <a:pt x="5339485" y="2435209"/>
                </a:lnTo>
                <a:cubicBezTo>
                  <a:pt x="5337501" y="2435765"/>
                  <a:pt x="5335524" y="2436457"/>
                  <a:pt x="5333690" y="2437269"/>
                </a:cubicBezTo>
                <a:lnTo>
                  <a:pt x="5162075" y="2144020"/>
                </a:lnTo>
                <a:lnTo>
                  <a:pt x="4972706" y="1820287"/>
                </a:lnTo>
                <a:cubicBezTo>
                  <a:pt x="4985626" y="1812134"/>
                  <a:pt x="4995390" y="1798618"/>
                  <a:pt x="4997810" y="1779740"/>
                </a:cubicBezTo>
                <a:lnTo>
                  <a:pt x="5130590" y="1793068"/>
                </a:lnTo>
                <a:close/>
                <a:moveTo>
                  <a:pt x="4887421" y="1799574"/>
                </a:moveTo>
                <a:cubicBezTo>
                  <a:pt x="4902318" y="1828478"/>
                  <a:pt x="4939455" y="1836518"/>
                  <a:pt x="4966761" y="1823589"/>
                </a:cubicBezTo>
                <a:lnTo>
                  <a:pt x="5047725" y="1962042"/>
                </a:lnTo>
                <a:lnTo>
                  <a:pt x="5327745" y="2440571"/>
                </a:lnTo>
                <a:cubicBezTo>
                  <a:pt x="5322972" y="2443730"/>
                  <a:pt x="5318936" y="2447882"/>
                  <a:pt x="5315924" y="2453170"/>
                </a:cubicBezTo>
                <a:lnTo>
                  <a:pt x="4487022" y="2040963"/>
                </a:lnTo>
                <a:cubicBezTo>
                  <a:pt x="4489668" y="2033953"/>
                  <a:pt x="4491276" y="2025981"/>
                  <a:pt x="4491276" y="2016947"/>
                </a:cubicBezTo>
                <a:cubicBezTo>
                  <a:pt x="4491276" y="2008170"/>
                  <a:pt x="4489736" y="2000423"/>
                  <a:pt x="4487173" y="1993556"/>
                </a:cubicBezTo>
                <a:lnTo>
                  <a:pt x="4887421" y="1799574"/>
                </a:lnTo>
                <a:close/>
                <a:moveTo>
                  <a:pt x="4407607" y="1960906"/>
                </a:moveTo>
                <a:cubicBezTo>
                  <a:pt x="4390500" y="1967480"/>
                  <a:pt x="4376484" y="1981507"/>
                  <a:pt x="4372229" y="2003138"/>
                </a:cubicBezTo>
                <a:lnTo>
                  <a:pt x="3993334" y="1936372"/>
                </a:lnTo>
                <a:lnTo>
                  <a:pt x="3974401" y="1933032"/>
                </a:lnTo>
                <a:cubicBezTo>
                  <a:pt x="3974476" y="1931671"/>
                  <a:pt x="3974543" y="1930347"/>
                  <a:pt x="3974543" y="1928918"/>
                </a:cubicBezTo>
                <a:cubicBezTo>
                  <a:pt x="3974543" y="1907798"/>
                  <a:pt x="3963098" y="1894433"/>
                  <a:pt x="3948493" y="1888739"/>
                </a:cubicBezTo>
                <a:lnTo>
                  <a:pt x="4140206" y="1318434"/>
                </a:lnTo>
                <a:cubicBezTo>
                  <a:pt x="4153051" y="1321736"/>
                  <a:pt x="4166784" y="1321631"/>
                  <a:pt x="4179478" y="1318141"/>
                </a:cubicBezTo>
                <a:lnTo>
                  <a:pt x="4407607" y="1960906"/>
                </a:lnTo>
                <a:close/>
                <a:moveTo>
                  <a:pt x="4091623" y="1268485"/>
                </a:moveTo>
                <a:cubicBezTo>
                  <a:pt x="4096981" y="1293276"/>
                  <a:pt x="4113712" y="1309288"/>
                  <a:pt x="4133675" y="1316449"/>
                </a:cubicBezTo>
                <a:lnTo>
                  <a:pt x="3941961" y="1886723"/>
                </a:lnTo>
                <a:cubicBezTo>
                  <a:pt x="3929552" y="1883933"/>
                  <a:pt x="3916047" y="1886099"/>
                  <a:pt x="3905553" y="1893297"/>
                </a:cubicBezTo>
                <a:lnTo>
                  <a:pt x="3783191" y="1749113"/>
                </a:lnTo>
                <a:lnTo>
                  <a:pt x="3504200" y="1420529"/>
                </a:lnTo>
                <a:cubicBezTo>
                  <a:pt x="3510882" y="1413880"/>
                  <a:pt x="3515287" y="1404373"/>
                  <a:pt x="3515287" y="1391925"/>
                </a:cubicBezTo>
                <a:cubicBezTo>
                  <a:pt x="3515287" y="1390308"/>
                  <a:pt x="3515212" y="1388766"/>
                  <a:pt x="3515068" y="1387225"/>
                </a:cubicBezTo>
                <a:lnTo>
                  <a:pt x="4091623" y="1268485"/>
                </a:lnTo>
                <a:close/>
                <a:moveTo>
                  <a:pt x="3445484" y="1364450"/>
                </a:moveTo>
                <a:cubicBezTo>
                  <a:pt x="3439464" y="1371024"/>
                  <a:pt x="3435645" y="1380169"/>
                  <a:pt x="3435645" y="1391925"/>
                </a:cubicBezTo>
                <a:cubicBezTo>
                  <a:pt x="3435645" y="1393572"/>
                  <a:pt x="3435721" y="1395190"/>
                  <a:pt x="3435871" y="1396731"/>
                </a:cubicBezTo>
                <a:lnTo>
                  <a:pt x="3140653" y="1458760"/>
                </a:lnTo>
                <a:cubicBezTo>
                  <a:pt x="3134414" y="1433458"/>
                  <a:pt x="3108875" y="1423357"/>
                  <a:pt x="3087296" y="1428501"/>
                </a:cubicBezTo>
                <a:lnTo>
                  <a:pt x="2851275" y="748235"/>
                </a:lnTo>
                <a:cubicBezTo>
                  <a:pt x="2857552" y="745888"/>
                  <a:pt x="2863459" y="742549"/>
                  <a:pt x="2868742" y="738322"/>
                </a:cubicBezTo>
                <a:lnTo>
                  <a:pt x="3445484" y="1364450"/>
                </a:lnTo>
                <a:close/>
                <a:moveTo>
                  <a:pt x="2796926" y="746106"/>
                </a:moveTo>
                <a:cubicBezTo>
                  <a:pt x="2811680" y="753049"/>
                  <a:pt x="2828997" y="754448"/>
                  <a:pt x="2844781" y="750296"/>
                </a:cubicBezTo>
                <a:lnTo>
                  <a:pt x="3080757" y="1430592"/>
                </a:lnTo>
                <a:cubicBezTo>
                  <a:pt x="3074962" y="1432909"/>
                  <a:pt x="3069678" y="1436429"/>
                  <a:pt x="3065349" y="1441168"/>
                </a:cubicBezTo>
                <a:lnTo>
                  <a:pt x="2640583" y="1111929"/>
                </a:lnTo>
                <a:cubicBezTo>
                  <a:pt x="2645356" y="1104438"/>
                  <a:pt x="2648287" y="1095111"/>
                  <a:pt x="2648287" y="1083762"/>
                </a:cubicBezTo>
                <a:cubicBezTo>
                  <a:pt x="2648287" y="1063785"/>
                  <a:pt x="2639260" y="1049863"/>
                  <a:pt x="2626708" y="1041928"/>
                </a:cubicBezTo>
                <a:lnTo>
                  <a:pt x="2796926" y="746107"/>
                </a:lnTo>
                <a:close/>
                <a:moveTo>
                  <a:pt x="2551841" y="1066131"/>
                </a:moveTo>
                <a:cubicBezTo>
                  <a:pt x="2550119" y="1071381"/>
                  <a:pt x="2549166" y="1077263"/>
                  <a:pt x="2549166" y="1083761"/>
                </a:cubicBezTo>
                <a:cubicBezTo>
                  <a:pt x="2549166" y="1118284"/>
                  <a:pt x="2575885" y="1134809"/>
                  <a:pt x="2601605" y="1133447"/>
                </a:cubicBezTo>
                <a:lnTo>
                  <a:pt x="2604325" y="1154785"/>
                </a:lnTo>
                <a:lnTo>
                  <a:pt x="2641614" y="1448335"/>
                </a:lnTo>
                <a:cubicBezTo>
                  <a:pt x="2635376" y="1449433"/>
                  <a:pt x="2629317" y="1451675"/>
                  <a:pt x="2623883" y="1454939"/>
                </a:cubicBezTo>
                <a:lnTo>
                  <a:pt x="2410989" y="1168482"/>
                </a:lnTo>
                <a:lnTo>
                  <a:pt x="2239824" y="938141"/>
                </a:lnTo>
                <a:cubicBezTo>
                  <a:pt x="2243161" y="935283"/>
                  <a:pt x="2246025" y="931718"/>
                  <a:pt x="2248189" y="927566"/>
                </a:cubicBezTo>
                <a:lnTo>
                  <a:pt x="2551841" y="1066131"/>
                </a:lnTo>
                <a:close/>
                <a:moveTo>
                  <a:pt x="2204627" y="868516"/>
                </a:moveTo>
                <a:cubicBezTo>
                  <a:pt x="2197320" y="869907"/>
                  <a:pt x="2190422" y="873179"/>
                  <a:pt x="2184919" y="878316"/>
                </a:cubicBezTo>
                <a:lnTo>
                  <a:pt x="1995032" y="709861"/>
                </a:lnTo>
                <a:lnTo>
                  <a:pt x="1729728" y="474564"/>
                </a:lnTo>
                <a:cubicBezTo>
                  <a:pt x="1736154" y="466155"/>
                  <a:pt x="1740115" y="455174"/>
                  <a:pt x="1740228" y="441508"/>
                </a:cubicBezTo>
                <a:lnTo>
                  <a:pt x="2111591" y="420395"/>
                </a:lnTo>
                <a:cubicBezTo>
                  <a:pt x="2114275" y="444298"/>
                  <a:pt x="2133982" y="455866"/>
                  <a:pt x="2153171" y="455174"/>
                </a:cubicBezTo>
                <a:lnTo>
                  <a:pt x="2204627" y="868516"/>
                </a:lnTo>
                <a:close/>
                <a:moveTo>
                  <a:pt x="1253770" y="91593"/>
                </a:moveTo>
                <a:cubicBezTo>
                  <a:pt x="1271501" y="128974"/>
                  <a:pt x="1323354" y="135111"/>
                  <a:pt x="1352238" y="109915"/>
                </a:cubicBezTo>
                <a:lnTo>
                  <a:pt x="1646201" y="405074"/>
                </a:lnTo>
                <a:cubicBezTo>
                  <a:pt x="1643120" y="408564"/>
                  <a:pt x="1640474" y="412603"/>
                  <a:pt x="1638422" y="417124"/>
                </a:cubicBezTo>
                <a:lnTo>
                  <a:pt x="1102019" y="192732"/>
                </a:lnTo>
                <a:cubicBezTo>
                  <a:pt x="1103410" y="187956"/>
                  <a:pt x="1104222" y="182782"/>
                  <a:pt x="1104222" y="177013"/>
                </a:cubicBezTo>
                <a:cubicBezTo>
                  <a:pt x="1104222" y="170732"/>
                  <a:pt x="1103305" y="165114"/>
                  <a:pt x="1101651" y="160045"/>
                </a:cubicBezTo>
                <a:lnTo>
                  <a:pt x="1253770" y="91593"/>
                </a:lnTo>
                <a:close/>
                <a:moveTo>
                  <a:pt x="730505" y="560239"/>
                </a:moveTo>
                <a:cubicBezTo>
                  <a:pt x="750363" y="560503"/>
                  <a:pt x="770327" y="551500"/>
                  <a:pt x="780893" y="533321"/>
                </a:cubicBezTo>
                <a:lnTo>
                  <a:pt x="916830" y="606443"/>
                </a:lnTo>
                <a:cubicBezTo>
                  <a:pt x="913342" y="614558"/>
                  <a:pt x="911365" y="624035"/>
                  <a:pt x="911365" y="634791"/>
                </a:cubicBezTo>
                <a:cubicBezTo>
                  <a:pt x="911365" y="667478"/>
                  <a:pt x="929562" y="687974"/>
                  <a:pt x="952396" y="696270"/>
                </a:cubicBezTo>
                <a:lnTo>
                  <a:pt x="670647" y="1529641"/>
                </a:lnTo>
                <a:cubicBezTo>
                  <a:pt x="667347" y="1528798"/>
                  <a:pt x="663973" y="1528212"/>
                  <a:pt x="660591" y="1527843"/>
                </a:cubicBezTo>
                <a:lnTo>
                  <a:pt x="730505" y="560239"/>
                </a:lnTo>
                <a:close/>
                <a:moveTo>
                  <a:pt x="715901" y="1616903"/>
                </a:moveTo>
                <a:cubicBezTo>
                  <a:pt x="717953" y="1610141"/>
                  <a:pt x="719126" y="1602650"/>
                  <a:pt x="719126" y="1594384"/>
                </a:cubicBezTo>
                <a:cubicBezTo>
                  <a:pt x="719126" y="1561005"/>
                  <a:pt x="700486" y="1540111"/>
                  <a:pt x="677178" y="1531626"/>
                </a:cubicBezTo>
                <a:lnTo>
                  <a:pt x="958890" y="698256"/>
                </a:lnTo>
                <a:cubicBezTo>
                  <a:pt x="966631" y="700241"/>
                  <a:pt x="974704" y="700903"/>
                  <a:pt x="982708" y="700279"/>
                </a:cubicBezTo>
                <a:lnTo>
                  <a:pt x="1132369" y="1744450"/>
                </a:lnTo>
                <a:cubicBezTo>
                  <a:pt x="1116519" y="1747421"/>
                  <a:pt x="1101982" y="1757011"/>
                  <a:pt x="1094826" y="1773166"/>
                </a:cubicBezTo>
                <a:lnTo>
                  <a:pt x="715901" y="1616903"/>
                </a:lnTo>
                <a:close/>
                <a:moveTo>
                  <a:pt x="1102124" y="1832186"/>
                </a:moveTo>
                <a:cubicBezTo>
                  <a:pt x="1114827" y="1847169"/>
                  <a:pt x="1135488" y="1852862"/>
                  <a:pt x="1154354" y="1849297"/>
                </a:cubicBezTo>
                <a:lnTo>
                  <a:pt x="1365453" y="2610944"/>
                </a:lnTo>
                <a:cubicBezTo>
                  <a:pt x="1358033" y="2613441"/>
                  <a:pt x="1351322" y="2617887"/>
                  <a:pt x="1346368" y="2624310"/>
                </a:cubicBezTo>
                <a:lnTo>
                  <a:pt x="987000" y="2385192"/>
                </a:lnTo>
                <a:lnTo>
                  <a:pt x="698172" y="2193007"/>
                </a:lnTo>
                <a:cubicBezTo>
                  <a:pt x="702102" y="2185741"/>
                  <a:pt x="704410" y="2176964"/>
                  <a:pt x="704410" y="2166607"/>
                </a:cubicBezTo>
                <a:cubicBezTo>
                  <a:pt x="704410" y="2154964"/>
                  <a:pt x="701479" y="2145307"/>
                  <a:pt x="696630" y="2137552"/>
                </a:cubicBezTo>
                <a:lnTo>
                  <a:pt x="1102124" y="1832186"/>
                </a:lnTo>
                <a:close/>
                <a:moveTo>
                  <a:pt x="670316" y="2216000"/>
                </a:moveTo>
                <a:cubicBezTo>
                  <a:pt x="679786" y="2212841"/>
                  <a:pt x="688377" y="2207109"/>
                  <a:pt x="694541" y="2198813"/>
                </a:cubicBezTo>
                <a:lnTo>
                  <a:pt x="1342730" y="2630079"/>
                </a:lnTo>
                <a:cubicBezTo>
                  <a:pt x="1339979" y="2635472"/>
                  <a:pt x="1338288" y="2641902"/>
                  <a:pt x="1338070" y="2649318"/>
                </a:cubicBezTo>
                <a:lnTo>
                  <a:pt x="1187711" y="2656185"/>
                </a:lnTo>
                <a:lnTo>
                  <a:pt x="864457" y="2670912"/>
                </a:lnTo>
                <a:cubicBezTo>
                  <a:pt x="860977" y="2626514"/>
                  <a:pt x="820969" y="2607966"/>
                  <a:pt x="786838" y="2615202"/>
                </a:cubicBezTo>
                <a:lnTo>
                  <a:pt x="670316" y="2216000"/>
                </a:lnTo>
                <a:close/>
                <a:moveTo>
                  <a:pt x="769409" y="3164431"/>
                </a:moveTo>
                <a:cubicBezTo>
                  <a:pt x="761998" y="3171697"/>
                  <a:pt x="757075" y="3182204"/>
                  <a:pt x="756894" y="3195863"/>
                </a:cubicBezTo>
                <a:lnTo>
                  <a:pt x="610127" y="3204678"/>
                </a:lnTo>
                <a:lnTo>
                  <a:pt x="247280" y="3226422"/>
                </a:lnTo>
                <a:cubicBezTo>
                  <a:pt x="246655" y="3221797"/>
                  <a:pt x="245295" y="3217682"/>
                  <a:pt x="243318" y="3214193"/>
                </a:cubicBezTo>
                <a:lnTo>
                  <a:pt x="545504" y="2988365"/>
                </a:lnTo>
                <a:cubicBezTo>
                  <a:pt x="565098" y="3011982"/>
                  <a:pt x="602717" y="3015028"/>
                  <a:pt x="626903" y="2997435"/>
                </a:cubicBezTo>
                <a:lnTo>
                  <a:pt x="769409" y="3164431"/>
                </a:lnTo>
                <a:close/>
                <a:moveTo>
                  <a:pt x="534049" y="2964168"/>
                </a:moveTo>
                <a:cubicBezTo>
                  <a:pt x="535523" y="2971254"/>
                  <a:pt x="538123" y="2977459"/>
                  <a:pt x="541505" y="2982859"/>
                </a:cubicBezTo>
                <a:lnTo>
                  <a:pt x="253044" y="3198398"/>
                </a:lnTo>
                <a:lnTo>
                  <a:pt x="239319" y="3208642"/>
                </a:lnTo>
                <a:cubicBezTo>
                  <a:pt x="235171" y="3204091"/>
                  <a:pt x="229736" y="3201045"/>
                  <a:pt x="223905" y="3199428"/>
                </a:cubicBezTo>
                <a:lnTo>
                  <a:pt x="249812" y="3069527"/>
                </a:lnTo>
                <a:cubicBezTo>
                  <a:pt x="281229" y="3073461"/>
                  <a:pt x="315871" y="3054252"/>
                  <a:pt x="315871" y="3011763"/>
                </a:cubicBezTo>
                <a:cubicBezTo>
                  <a:pt x="315871" y="3009267"/>
                  <a:pt x="315758" y="3006875"/>
                  <a:pt x="315540" y="3004566"/>
                </a:cubicBezTo>
                <a:lnTo>
                  <a:pt x="534049" y="2964168"/>
                </a:lnTo>
                <a:close/>
                <a:moveTo>
                  <a:pt x="237260" y="3066631"/>
                </a:moveTo>
                <a:cubicBezTo>
                  <a:pt x="239169" y="3067324"/>
                  <a:pt x="241117" y="3067842"/>
                  <a:pt x="243092" y="3068316"/>
                </a:cubicBezTo>
                <a:lnTo>
                  <a:pt x="217222" y="3198180"/>
                </a:lnTo>
                <a:cubicBezTo>
                  <a:pt x="199386" y="3196638"/>
                  <a:pt x="180340" y="3207874"/>
                  <a:pt x="180340" y="3231853"/>
                </a:cubicBezTo>
                <a:cubicBezTo>
                  <a:pt x="180340" y="3244052"/>
                  <a:pt x="185294" y="3252935"/>
                  <a:pt x="192524" y="3258553"/>
                </a:cubicBezTo>
                <a:lnTo>
                  <a:pt x="70793" y="3445120"/>
                </a:lnTo>
                <a:cubicBezTo>
                  <a:pt x="70501" y="3444969"/>
                  <a:pt x="70207" y="3444789"/>
                  <a:pt x="69944" y="3444676"/>
                </a:cubicBezTo>
                <a:lnTo>
                  <a:pt x="237260" y="3066631"/>
                </a:lnTo>
                <a:close/>
                <a:moveTo>
                  <a:pt x="561905" y="3968085"/>
                </a:moveTo>
                <a:cubicBezTo>
                  <a:pt x="564918" y="3962286"/>
                  <a:pt x="566827" y="3955449"/>
                  <a:pt x="567157" y="3947522"/>
                </a:cubicBezTo>
                <a:lnTo>
                  <a:pt x="937198" y="3940618"/>
                </a:lnTo>
                <a:cubicBezTo>
                  <a:pt x="939551" y="3979179"/>
                  <a:pt x="971915" y="3996659"/>
                  <a:pt x="1001641" y="3993206"/>
                </a:cubicBezTo>
                <a:lnTo>
                  <a:pt x="1052586" y="4261665"/>
                </a:lnTo>
                <a:cubicBezTo>
                  <a:pt x="1042897" y="4264020"/>
                  <a:pt x="1034013" y="4269307"/>
                  <a:pt x="1027813" y="4277460"/>
                </a:cubicBezTo>
                <a:lnTo>
                  <a:pt x="561905" y="3968085"/>
                </a:lnTo>
                <a:close/>
                <a:moveTo>
                  <a:pt x="1079373" y="4349221"/>
                </a:moveTo>
                <a:cubicBezTo>
                  <a:pt x="1096150" y="4343934"/>
                  <a:pt x="1109874" y="4329538"/>
                  <a:pt x="1109874" y="4305883"/>
                </a:cubicBezTo>
                <a:cubicBezTo>
                  <a:pt x="1109874" y="4295015"/>
                  <a:pt x="1106935" y="4286125"/>
                  <a:pt x="1102200" y="4279152"/>
                </a:cubicBezTo>
                <a:lnTo>
                  <a:pt x="1217399" y="4184105"/>
                </a:lnTo>
                <a:lnTo>
                  <a:pt x="1271974" y="4139083"/>
                </a:lnTo>
                <a:cubicBezTo>
                  <a:pt x="1279685" y="4147304"/>
                  <a:pt x="1290027" y="4152298"/>
                  <a:pt x="1300933" y="4153990"/>
                </a:cubicBezTo>
                <a:lnTo>
                  <a:pt x="1223638" y="4860288"/>
                </a:lnTo>
                <a:cubicBezTo>
                  <a:pt x="1220518" y="4860213"/>
                  <a:pt x="1217369" y="4860363"/>
                  <a:pt x="1214242" y="4860875"/>
                </a:cubicBezTo>
                <a:lnTo>
                  <a:pt x="1079373" y="4349221"/>
                </a:lnTo>
                <a:close/>
                <a:moveTo>
                  <a:pt x="1265405" y="4914419"/>
                </a:moveTo>
                <a:cubicBezTo>
                  <a:pt x="1265991" y="4911335"/>
                  <a:pt x="1266322" y="4908033"/>
                  <a:pt x="1266322" y="4904505"/>
                </a:cubicBezTo>
                <a:cubicBezTo>
                  <a:pt x="1266322" y="4888417"/>
                  <a:pt x="1259715" y="4876745"/>
                  <a:pt x="1250177" y="4869396"/>
                </a:cubicBezTo>
                <a:lnTo>
                  <a:pt x="1496910" y="4505815"/>
                </a:lnTo>
                <a:lnTo>
                  <a:pt x="1723527" y="4171838"/>
                </a:lnTo>
                <a:cubicBezTo>
                  <a:pt x="1735049" y="4178524"/>
                  <a:pt x="1748300" y="4182120"/>
                  <a:pt x="1761694" y="4182706"/>
                </a:cubicBezTo>
                <a:lnTo>
                  <a:pt x="1757695" y="4623855"/>
                </a:lnTo>
                <a:lnTo>
                  <a:pt x="1754245" y="5006751"/>
                </a:lnTo>
                <a:cubicBezTo>
                  <a:pt x="1729036" y="5007706"/>
                  <a:pt x="1704406" y="5021733"/>
                  <a:pt x="1695597" y="5048983"/>
                </a:cubicBezTo>
                <a:lnTo>
                  <a:pt x="1265405" y="4914419"/>
                </a:lnTo>
                <a:close/>
                <a:moveTo>
                  <a:pt x="1821080" y="5060664"/>
                </a:moveTo>
                <a:cubicBezTo>
                  <a:pt x="1817809" y="5037528"/>
                  <a:pt x="1804528" y="5021808"/>
                  <a:pt x="1787534" y="5013504"/>
                </a:cubicBezTo>
                <a:lnTo>
                  <a:pt x="2101497" y="4329169"/>
                </a:lnTo>
                <a:cubicBezTo>
                  <a:pt x="2110712" y="4332253"/>
                  <a:pt x="2120949" y="4332328"/>
                  <a:pt x="2130269" y="4329538"/>
                </a:cubicBezTo>
                <a:lnTo>
                  <a:pt x="2396858" y="4959374"/>
                </a:lnTo>
                <a:cubicBezTo>
                  <a:pt x="2385809" y="4964879"/>
                  <a:pt x="2377481" y="4975898"/>
                  <a:pt x="2377481" y="4992573"/>
                </a:cubicBezTo>
                <a:cubicBezTo>
                  <a:pt x="2377481" y="4992941"/>
                  <a:pt x="2377519" y="4993234"/>
                  <a:pt x="2377519" y="4993603"/>
                </a:cubicBezTo>
                <a:lnTo>
                  <a:pt x="1821080" y="5060664"/>
                </a:lnTo>
                <a:close/>
                <a:moveTo>
                  <a:pt x="2387538" y="5019018"/>
                </a:moveTo>
                <a:cubicBezTo>
                  <a:pt x="2395687" y="5027314"/>
                  <a:pt x="2407689" y="5030841"/>
                  <a:pt x="2419098" y="5029593"/>
                </a:cubicBezTo>
                <a:lnTo>
                  <a:pt x="2582454" y="5787164"/>
                </a:lnTo>
                <a:cubicBezTo>
                  <a:pt x="2566227" y="5791202"/>
                  <a:pt x="2551773" y="5801333"/>
                  <a:pt x="2543881" y="5817715"/>
                </a:cubicBezTo>
                <a:lnTo>
                  <a:pt x="2146091" y="5635707"/>
                </a:lnTo>
                <a:lnTo>
                  <a:pt x="1880050" y="5513997"/>
                </a:lnTo>
                <a:cubicBezTo>
                  <a:pt x="1883064" y="5505625"/>
                  <a:pt x="1884823" y="5496223"/>
                  <a:pt x="1884823" y="5485574"/>
                </a:cubicBezTo>
                <a:cubicBezTo>
                  <a:pt x="1884823" y="5466845"/>
                  <a:pt x="1879614" y="5451637"/>
                  <a:pt x="1871137" y="5439889"/>
                </a:cubicBezTo>
                <a:lnTo>
                  <a:pt x="2387538" y="5019018"/>
                </a:lnTo>
                <a:close/>
                <a:moveTo>
                  <a:pt x="1804746" y="5560862"/>
                </a:moveTo>
                <a:cubicBezTo>
                  <a:pt x="1833924" y="5562622"/>
                  <a:pt x="1864018" y="5549106"/>
                  <a:pt x="1877487" y="5520314"/>
                </a:cubicBezTo>
                <a:lnTo>
                  <a:pt x="2541274" y="5823958"/>
                </a:lnTo>
                <a:cubicBezTo>
                  <a:pt x="2538958" y="5830644"/>
                  <a:pt x="2537642" y="5838135"/>
                  <a:pt x="2537642" y="5846507"/>
                </a:cubicBezTo>
                <a:cubicBezTo>
                  <a:pt x="2537642" y="5848199"/>
                  <a:pt x="2537748" y="5849741"/>
                  <a:pt x="2537860" y="5851358"/>
                </a:cubicBezTo>
                <a:lnTo>
                  <a:pt x="1806324" y="5950805"/>
                </a:lnTo>
                <a:cubicBezTo>
                  <a:pt x="1802364" y="5927601"/>
                  <a:pt x="1785077" y="5914379"/>
                  <a:pt x="1765955" y="5911295"/>
                </a:cubicBezTo>
                <a:lnTo>
                  <a:pt x="1804746" y="5560862"/>
                </a:lnTo>
                <a:close/>
                <a:moveTo>
                  <a:pt x="1294726" y="5989735"/>
                </a:moveTo>
                <a:cubicBezTo>
                  <a:pt x="1297153" y="5984741"/>
                  <a:pt x="1298656" y="5979010"/>
                  <a:pt x="1298987" y="5972474"/>
                </a:cubicBezTo>
                <a:lnTo>
                  <a:pt x="1707089" y="5965276"/>
                </a:lnTo>
                <a:cubicBezTo>
                  <a:pt x="1709878" y="6006267"/>
                  <a:pt x="1751637" y="6019851"/>
                  <a:pt x="1780342" y="6006117"/>
                </a:cubicBezTo>
                <a:lnTo>
                  <a:pt x="2040948" y="6437488"/>
                </a:lnTo>
                <a:cubicBezTo>
                  <a:pt x="2033567" y="6442188"/>
                  <a:pt x="2027073" y="6448288"/>
                  <a:pt x="2021932" y="6455779"/>
                </a:cubicBezTo>
                <a:lnTo>
                  <a:pt x="1294726" y="5989735"/>
                </a:lnTo>
                <a:close/>
                <a:moveTo>
                  <a:pt x="2142235" y="6457840"/>
                </a:moveTo>
                <a:cubicBezTo>
                  <a:pt x="2122234" y="6426033"/>
                  <a:pt x="2078633" y="6418098"/>
                  <a:pt x="2046855" y="6434111"/>
                </a:cubicBezTo>
                <a:lnTo>
                  <a:pt x="1786249" y="6002740"/>
                </a:lnTo>
                <a:cubicBezTo>
                  <a:pt x="1794178" y="5997453"/>
                  <a:pt x="1800597" y="5989735"/>
                  <a:pt x="1804122" y="5979604"/>
                </a:cubicBezTo>
                <a:lnTo>
                  <a:pt x="2498258" y="6201717"/>
                </a:lnTo>
                <a:cubicBezTo>
                  <a:pt x="2497305" y="6206199"/>
                  <a:pt x="2496755" y="6211043"/>
                  <a:pt x="2496755" y="6216255"/>
                </a:cubicBezTo>
                <a:cubicBezTo>
                  <a:pt x="2496755" y="6226763"/>
                  <a:pt x="2498920" y="6235721"/>
                  <a:pt x="2502557" y="6243437"/>
                </a:cubicBezTo>
                <a:lnTo>
                  <a:pt x="2142235" y="6457840"/>
                </a:lnTo>
                <a:close/>
                <a:moveTo>
                  <a:pt x="2593607" y="6260992"/>
                </a:moveTo>
                <a:cubicBezTo>
                  <a:pt x="2602455" y="6253569"/>
                  <a:pt x="2609128" y="6243069"/>
                  <a:pt x="2611737" y="6229477"/>
                </a:cubicBezTo>
                <a:lnTo>
                  <a:pt x="3181248" y="6327315"/>
                </a:lnTo>
                <a:cubicBezTo>
                  <a:pt x="3181172" y="6328421"/>
                  <a:pt x="3181097" y="6329519"/>
                  <a:pt x="3181097" y="6330692"/>
                </a:cubicBezTo>
                <a:cubicBezTo>
                  <a:pt x="3181097" y="6348104"/>
                  <a:pt x="3189464" y="6359852"/>
                  <a:pt x="3200842" y="6365952"/>
                </a:cubicBezTo>
                <a:lnTo>
                  <a:pt x="3014038" y="6763612"/>
                </a:lnTo>
                <a:cubicBezTo>
                  <a:pt x="3003837" y="6760235"/>
                  <a:pt x="2992097" y="6761258"/>
                  <a:pt x="2982846" y="6766771"/>
                </a:cubicBezTo>
                <a:lnTo>
                  <a:pt x="2593607" y="6260992"/>
                </a:lnTo>
                <a:close/>
                <a:moveTo>
                  <a:pt x="3036720" y="6789613"/>
                </a:moveTo>
                <a:cubicBezTo>
                  <a:pt x="3034736" y="6778520"/>
                  <a:pt x="3028430" y="6770810"/>
                  <a:pt x="3020282" y="6766328"/>
                </a:cubicBezTo>
                <a:lnTo>
                  <a:pt x="3207080" y="6368667"/>
                </a:lnTo>
                <a:cubicBezTo>
                  <a:pt x="3225284" y="6374835"/>
                  <a:pt x="3247743" y="6368593"/>
                  <a:pt x="3256995" y="6350014"/>
                </a:cubicBezTo>
                <a:lnTo>
                  <a:pt x="3966697" y="6658795"/>
                </a:lnTo>
                <a:cubicBezTo>
                  <a:pt x="3965299" y="6663353"/>
                  <a:pt x="3964562" y="6668422"/>
                  <a:pt x="3964562" y="6674003"/>
                </a:cubicBezTo>
                <a:cubicBezTo>
                  <a:pt x="3964562" y="6674733"/>
                  <a:pt x="3964637" y="6675470"/>
                  <a:pt x="3964637" y="6676132"/>
                </a:cubicBezTo>
                <a:lnTo>
                  <a:pt x="3036720" y="6789614"/>
                </a:lnTo>
                <a:close/>
                <a:moveTo>
                  <a:pt x="4050441" y="6650792"/>
                </a:moveTo>
                <a:cubicBezTo>
                  <a:pt x="4038476" y="6628612"/>
                  <a:pt x="4009411" y="6622730"/>
                  <a:pt x="3988343" y="6633237"/>
                </a:cubicBezTo>
                <a:lnTo>
                  <a:pt x="3770714" y="6290814"/>
                </a:lnTo>
                <a:cubicBezTo>
                  <a:pt x="3776517" y="6286474"/>
                  <a:pt x="3781139" y="6280307"/>
                  <a:pt x="3783416" y="6272229"/>
                </a:cubicBezTo>
                <a:lnTo>
                  <a:pt x="4242163" y="6379317"/>
                </a:lnTo>
                <a:lnTo>
                  <a:pt x="4466691" y="6431764"/>
                </a:lnTo>
                <a:cubicBezTo>
                  <a:pt x="4466473" y="6433230"/>
                  <a:pt x="4466398" y="6434772"/>
                  <a:pt x="4466398" y="6436314"/>
                </a:cubicBezTo>
                <a:cubicBezTo>
                  <a:pt x="4466398" y="6440872"/>
                  <a:pt x="4467060" y="6444911"/>
                  <a:pt x="4468232" y="6448506"/>
                </a:cubicBezTo>
                <a:lnTo>
                  <a:pt x="4050441" y="6650792"/>
                </a:lnTo>
                <a:close/>
                <a:moveTo>
                  <a:pt x="4833102" y="5950956"/>
                </a:moveTo>
                <a:lnTo>
                  <a:pt x="4833102" y="5952129"/>
                </a:lnTo>
                <a:cubicBezTo>
                  <a:pt x="4833102" y="5967337"/>
                  <a:pt x="4838754" y="5978716"/>
                  <a:pt x="4847337" y="5986283"/>
                </a:cubicBezTo>
                <a:lnTo>
                  <a:pt x="4520123" y="6406492"/>
                </a:lnTo>
                <a:cubicBezTo>
                  <a:pt x="4514471" y="6403040"/>
                  <a:pt x="4507797" y="6401355"/>
                  <a:pt x="4501115" y="6401355"/>
                </a:cubicBezTo>
                <a:lnTo>
                  <a:pt x="4458544" y="5973655"/>
                </a:lnTo>
                <a:cubicBezTo>
                  <a:pt x="4485264" y="5969977"/>
                  <a:pt x="4509706" y="5951542"/>
                  <a:pt x="4513885" y="5918268"/>
                </a:cubicBezTo>
                <a:lnTo>
                  <a:pt x="4833102" y="5950956"/>
                </a:lnTo>
                <a:close/>
                <a:moveTo>
                  <a:pt x="4391898" y="5872214"/>
                </a:moveTo>
                <a:cubicBezTo>
                  <a:pt x="4386171" y="5881909"/>
                  <a:pt x="4382647" y="5893884"/>
                  <a:pt x="4382647" y="5908136"/>
                </a:cubicBezTo>
                <a:cubicBezTo>
                  <a:pt x="4382647" y="5918268"/>
                  <a:pt x="4384480" y="5927158"/>
                  <a:pt x="4387569" y="5935018"/>
                </a:cubicBezTo>
                <a:lnTo>
                  <a:pt x="4270566" y="5993707"/>
                </a:lnTo>
                <a:lnTo>
                  <a:pt x="3779966" y="6240052"/>
                </a:lnTo>
                <a:cubicBezTo>
                  <a:pt x="3775855" y="6233005"/>
                  <a:pt x="3769541" y="6228086"/>
                  <a:pt x="3762423" y="6225221"/>
                </a:cubicBezTo>
                <a:lnTo>
                  <a:pt x="3864447" y="5918050"/>
                </a:lnTo>
                <a:lnTo>
                  <a:pt x="3963901" y="5618294"/>
                </a:lnTo>
                <a:cubicBezTo>
                  <a:pt x="3980857" y="5622116"/>
                  <a:pt x="3999941" y="5617121"/>
                  <a:pt x="4011245" y="5603244"/>
                </a:cubicBezTo>
                <a:lnTo>
                  <a:pt x="4391898" y="5872214"/>
                </a:lnTo>
                <a:close/>
                <a:moveTo>
                  <a:pt x="3980271" y="5527881"/>
                </a:moveTo>
                <a:cubicBezTo>
                  <a:pt x="3971319" y="5527001"/>
                  <a:pt x="3962142" y="5528468"/>
                  <a:pt x="3954070" y="5532288"/>
                </a:cubicBezTo>
                <a:lnTo>
                  <a:pt x="3920307" y="5476683"/>
                </a:lnTo>
                <a:lnTo>
                  <a:pt x="3692396" y="5101722"/>
                </a:lnTo>
                <a:cubicBezTo>
                  <a:pt x="3706422" y="5092539"/>
                  <a:pt x="3716402" y="5076752"/>
                  <a:pt x="3716402" y="5054195"/>
                </a:cubicBezTo>
                <a:cubicBezTo>
                  <a:pt x="3716402" y="5045681"/>
                  <a:pt x="3714929" y="5038114"/>
                  <a:pt x="3712366" y="5031504"/>
                </a:cubicBezTo>
                <a:lnTo>
                  <a:pt x="4077529" y="4848171"/>
                </a:lnTo>
                <a:cubicBezTo>
                  <a:pt x="4083324" y="4858528"/>
                  <a:pt x="4093163" y="4865064"/>
                  <a:pt x="4104025" y="4867711"/>
                </a:cubicBezTo>
                <a:lnTo>
                  <a:pt x="3980271" y="5527880"/>
                </a:lnTo>
                <a:close/>
                <a:moveTo>
                  <a:pt x="4155697" y="4807330"/>
                </a:moveTo>
                <a:cubicBezTo>
                  <a:pt x="4151736" y="4797342"/>
                  <a:pt x="4144393" y="4790219"/>
                  <a:pt x="4135659" y="4786030"/>
                </a:cubicBezTo>
                <a:lnTo>
                  <a:pt x="4190564" y="4655287"/>
                </a:lnTo>
                <a:lnTo>
                  <a:pt x="4330018" y="4323438"/>
                </a:lnTo>
                <a:cubicBezTo>
                  <a:pt x="4350425" y="4330124"/>
                  <a:pt x="4374138" y="4327259"/>
                  <a:pt x="4391673" y="4314774"/>
                </a:cubicBezTo>
                <a:lnTo>
                  <a:pt x="4503535" y="4449631"/>
                </a:lnTo>
                <a:lnTo>
                  <a:pt x="4615180" y="4584112"/>
                </a:lnTo>
                <a:cubicBezTo>
                  <a:pt x="4603507" y="4594763"/>
                  <a:pt x="4595654" y="4610557"/>
                  <a:pt x="4595654" y="4631640"/>
                </a:cubicBezTo>
                <a:cubicBezTo>
                  <a:pt x="4595654" y="4638176"/>
                  <a:pt x="4596532" y="4644200"/>
                  <a:pt x="4597930" y="4649781"/>
                </a:cubicBezTo>
                <a:lnTo>
                  <a:pt x="4155697" y="4807330"/>
                </a:lnTo>
                <a:close/>
                <a:moveTo>
                  <a:pt x="4679405" y="4571040"/>
                </a:moveTo>
                <a:cubicBezTo>
                  <a:pt x="4659735" y="4565016"/>
                  <a:pt x="4637270" y="4567956"/>
                  <a:pt x="4620539" y="4579855"/>
                </a:cubicBezTo>
                <a:lnTo>
                  <a:pt x="4403128" y="4317932"/>
                </a:lnTo>
                <a:lnTo>
                  <a:pt x="4396964" y="4310516"/>
                </a:lnTo>
                <a:cubicBezTo>
                  <a:pt x="4408998" y="4299641"/>
                  <a:pt x="4417002" y="4283410"/>
                  <a:pt x="4417002" y="4261891"/>
                </a:cubicBezTo>
                <a:cubicBezTo>
                  <a:pt x="4417002" y="4249842"/>
                  <a:pt x="4414432" y="4239485"/>
                  <a:pt x="4410103" y="4230745"/>
                </a:cubicBezTo>
                <a:lnTo>
                  <a:pt x="4893509" y="3938120"/>
                </a:lnTo>
                <a:cubicBezTo>
                  <a:pt x="4900334" y="3948620"/>
                  <a:pt x="4910022" y="3956186"/>
                  <a:pt x="4920958" y="3960812"/>
                </a:cubicBezTo>
                <a:lnTo>
                  <a:pt x="4679405" y="4571040"/>
                </a:lnTo>
                <a:close/>
                <a:moveTo>
                  <a:pt x="4969993" y="3838959"/>
                </a:moveTo>
                <a:cubicBezTo>
                  <a:pt x="4941439" y="3829851"/>
                  <a:pt x="4906722" y="3839328"/>
                  <a:pt x="4891307" y="3867390"/>
                </a:cubicBezTo>
                <a:lnTo>
                  <a:pt x="4498252" y="3663050"/>
                </a:lnTo>
                <a:lnTo>
                  <a:pt x="4495906" y="3661802"/>
                </a:lnTo>
                <a:cubicBezTo>
                  <a:pt x="4497665" y="3657026"/>
                  <a:pt x="4498696" y="3651663"/>
                  <a:pt x="4498696" y="3645639"/>
                </a:cubicBezTo>
                <a:cubicBezTo>
                  <a:pt x="4498696" y="3639027"/>
                  <a:pt x="4497523" y="3633296"/>
                  <a:pt x="4495464" y="3628234"/>
                </a:cubicBezTo>
                <a:lnTo>
                  <a:pt x="5170741" y="3250656"/>
                </a:lnTo>
                <a:cubicBezTo>
                  <a:pt x="5177716" y="3262487"/>
                  <a:pt x="5188133" y="3270971"/>
                  <a:pt x="5199956" y="3276071"/>
                </a:cubicBezTo>
                <a:lnTo>
                  <a:pt x="4969993" y="3838959"/>
                </a:lnTo>
                <a:close/>
                <a:moveTo>
                  <a:pt x="5166847" y="3185732"/>
                </a:moveTo>
                <a:cubicBezTo>
                  <a:pt x="5163398" y="3193953"/>
                  <a:pt x="5161421" y="3203429"/>
                  <a:pt x="5161421" y="3214230"/>
                </a:cubicBezTo>
                <a:cubicBezTo>
                  <a:pt x="5161421" y="3225873"/>
                  <a:pt x="5163690" y="3235967"/>
                  <a:pt x="5167584" y="3244601"/>
                </a:cubicBezTo>
                <a:lnTo>
                  <a:pt x="4492307" y="3622209"/>
                </a:lnTo>
                <a:cubicBezTo>
                  <a:pt x="4488714" y="3616629"/>
                  <a:pt x="4483866" y="3612289"/>
                  <a:pt x="4478289" y="3609280"/>
                </a:cubicBezTo>
                <a:lnTo>
                  <a:pt x="4742525" y="3049182"/>
                </a:lnTo>
                <a:cubicBezTo>
                  <a:pt x="4777611" y="3062735"/>
                  <a:pt x="4822384" y="3051717"/>
                  <a:pt x="4841543" y="3016133"/>
                </a:cubicBezTo>
                <a:lnTo>
                  <a:pt x="5166847" y="3185732"/>
                </a:lnTo>
                <a:close/>
                <a:moveTo>
                  <a:pt x="5653193" y="2447739"/>
                </a:moveTo>
                <a:cubicBezTo>
                  <a:pt x="5632569" y="2441308"/>
                  <a:pt x="5606293" y="2451703"/>
                  <a:pt x="5603646" y="2478990"/>
                </a:cubicBezTo>
                <a:lnTo>
                  <a:pt x="5392624" y="2472560"/>
                </a:lnTo>
                <a:cubicBezTo>
                  <a:pt x="5392256" y="2464775"/>
                  <a:pt x="5390279" y="2458126"/>
                  <a:pt x="5387122" y="2452658"/>
                </a:cubicBezTo>
                <a:lnTo>
                  <a:pt x="5514175" y="2358235"/>
                </a:lnTo>
                <a:lnTo>
                  <a:pt x="5751624" y="2181770"/>
                </a:lnTo>
                <a:cubicBezTo>
                  <a:pt x="5755810" y="2186727"/>
                  <a:pt x="5760869" y="2190585"/>
                  <a:pt x="5766521" y="2193375"/>
                </a:cubicBezTo>
                <a:lnTo>
                  <a:pt x="5653193" y="2447739"/>
                </a:lnTo>
                <a:close/>
              </a:path>
            </a:pathLst>
          </a:custGeom>
          <a:solidFill>
            <a:srgbClr val="68CBE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52525"/>
              </a:solidFill>
              <a:latin typeface="Arial"/>
              <a:ea typeface="Arial"/>
              <a:cs typeface="Arial"/>
              <a:sym typeface="Arial"/>
            </a:endParaRPr>
          </a:p>
        </p:txBody>
      </p:sp>
      <p:sp>
        <p:nvSpPr>
          <p:cNvPr id="2556" name="Google Shape;2556;p164"/>
          <p:cNvSpPr/>
          <p:nvPr/>
        </p:nvSpPr>
        <p:spPr>
          <a:xfrm rot="5913653">
            <a:off x="4008735" y="4205396"/>
            <a:ext cx="1372976" cy="1589658"/>
          </a:xfrm>
          <a:custGeom>
            <a:rect b="b" l="l" r="r" t="t"/>
            <a:pathLst>
              <a:path extrusionOk="0" h="6832894" w="5839479">
                <a:moveTo>
                  <a:pt x="5748685" y="2120253"/>
                </a:moveTo>
                <a:lnTo>
                  <a:pt x="5267037" y="1831524"/>
                </a:lnTo>
                <a:cubicBezTo>
                  <a:pt x="5271886" y="1821829"/>
                  <a:pt x="5274749" y="1810329"/>
                  <a:pt x="5274749" y="1796851"/>
                </a:cubicBezTo>
                <a:cubicBezTo>
                  <a:pt x="5274749" y="1703940"/>
                  <a:pt x="5141308" y="1700412"/>
                  <a:pt x="5131102" y="1786238"/>
                </a:cubicBezTo>
                <a:lnTo>
                  <a:pt x="4998321" y="1772910"/>
                </a:lnTo>
                <a:cubicBezTo>
                  <a:pt x="4998396" y="1772098"/>
                  <a:pt x="4998472" y="1771293"/>
                  <a:pt x="4998472" y="1770451"/>
                </a:cubicBezTo>
                <a:cubicBezTo>
                  <a:pt x="4998472" y="1691597"/>
                  <a:pt x="4880740" y="1691597"/>
                  <a:pt x="4880740" y="1770451"/>
                </a:cubicBezTo>
                <a:cubicBezTo>
                  <a:pt x="4880740" y="1779003"/>
                  <a:pt x="4882205" y="1786607"/>
                  <a:pt x="4884625" y="1793293"/>
                </a:cubicBezTo>
                <a:lnTo>
                  <a:pt x="4484452" y="1987314"/>
                </a:lnTo>
                <a:cubicBezTo>
                  <a:pt x="4471096" y="1961350"/>
                  <a:pt x="4440265" y="1951798"/>
                  <a:pt x="4414065" y="1958778"/>
                </a:cubicBezTo>
                <a:lnTo>
                  <a:pt x="4185934" y="1316012"/>
                </a:lnTo>
                <a:cubicBezTo>
                  <a:pt x="4209866" y="1307009"/>
                  <a:pt x="4228806" y="1285378"/>
                  <a:pt x="4228806" y="1251043"/>
                </a:cubicBezTo>
                <a:cubicBezTo>
                  <a:pt x="4228806" y="1157982"/>
                  <a:pt x="4089781" y="1157982"/>
                  <a:pt x="4089781" y="1251043"/>
                </a:cubicBezTo>
                <a:cubicBezTo>
                  <a:pt x="4089781" y="1254789"/>
                  <a:pt x="4090081" y="1258316"/>
                  <a:pt x="4090517" y="1261731"/>
                </a:cubicBezTo>
                <a:lnTo>
                  <a:pt x="3513888" y="1380500"/>
                </a:lnTo>
                <a:cubicBezTo>
                  <a:pt x="3506478" y="1351415"/>
                  <a:pt x="3471174" y="1344511"/>
                  <a:pt x="3450550" y="1359899"/>
                </a:cubicBezTo>
                <a:lnTo>
                  <a:pt x="2873808" y="733771"/>
                </a:lnTo>
                <a:cubicBezTo>
                  <a:pt x="2884414" y="722971"/>
                  <a:pt x="2891351" y="707657"/>
                  <a:pt x="2891351" y="687643"/>
                </a:cubicBezTo>
                <a:cubicBezTo>
                  <a:pt x="2891351" y="600937"/>
                  <a:pt x="2761947" y="600937"/>
                  <a:pt x="2761947" y="687643"/>
                </a:cubicBezTo>
                <a:cubicBezTo>
                  <a:pt x="2761947" y="714193"/>
                  <a:pt x="2774137" y="732560"/>
                  <a:pt x="2790943" y="742842"/>
                </a:cubicBezTo>
                <a:lnTo>
                  <a:pt x="2620726" y="1038663"/>
                </a:lnTo>
                <a:cubicBezTo>
                  <a:pt x="2597720" y="1028231"/>
                  <a:pt x="2566745" y="1035316"/>
                  <a:pt x="2554486" y="1059851"/>
                </a:cubicBezTo>
                <a:lnTo>
                  <a:pt x="2250835" y="921248"/>
                </a:lnTo>
                <a:cubicBezTo>
                  <a:pt x="2252083" y="917209"/>
                  <a:pt x="2252774" y="912696"/>
                  <a:pt x="2252774" y="907702"/>
                </a:cubicBezTo>
                <a:cubicBezTo>
                  <a:pt x="2252774" y="880339"/>
                  <a:pt x="2231820" y="867042"/>
                  <a:pt x="2211413" y="867741"/>
                </a:cubicBezTo>
                <a:lnTo>
                  <a:pt x="2159965" y="454437"/>
                </a:lnTo>
                <a:cubicBezTo>
                  <a:pt x="2176989" y="451203"/>
                  <a:pt x="2191931" y="437980"/>
                  <a:pt x="2191931" y="414702"/>
                </a:cubicBezTo>
                <a:cubicBezTo>
                  <a:pt x="2191931" y="361044"/>
                  <a:pt x="2112433" y="360713"/>
                  <a:pt x="2111299" y="413558"/>
                </a:cubicBezTo>
                <a:lnTo>
                  <a:pt x="1739935" y="434678"/>
                </a:lnTo>
                <a:cubicBezTo>
                  <a:pt x="1735380" y="386933"/>
                  <a:pt x="1680039" y="375515"/>
                  <a:pt x="1651049" y="400268"/>
                </a:cubicBezTo>
                <a:lnTo>
                  <a:pt x="1357116" y="105146"/>
                </a:lnTo>
                <a:cubicBezTo>
                  <a:pt x="1366331" y="94895"/>
                  <a:pt x="1372201" y="80687"/>
                  <a:pt x="1372201" y="62576"/>
                </a:cubicBezTo>
                <a:cubicBezTo>
                  <a:pt x="1372201" y="-20859"/>
                  <a:pt x="1247607" y="-20859"/>
                  <a:pt x="1247607" y="62576"/>
                </a:cubicBezTo>
                <a:cubicBezTo>
                  <a:pt x="1247607" y="70992"/>
                  <a:pt x="1248929" y="78521"/>
                  <a:pt x="1251199" y="85237"/>
                </a:cubicBezTo>
                <a:lnTo>
                  <a:pt x="1099043" y="153734"/>
                </a:lnTo>
                <a:cubicBezTo>
                  <a:pt x="1079080" y="113299"/>
                  <a:pt x="1007113" y="121046"/>
                  <a:pt x="1007113" y="177013"/>
                </a:cubicBezTo>
                <a:cubicBezTo>
                  <a:pt x="1007113" y="190822"/>
                  <a:pt x="1011519" y="201660"/>
                  <a:pt x="1018418" y="209587"/>
                </a:cubicBezTo>
                <a:lnTo>
                  <a:pt x="769957" y="459062"/>
                </a:lnTo>
                <a:cubicBezTo>
                  <a:pt x="737556" y="431045"/>
                  <a:pt x="673992" y="445584"/>
                  <a:pt x="673992" y="502769"/>
                </a:cubicBezTo>
                <a:cubicBezTo>
                  <a:pt x="673992" y="537728"/>
                  <a:pt x="697810" y="556719"/>
                  <a:pt x="723756" y="559803"/>
                </a:cubicBezTo>
                <a:lnTo>
                  <a:pt x="653803" y="1527399"/>
                </a:lnTo>
                <a:cubicBezTo>
                  <a:pt x="619929" y="1526737"/>
                  <a:pt x="585617" y="1549031"/>
                  <a:pt x="585617" y="1594384"/>
                </a:cubicBezTo>
                <a:cubicBezTo>
                  <a:pt x="585617" y="1672794"/>
                  <a:pt x="688265" y="1682421"/>
                  <a:pt x="713511" y="1623289"/>
                </a:cubicBezTo>
                <a:lnTo>
                  <a:pt x="1092474" y="1779589"/>
                </a:lnTo>
                <a:cubicBezTo>
                  <a:pt x="1090971" y="1784809"/>
                  <a:pt x="1090091" y="1790540"/>
                  <a:pt x="1090091" y="1796851"/>
                </a:cubicBezTo>
                <a:cubicBezTo>
                  <a:pt x="1090091" y="1808825"/>
                  <a:pt x="1093135" y="1818708"/>
                  <a:pt x="1098088" y="1826635"/>
                </a:cubicBezTo>
                <a:lnTo>
                  <a:pt x="692594" y="2132046"/>
                </a:lnTo>
                <a:cubicBezTo>
                  <a:pt x="665363" y="2099983"/>
                  <a:pt x="600296" y="2111475"/>
                  <a:pt x="600296" y="2166607"/>
                </a:cubicBezTo>
                <a:cubicBezTo>
                  <a:pt x="600296" y="2206598"/>
                  <a:pt x="634540" y="2223603"/>
                  <a:pt x="663748" y="2217722"/>
                </a:cubicBezTo>
                <a:lnTo>
                  <a:pt x="780269" y="2616931"/>
                </a:lnTo>
                <a:cubicBezTo>
                  <a:pt x="757037" y="2624347"/>
                  <a:pt x="738066" y="2644437"/>
                  <a:pt x="738066" y="2677230"/>
                </a:cubicBezTo>
                <a:cubicBezTo>
                  <a:pt x="738066" y="2718108"/>
                  <a:pt x="767500" y="2739221"/>
                  <a:pt x="798000" y="2740695"/>
                </a:cubicBezTo>
                <a:lnTo>
                  <a:pt x="798000" y="3152013"/>
                </a:lnTo>
                <a:cubicBezTo>
                  <a:pt x="789665" y="3152600"/>
                  <a:pt x="781517" y="3155285"/>
                  <a:pt x="774655" y="3160061"/>
                </a:cubicBezTo>
                <a:lnTo>
                  <a:pt x="632112" y="2993065"/>
                </a:lnTo>
                <a:cubicBezTo>
                  <a:pt x="642462" y="2983302"/>
                  <a:pt x="649324" y="2969012"/>
                  <a:pt x="649324" y="2950134"/>
                </a:cubicBezTo>
                <a:cubicBezTo>
                  <a:pt x="649324" y="2872025"/>
                  <a:pt x="532659" y="2872025"/>
                  <a:pt x="532659" y="2950134"/>
                </a:cubicBezTo>
                <a:cubicBezTo>
                  <a:pt x="532659" y="2952630"/>
                  <a:pt x="532802" y="2955060"/>
                  <a:pt x="533027" y="2957369"/>
                </a:cubicBezTo>
                <a:lnTo>
                  <a:pt x="314511" y="2997804"/>
                </a:lnTo>
                <a:cubicBezTo>
                  <a:pt x="301485" y="2934346"/>
                  <a:pt x="199792" y="2938972"/>
                  <a:pt x="199792" y="3011763"/>
                </a:cubicBezTo>
                <a:cubicBezTo>
                  <a:pt x="199792" y="3038201"/>
                  <a:pt x="213224" y="3055612"/>
                  <a:pt x="230947" y="3064097"/>
                </a:cubicBezTo>
                <a:lnTo>
                  <a:pt x="63638" y="3442111"/>
                </a:lnTo>
                <a:cubicBezTo>
                  <a:pt x="36002" y="3433003"/>
                  <a:pt x="0" y="3447985"/>
                  <a:pt x="0" y="3487134"/>
                </a:cubicBezTo>
                <a:cubicBezTo>
                  <a:pt x="0" y="3534217"/>
                  <a:pt x="52041" y="3546409"/>
                  <a:pt x="79008" y="3523710"/>
                </a:cubicBezTo>
                <a:lnTo>
                  <a:pt x="229993" y="3675310"/>
                </a:lnTo>
                <a:cubicBezTo>
                  <a:pt x="221221" y="3685155"/>
                  <a:pt x="215606" y="3698746"/>
                  <a:pt x="215606" y="3716075"/>
                </a:cubicBezTo>
                <a:cubicBezTo>
                  <a:pt x="215606" y="3776750"/>
                  <a:pt x="284311" y="3791364"/>
                  <a:pt x="317525" y="3760000"/>
                </a:cubicBezTo>
                <a:lnTo>
                  <a:pt x="484029" y="3915278"/>
                </a:lnTo>
                <a:cubicBezTo>
                  <a:pt x="478159" y="3922694"/>
                  <a:pt x="474454" y="3932607"/>
                  <a:pt x="474454" y="3944949"/>
                </a:cubicBezTo>
                <a:cubicBezTo>
                  <a:pt x="474454" y="3995192"/>
                  <a:pt x="535004" y="4004812"/>
                  <a:pt x="558274" y="3973891"/>
                </a:cubicBezTo>
                <a:lnTo>
                  <a:pt x="1024213" y="4283259"/>
                </a:lnTo>
                <a:cubicBezTo>
                  <a:pt x="1020914" y="4289509"/>
                  <a:pt x="1018966" y="4297068"/>
                  <a:pt x="1018966" y="4305883"/>
                </a:cubicBezTo>
                <a:cubicBezTo>
                  <a:pt x="1018966" y="4340038"/>
                  <a:pt x="1047625" y="4355020"/>
                  <a:pt x="1072767" y="4350838"/>
                </a:cubicBezTo>
                <a:lnTo>
                  <a:pt x="1207643" y="4862491"/>
                </a:lnTo>
                <a:cubicBezTo>
                  <a:pt x="1191416" y="4867636"/>
                  <a:pt x="1178173" y="4881663"/>
                  <a:pt x="1178173" y="4904505"/>
                </a:cubicBezTo>
                <a:cubicBezTo>
                  <a:pt x="1178173" y="4957388"/>
                  <a:pt x="1248817" y="4962901"/>
                  <a:pt x="1263610" y="4921030"/>
                </a:cubicBezTo>
                <a:lnTo>
                  <a:pt x="1693838" y="5055594"/>
                </a:lnTo>
                <a:cubicBezTo>
                  <a:pt x="1692771" y="5060663"/>
                  <a:pt x="1692147" y="5066026"/>
                  <a:pt x="1692147" y="5071750"/>
                </a:cubicBezTo>
                <a:cubicBezTo>
                  <a:pt x="1692147" y="5158719"/>
                  <a:pt x="1821921" y="5158719"/>
                  <a:pt x="1821921" y="5071750"/>
                </a:cubicBezTo>
                <a:cubicBezTo>
                  <a:pt x="1821921" y="5070283"/>
                  <a:pt x="1821808" y="5068891"/>
                  <a:pt x="1821740" y="5067417"/>
                </a:cubicBezTo>
                <a:lnTo>
                  <a:pt x="2378181" y="5000357"/>
                </a:lnTo>
                <a:cubicBezTo>
                  <a:pt x="2379060" y="5005502"/>
                  <a:pt x="2380857" y="5009909"/>
                  <a:pt x="2383285" y="5013655"/>
                </a:cubicBezTo>
                <a:lnTo>
                  <a:pt x="1866882" y="5434526"/>
                </a:lnTo>
                <a:cubicBezTo>
                  <a:pt x="1826986" y="5389571"/>
                  <a:pt x="1734463" y="5406539"/>
                  <a:pt x="1734463" y="5485573"/>
                </a:cubicBezTo>
                <a:cubicBezTo>
                  <a:pt x="1734463" y="5530671"/>
                  <a:pt x="1764670" y="5555499"/>
                  <a:pt x="1797959" y="5560200"/>
                </a:cubicBezTo>
                <a:lnTo>
                  <a:pt x="1759199" y="5910633"/>
                </a:lnTo>
                <a:cubicBezTo>
                  <a:pt x="1734065" y="5909678"/>
                  <a:pt x="1708299" y="5925616"/>
                  <a:pt x="1707014" y="5958446"/>
                </a:cubicBezTo>
                <a:lnTo>
                  <a:pt x="1298912" y="5965569"/>
                </a:lnTo>
                <a:cubicBezTo>
                  <a:pt x="1294877" y="5913792"/>
                  <a:pt x="1215490" y="5915183"/>
                  <a:pt x="1215490" y="5969758"/>
                </a:cubicBezTo>
                <a:cubicBezTo>
                  <a:pt x="1215490" y="6015150"/>
                  <a:pt x="1270433" y="6023746"/>
                  <a:pt x="1291245" y="5995542"/>
                </a:cubicBezTo>
                <a:lnTo>
                  <a:pt x="2018414" y="6461653"/>
                </a:lnTo>
                <a:cubicBezTo>
                  <a:pt x="2013018" y="6471649"/>
                  <a:pt x="2009823" y="6483766"/>
                  <a:pt x="2009823" y="6498011"/>
                </a:cubicBezTo>
                <a:cubicBezTo>
                  <a:pt x="2009823" y="6593939"/>
                  <a:pt x="2153067" y="6593939"/>
                  <a:pt x="2153067" y="6498011"/>
                </a:cubicBezTo>
                <a:cubicBezTo>
                  <a:pt x="2153067" y="6484721"/>
                  <a:pt x="2150277" y="6473409"/>
                  <a:pt x="2145542" y="6463790"/>
                </a:cubicBezTo>
                <a:lnTo>
                  <a:pt x="2505895" y="6249386"/>
                </a:lnTo>
                <a:cubicBezTo>
                  <a:pt x="2523400" y="6276486"/>
                  <a:pt x="2562341" y="6281705"/>
                  <a:pt x="2588136" y="6265031"/>
                </a:cubicBezTo>
                <a:lnTo>
                  <a:pt x="2977343" y="6770810"/>
                </a:lnTo>
                <a:cubicBezTo>
                  <a:pt x="2970879" y="6776759"/>
                  <a:pt x="2966550" y="6785574"/>
                  <a:pt x="2966550" y="6797255"/>
                </a:cubicBezTo>
                <a:cubicBezTo>
                  <a:pt x="2966550" y="6844775"/>
                  <a:pt x="3037457" y="6844775"/>
                  <a:pt x="3037457" y="6797255"/>
                </a:cubicBezTo>
                <a:cubicBezTo>
                  <a:pt x="3037457" y="6796954"/>
                  <a:pt x="3037382" y="6796661"/>
                  <a:pt x="3037382" y="6796368"/>
                </a:cubicBezTo>
                <a:lnTo>
                  <a:pt x="3965299" y="6682961"/>
                </a:lnTo>
                <a:cubicBezTo>
                  <a:pt x="3973740" y="6735038"/>
                  <a:pt x="4055951" y="6732098"/>
                  <a:pt x="4055951" y="6674003"/>
                </a:cubicBezTo>
                <a:cubicBezTo>
                  <a:pt x="4055951" y="6667685"/>
                  <a:pt x="4054921" y="6662029"/>
                  <a:pt x="4053155" y="6657035"/>
                </a:cubicBezTo>
                <a:lnTo>
                  <a:pt x="4470946" y="6454748"/>
                </a:lnTo>
                <a:cubicBezTo>
                  <a:pt x="4486437" y="6481855"/>
                  <a:pt x="4535983" y="6475688"/>
                  <a:pt x="4535983" y="6436314"/>
                </a:cubicBezTo>
                <a:cubicBezTo>
                  <a:pt x="4535983" y="6425002"/>
                  <a:pt x="4531871" y="6416413"/>
                  <a:pt x="4525633" y="6410606"/>
                </a:cubicBezTo>
                <a:lnTo>
                  <a:pt x="4852772" y="5990322"/>
                </a:lnTo>
                <a:cubicBezTo>
                  <a:pt x="4879342" y="6007072"/>
                  <a:pt x="4923386" y="5994361"/>
                  <a:pt x="4923386" y="5952128"/>
                </a:cubicBezTo>
                <a:cubicBezTo>
                  <a:pt x="4923386" y="5894470"/>
                  <a:pt x="4841325" y="5891830"/>
                  <a:pt x="4833690" y="5944126"/>
                </a:cubicBezTo>
                <a:lnTo>
                  <a:pt x="4514405" y="5911438"/>
                </a:lnTo>
                <a:cubicBezTo>
                  <a:pt x="4514472" y="5910340"/>
                  <a:pt x="4514547" y="5909310"/>
                  <a:pt x="4514547" y="5908136"/>
                </a:cubicBezTo>
                <a:cubicBezTo>
                  <a:pt x="4514547" y="5836962"/>
                  <a:pt x="4429111" y="5823153"/>
                  <a:pt x="4395785" y="5866633"/>
                </a:cubicBezTo>
                <a:lnTo>
                  <a:pt x="4015063" y="5597656"/>
                </a:lnTo>
                <a:cubicBezTo>
                  <a:pt x="4018806" y="5591045"/>
                  <a:pt x="4021009" y="5583117"/>
                  <a:pt x="4021009" y="5573640"/>
                </a:cubicBezTo>
                <a:cubicBezTo>
                  <a:pt x="4021009" y="5548301"/>
                  <a:pt x="4005375" y="5533386"/>
                  <a:pt x="3987028" y="5528979"/>
                </a:cubicBezTo>
                <a:lnTo>
                  <a:pt x="4110773" y="4868809"/>
                </a:lnTo>
                <a:cubicBezTo>
                  <a:pt x="4133968" y="4871088"/>
                  <a:pt x="4158997" y="4856542"/>
                  <a:pt x="4158997" y="4825328"/>
                </a:cubicBezTo>
                <a:cubicBezTo>
                  <a:pt x="4158997" y="4821214"/>
                  <a:pt x="4158561" y="4817393"/>
                  <a:pt x="4157749" y="4813866"/>
                </a:cubicBezTo>
                <a:lnTo>
                  <a:pt x="4599915" y="4656317"/>
                </a:lnTo>
                <a:cubicBezTo>
                  <a:pt x="4621854" y="4715442"/>
                  <a:pt x="4722412" y="4707289"/>
                  <a:pt x="4722412" y="4631639"/>
                </a:cubicBezTo>
                <a:cubicBezTo>
                  <a:pt x="4722412" y="4601449"/>
                  <a:pt x="4706410" y="4582059"/>
                  <a:pt x="4685786" y="4573319"/>
                </a:cubicBezTo>
                <a:lnTo>
                  <a:pt x="4927422" y="3963091"/>
                </a:lnTo>
                <a:cubicBezTo>
                  <a:pt x="4965146" y="3974696"/>
                  <a:pt x="5013444" y="3954058"/>
                  <a:pt x="5013444" y="3900950"/>
                </a:cubicBezTo>
                <a:cubicBezTo>
                  <a:pt x="5013444" y="3870247"/>
                  <a:pt x="4997299" y="3850421"/>
                  <a:pt x="4976375" y="3841313"/>
                </a:cubicBezTo>
                <a:lnTo>
                  <a:pt x="5206339" y="3278462"/>
                </a:lnTo>
                <a:cubicBezTo>
                  <a:pt x="5245609" y="3291090"/>
                  <a:pt x="5296403" y="3269722"/>
                  <a:pt x="5296403" y="3214230"/>
                </a:cubicBezTo>
                <a:cubicBezTo>
                  <a:pt x="5296403" y="3137475"/>
                  <a:pt x="5199145" y="3125937"/>
                  <a:pt x="5169787" y="3179557"/>
                </a:cubicBezTo>
                <a:lnTo>
                  <a:pt x="4844549" y="3009996"/>
                </a:lnTo>
                <a:cubicBezTo>
                  <a:pt x="4848593" y="3000376"/>
                  <a:pt x="4850938" y="2989252"/>
                  <a:pt x="4850938" y="2976541"/>
                </a:cubicBezTo>
                <a:cubicBezTo>
                  <a:pt x="4850938" y="2956015"/>
                  <a:pt x="4844843" y="2939596"/>
                  <a:pt x="4835154" y="2927148"/>
                </a:cubicBezTo>
                <a:lnTo>
                  <a:pt x="5322388" y="2504623"/>
                </a:lnTo>
                <a:cubicBezTo>
                  <a:pt x="5344184" y="2525705"/>
                  <a:pt x="5389107" y="2517326"/>
                  <a:pt x="5392482" y="2479388"/>
                </a:cubicBezTo>
                <a:lnTo>
                  <a:pt x="5603579" y="2485819"/>
                </a:lnTo>
                <a:cubicBezTo>
                  <a:pt x="5605849" y="2533745"/>
                  <a:pt x="5678447" y="2533008"/>
                  <a:pt x="5678447" y="2483540"/>
                </a:cubicBezTo>
                <a:cubicBezTo>
                  <a:pt x="5678447" y="2467054"/>
                  <a:pt x="5670367" y="2455997"/>
                  <a:pt x="5659506" y="2450341"/>
                </a:cubicBezTo>
                <a:lnTo>
                  <a:pt x="5772835" y="2195947"/>
                </a:lnTo>
                <a:cubicBezTo>
                  <a:pt x="5801681" y="2205605"/>
                  <a:pt x="5839480" y="2189998"/>
                  <a:pt x="5839480" y="2149014"/>
                </a:cubicBezTo>
                <a:cubicBezTo>
                  <a:pt x="5839480" y="2094364"/>
                  <a:pt x="5772323" y="2084782"/>
                  <a:pt x="5748685" y="2120253"/>
                </a:cubicBezTo>
                <a:close/>
                <a:moveTo>
                  <a:pt x="5745310" y="2126202"/>
                </a:moveTo>
                <a:cubicBezTo>
                  <a:pt x="5742304" y="2132633"/>
                  <a:pt x="5740538" y="2140237"/>
                  <a:pt x="5740538" y="2149015"/>
                </a:cubicBezTo>
                <a:cubicBezTo>
                  <a:pt x="5740538" y="2159883"/>
                  <a:pt x="5743183" y="2168916"/>
                  <a:pt x="5747663" y="2176227"/>
                </a:cubicBezTo>
                <a:lnTo>
                  <a:pt x="5493919" y="2364772"/>
                </a:lnTo>
                <a:lnTo>
                  <a:pt x="5383087" y="2447108"/>
                </a:lnTo>
                <a:cubicBezTo>
                  <a:pt x="5373984" y="2436645"/>
                  <a:pt x="5359674" y="2432238"/>
                  <a:pt x="5346167" y="2433892"/>
                </a:cubicBezTo>
                <a:lnTo>
                  <a:pt x="5308729" y="2263850"/>
                </a:lnTo>
                <a:lnTo>
                  <a:pt x="5221535" y="1867033"/>
                </a:lnTo>
                <a:cubicBezTo>
                  <a:pt x="5238491" y="1862888"/>
                  <a:pt x="5253900" y="1853043"/>
                  <a:pt x="5263738" y="1837474"/>
                </a:cubicBezTo>
                <a:lnTo>
                  <a:pt x="5745311" y="2126202"/>
                </a:lnTo>
                <a:close/>
                <a:moveTo>
                  <a:pt x="4451795" y="5974241"/>
                </a:moveTo>
                <a:lnTo>
                  <a:pt x="4494366" y="6402017"/>
                </a:lnTo>
                <a:cubicBezTo>
                  <a:pt x="4482543" y="6404146"/>
                  <a:pt x="4471832" y="6411787"/>
                  <a:pt x="4467939" y="6425077"/>
                </a:cubicBezTo>
                <a:lnTo>
                  <a:pt x="3784740" y="6265542"/>
                </a:lnTo>
                <a:cubicBezTo>
                  <a:pt x="3784882" y="6263858"/>
                  <a:pt x="3785032" y="6262090"/>
                  <a:pt x="3785032" y="6260255"/>
                </a:cubicBezTo>
                <a:cubicBezTo>
                  <a:pt x="3785032" y="6255043"/>
                  <a:pt x="3784145" y="6250410"/>
                  <a:pt x="3782755" y="6246228"/>
                </a:cubicBezTo>
                <a:lnTo>
                  <a:pt x="4390358" y="5941185"/>
                </a:lnTo>
                <a:cubicBezTo>
                  <a:pt x="4402541" y="5964253"/>
                  <a:pt x="4427420" y="5975265"/>
                  <a:pt x="4451796" y="5974241"/>
                </a:cubicBezTo>
                <a:close/>
                <a:moveTo>
                  <a:pt x="3597490" y="5773648"/>
                </a:moveTo>
                <a:lnTo>
                  <a:pt x="3733066" y="6224777"/>
                </a:lnTo>
                <a:cubicBezTo>
                  <a:pt x="3719920" y="6229628"/>
                  <a:pt x="3709429" y="6241452"/>
                  <a:pt x="3709429" y="6260255"/>
                </a:cubicBezTo>
                <a:cubicBezTo>
                  <a:pt x="3709429" y="6260842"/>
                  <a:pt x="3709504" y="6261361"/>
                  <a:pt x="3709504" y="6261872"/>
                </a:cubicBezTo>
                <a:lnTo>
                  <a:pt x="3285767" y="6318575"/>
                </a:lnTo>
                <a:lnTo>
                  <a:pt x="3260513" y="6321953"/>
                </a:lnTo>
                <a:cubicBezTo>
                  <a:pt x="3258462" y="6310641"/>
                  <a:pt x="3252365" y="6302420"/>
                  <a:pt x="3244368" y="6297200"/>
                </a:cubicBezTo>
                <a:lnTo>
                  <a:pt x="3370984" y="6076998"/>
                </a:lnTo>
                <a:lnTo>
                  <a:pt x="3548462" y="5768428"/>
                </a:lnTo>
                <a:cubicBezTo>
                  <a:pt x="3563585" y="5775626"/>
                  <a:pt x="3581195" y="5777318"/>
                  <a:pt x="3597490" y="5773648"/>
                </a:cubicBezTo>
                <a:close/>
                <a:moveTo>
                  <a:pt x="2538597" y="5858112"/>
                </a:moveTo>
                <a:cubicBezTo>
                  <a:pt x="2543145" y="5886979"/>
                  <a:pt x="2564505" y="5903285"/>
                  <a:pt x="2588106" y="5907031"/>
                </a:cubicBezTo>
                <a:lnTo>
                  <a:pt x="2558342" y="6158010"/>
                </a:lnTo>
                <a:cubicBezTo>
                  <a:pt x="2534042" y="6156694"/>
                  <a:pt x="2508938" y="6169104"/>
                  <a:pt x="2500100" y="6195105"/>
                </a:cubicBezTo>
                <a:lnTo>
                  <a:pt x="1805994" y="5972993"/>
                </a:lnTo>
                <a:cubicBezTo>
                  <a:pt x="1806760" y="5969247"/>
                  <a:pt x="1807166" y="5965276"/>
                  <a:pt x="1807166" y="5960944"/>
                </a:cubicBezTo>
                <a:cubicBezTo>
                  <a:pt x="1807166" y="5959771"/>
                  <a:pt x="1807091" y="5958740"/>
                  <a:pt x="1807025" y="5957642"/>
                </a:cubicBezTo>
                <a:lnTo>
                  <a:pt x="2238832" y="5898878"/>
                </a:lnTo>
                <a:lnTo>
                  <a:pt x="2538597" y="5858112"/>
                </a:lnTo>
                <a:close/>
                <a:moveTo>
                  <a:pt x="2612691" y="6222724"/>
                </a:moveTo>
                <a:cubicBezTo>
                  <a:pt x="2612871" y="6220595"/>
                  <a:pt x="2612984" y="6218459"/>
                  <a:pt x="2612984" y="6216255"/>
                </a:cubicBezTo>
                <a:cubicBezTo>
                  <a:pt x="2612984" y="6205387"/>
                  <a:pt x="2610639" y="6196061"/>
                  <a:pt x="2606746" y="6188201"/>
                </a:cubicBezTo>
                <a:lnTo>
                  <a:pt x="2850065" y="6037849"/>
                </a:lnTo>
                <a:cubicBezTo>
                  <a:pt x="2868637" y="6065392"/>
                  <a:pt x="2910472" y="6068694"/>
                  <a:pt x="2934696" y="6047838"/>
                </a:cubicBezTo>
                <a:lnTo>
                  <a:pt x="3052278" y="6165945"/>
                </a:lnTo>
                <a:lnTo>
                  <a:pt x="3190049" y="6304255"/>
                </a:lnTo>
                <a:cubicBezTo>
                  <a:pt x="3186307" y="6308662"/>
                  <a:pt x="3183592" y="6314092"/>
                  <a:pt x="3182127" y="6320561"/>
                </a:cubicBezTo>
                <a:lnTo>
                  <a:pt x="3113054" y="6308662"/>
                </a:lnTo>
                <a:lnTo>
                  <a:pt x="2612691" y="6222724"/>
                </a:lnTo>
                <a:close/>
                <a:moveTo>
                  <a:pt x="3982473" y="6636690"/>
                </a:moveTo>
                <a:cubicBezTo>
                  <a:pt x="3976971" y="6640578"/>
                  <a:pt x="3972418" y="6645874"/>
                  <a:pt x="3969192" y="6652477"/>
                </a:cubicBezTo>
                <a:lnTo>
                  <a:pt x="3259490" y="6343621"/>
                </a:lnTo>
                <a:cubicBezTo>
                  <a:pt x="3260663" y="6339725"/>
                  <a:pt x="3261324" y="6335468"/>
                  <a:pt x="3261324" y="6330692"/>
                </a:cubicBezTo>
                <a:cubicBezTo>
                  <a:pt x="3261324" y="6330030"/>
                  <a:pt x="3261249" y="6329444"/>
                  <a:pt x="3261249" y="6328782"/>
                </a:cubicBezTo>
                <a:lnTo>
                  <a:pt x="3710232" y="6268701"/>
                </a:lnTo>
                <a:cubicBezTo>
                  <a:pt x="3715298" y="6295583"/>
                  <a:pt x="3744437" y="6304104"/>
                  <a:pt x="3764844" y="6294266"/>
                </a:cubicBezTo>
                <a:lnTo>
                  <a:pt x="3904080" y="6513363"/>
                </a:lnTo>
                <a:lnTo>
                  <a:pt x="3982473" y="6636690"/>
                </a:lnTo>
                <a:close/>
                <a:moveTo>
                  <a:pt x="3739597" y="6223017"/>
                </a:moveTo>
                <a:lnTo>
                  <a:pt x="3604097" y="5771880"/>
                </a:lnTo>
                <a:cubicBezTo>
                  <a:pt x="3629569" y="5763659"/>
                  <a:pt x="3650268" y="5741622"/>
                  <a:pt x="3650268" y="5705632"/>
                </a:cubicBezTo>
                <a:cubicBezTo>
                  <a:pt x="3650268" y="5698803"/>
                  <a:pt x="3649456" y="5692485"/>
                  <a:pt x="3648066" y="5686678"/>
                </a:cubicBezTo>
                <a:lnTo>
                  <a:pt x="3932491" y="5591488"/>
                </a:lnTo>
                <a:cubicBezTo>
                  <a:pt x="3937113" y="5603831"/>
                  <a:pt x="3946433" y="5612127"/>
                  <a:pt x="3957444" y="5616317"/>
                </a:cubicBezTo>
                <a:lnTo>
                  <a:pt x="3755960" y="6223235"/>
                </a:lnTo>
                <a:cubicBezTo>
                  <a:pt x="3750608" y="6222062"/>
                  <a:pt x="3745024" y="6221987"/>
                  <a:pt x="3739597" y="6223017"/>
                </a:cubicBezTo>
                <a:close/>
                <a:moveTo>
                  <a:pt x="3542442" y="5765201"/>
                </a:moveTo>
                <a:lnTo>
                  <a:pt x="3238422" y="6293898"/>
                </a:lnTo>
                <a:cubicBezTo>
                  <a:pt x="3224330" y="6287874"/>
                  <a:pt x="3206863" y="6289708"/>
                  <a:pt x="3194897" y="6299479"/>
                </a:cubicBezTo>
                <a:lnTo>
                  <a:pt x="2939537" y="6043061"/>
                </a:lnTo>
                <a:cubicBezTo>
                  <a:pt x="2947722" y="6033810"/>
                  <a:pt x="2952938" y="6021174"/>
                  <a:pt x="2952938" y="6004943"/>
                </a:cubicBezTo>
                <a:cubicBezTo>
                  <a:pt x="2952938" y="5997746"/>
                  <a:pt x="2951908" y="5991210"/>
                  <a:pt x="2950000" y="5985403"/>
                </a:cubicBezTo>
                <a:lnTo>
                  <a:pt x="3517413" y="5737064"/>
                </a:lnTo>
                <a:cubicBezTo>
                  <a:pt x="3522990" y="5749406"/>
                  <a:pt x="3531874" y="5758808"/>
                  <a:pt x="3542442" y="5765201"/>
                </a:cubicBezTo>
                <a:close/>
                <a:moveTo>
                  <a:pt x="2846615" y="6031968"/>
                </a:moveTo>
                <a:lnTo>
                  <a:pt x="2774205" y="6076704"/>
                </a:lnTo>
                <a:lnTo>
                  <a:pt x="2603333" y="6182326"/>
                </a:lnTo>
                <a:cubicBezTo>
                  <a:pt x="2594382" y="6169029"/>
                  <a:pt x="2580251" y="6161169"/>
                  <a:pt x="2565129" y="6158747"/>
                </a:cubicBezTo>
                <a:lnTo>
                  <a:pt x="2594893" y="5907693"/>
                </a:lnTo>
                <a:cubicBezTo>
                  <a:pt x="2617208" y="5908941"/>
                  <a:pt x="2640177" y="5899321"/>
                  <a:pt x="2651887" y="5878608"/>
                </a:cubicBezTo>
                <a:lnTo>
                  <a:pt x="2845075" y="5981364"/>
                </a:lnTo>
                <a:cubicBezTo>
                  <a:pt x="2842286" y="5988118"/>
                  <a:pt x="2840632" y="5995978"/>
                  <a:pt x="2840632" y="6004943"/>
                </a:cubicBezTo>
                <a:cubicBezTo>
                  <a:pt x="2840632" y="6015443"/>
                  <a:pt x="2842872" y="6024409"/>
                  <a:pt x="2846615" y="6031968"/>
                </a:cubicBezTo>
                <a:close/>
                <a:moveTo>
                  <a:pt x="3948124" y="5535665"/>
                </a:moveTo>
                <a:cubicBezTo>
                  <a:pt x="3937188" y="5543157"/>
                  <a:pt x="3929409" y="5555792"/>
                  <a:pt x="3929409" y="5573640"/>
                </a:cubicBezTo>
                <a:cubicBezTo>
                  <a:pt x="3929409" y="5577679"/>
                  <a:pt x="3929770" y="5581425"/>
                  <a:pt x="3930582" y="5584952"/>
                </a:cubicBezTo>
                <a:lnTo>
                  <a:pt x="3646157" y="5680068"/>
                </a:lnTo>
                <a:cubicBezTo>
                  <a:pt x="3637500" y="5654728"/>
                  <a:pt x="3615920" y="5640257"/>
                  <a:pt x="3592432" y="5636662"/>
                </a:cubicBezTo>
                <a:lnTo>
                  <a:pt x="3656064" y="5111124"/>
                </a:lnTo>
                <a:cubicBezTo>
                  <a:pt x="3666563" y="5111711"/>
                  <a:pt x="3677131" y="5109725"/>
                  <a:pt x="3686526" y="5105099"/>
                </a:cubicBezTo>
                <a:lnTo>
                  <a:pt x="3854977" y="5382373"/>
                </a:lnTo>
                <a:lnTo>
                  <a:pt x="3948124" y="5535665"/>
                </a:lnTo>
                <a:close/>
                <a:moveTo>
                  <a:pt x="3602706" y="5054195"/>
                </a:moveTo>
                <a:cubicBezTo>
                  <a:pt x="3602706" y="5087695"/>
                  <a:pt x="3624653" y="5106423"/>
                  <a:pt x="3649314" y="5110462"/>
                </a:cubicBezTo>
                <a:lnTo>
                  <a:pt x="3585675" y="5635925"/>
                </a:lnTo>
                <a:cubicBezTo>
                  <a:pt x="3549267" y="5633578"/>
                  <a:pt x="3511032" y="5656789"/>
                  <a:pt x="3511032" y="5705632"/>
                </a:cubicBezTo>
                <a:cubicBezTo>
                  <a:pt x="3511032" y="5714959"/>
                  <a:pt x="3512423" y="5723263"/>
                  <a:pt x="3514918" y="5730678"/>
                </a:cubicBezTo>
                <a:lnTo>
                  <a:pt x="2947504" y="5979085"/>
                </a:lnTo>
                <a:cubicBezTo>
                  <a:pt x="2929119" y="5939794"/>
                  <a:pt x="2869111" y="5938470"/>
                  <a:pt x="2848051" y="5975197"/>
                </a:cubicBezTo>
                <a:lnTo>
                  <a:pt x="2654856" y="5872508"/>
                </a:lnTo>
                <a:cubicBezTo>
                  <a:pt x="2657975" y="5865017"/>
                  <a:pt x="2659817" y="5856352"/>
                  <a:pt x="2659817" y="5846507"/>
                </a:cubicBezTo>
                <a:cubicBezTo>
                  <a:pt x="2659817" y="5801266"/>
                  <a:pt x="2622492" y="5781139"/>
                  <a:pt x="2589128" y="5785840"/>
                </a:cubicBezTo>
                <a:lnTo>
                  <a:pt x="2425780" y="5028269"/>
                </a:lnTo>
                <a:cubicBezTo>
                  <a:pt x="2439948" y="5024230"/>
                  <a:pt x="2451726" y="5012332"/>
                  <a:pt x="2451726" y="4992573"/>
                </a:cubicBezTo>
                <a:cubicBezTo>
                  <a:pt x="2451726" y="4988459"/>
                  <a:pt x="2451177" y="4984713"/>
                  <a:pt x="2450260" y="4981336"/>
                </a:cubicBezTo>
                <a:lnTo>
                  <a:pt x="3043620" y="4732410"/>
                </a:lnTo>
                <a:cubicBezTo>
                  <a:pt x="3070114" y="4793671"/>
                  <a:pt x="3176693" y="4783533"/>
                  <a:pt x="3176693" y="4702077"/>
                </a:cubicBezTo>
                <a:cubicBezTo>
                  <a:pt x="3176693" y="4692013"/>
                  <a:pt x="3175002" y="4683131"/>
                  <a:pt x="3172145" y="4675271"/>
                </a:cubicBezTo>
                <a:lnTo>
                  <a:pt x="3596537" y="4475482"/>
                </a:lnTo>
                <a:cubicBezTo>
                  <a:pt x="3620467" y="4525431"/>
                  <a:pt x="3692035" y="4531523"/>
                  <a:pt x="3727631" y="4493774"/>
                </a:cubicBezTo>
                <a:lnTo>
                  <a:pt x="4079731" y="4798884"/>
                </a:lnTo>
                <a:cubicBezTo>
                  <a:pt x="4074883" y="4805713"/>
                  <a:pt x="4071877" y="4814453"/>
                  <a:pt x="4071877" y="4825329"/>
                </a:cubicBezTo>
                <a:cubicBezTo>
                  <a:pt x="4071877" y="4831496"/>
                  <a:pt x="4072899" y="4837077"/>
                  <a:pt x="4074666" y="4841928"/>
                </a:cubicBezTo>
                <a:lnTo>
                  <a:pt x="3709579" y="5025261"/>
                </a:lnTo>
                <a:cubicBezTo>
                  <a:pt x="3685060" y="4979794"/>
                  <a:pt x="3602706" y="4989414"/>
                  <a:pt x="3602706" y="5054196"/>
                </a:cubicBezTo>
                <a:close/>
                <a:moveTo>
                  <a:pt x="864720" y="2677749"/>
                </a:moveTo>
                <a:lnTo>
                  <a:pt x="1056697" y="2669001"/>
                </a:lnTo>
                <a:lnTo>
                  <a:pt x="1338288" y="2656148"/>
                </a:lnTo>
                <a:cubicBezTo>
                  <a:pt x="1339175" y="2664857"/>
                  <a:pt x="1342219" y="2672017"/>
                  <a:pt x="1346662" y="2677636"/>
                </a:cubicBezTo>
                <a:lnTo>
                  <a:pt x="1206794" y="2809553"/>
                </a:lnTo>
                <a:lnTo>
                  <a:pt x="832018" y="3163070"/>
                </a:lnTo>
                <a:cubicBezTo>
                  <a:pt x="824532" y="3156384"/>
                  <a:pt x="814768" y="3152713"/>
                  <a:pt x="804787" y="3152013"/>
                </a:cubicBezTo>
                <a:lnTo>
                  <a:pt x="804787" y="2740695"/>
                </a:lnTo>
                <a:cubicBezTo>
                  <a:pt x="835175" y="2739221"/>
                  <a:pt x="864457" y="2718289"/>
                  <a:pt x="864721" y="2677749"/>
                </a:cubicBezTo>
                <a:close/>
                <a:moveTo>
                  <a:pt x="1781258" y="5010865"/>
                </a:moveTo>
                <a:cubicBezTo>
                  <a:pt x="1774802" y="5008435"/>
                  <a:pt x="1767932" y="5007119"/>
                  <a:pt x="1761032" y="5006751"/>
                </a:cubicBezTo>
                <a:lnTo>
                  <a:pt x="1768488" y="4182782"/>
                </a:lnTo>
                <a:cubicBezTo>
                  <a:pt x="1795313" y="4181977"/>
                  <a:pt x="1821627" y="4169048"/>
                  <a:pt x="1835314" y="4143926"/>
                </a:cubicBezTo>
                <a:lnTo>
                  <a:pt x="2076469" y="4271067"/>
                </a:lnTo>
                <a:cubicBezTo>
                  <a:pt x="2074523" y="4276061"/>
                  <a:pt x="2073387" y="4281792"/>
                  <a:pt x="2073387" y="4288261"/>
                </a:cubicBezTo>
                <a:cubicBezTo>
                  <a:pt x="2073387" y="4307282"/>
                  <a:pt x="2082745" y="4319986"/>
                  <a:pt x="2095259" y="4326454"/>
                </a:cubicBezTo>
                <a:lnTo>
                  <a:pt x="2054011" y="4416281"/>
                </a:lnTo>
                <a:lnTo>
                  <a:pt x="1781258" y="5010865"/>
                </a:lnTo>
                <a:close/>
                <a:moveTo>
                  <a:pt x="1360822" y="4100002"/>
                </a:moveTo>
                <a:cubicBezTo>
                  <a:pt x="1359469" y="4073564"/>
                  <a:pt x="1342325" y="4058063"/>
                  <a:pt x="1322437" y="4053512"/>
                </a:cubicBezTo>
                <a:lnTo>
                  <a:pt x="1471256" y="3235598"/>
                </a:lnTo>
                <a:cubicBezTo>
                  <a:pt x="1476758" y="3236155"/>
                  <a:pt x="1482335" y="3235824"/>
                  <a:pt x="1487694" y="3234651"/>
                </a:cubicBezTo>
                <a:lnTo>
                  <a:pt x="1738499" y="4028316"/>
                </a:lnTo>
                <a:cubicBezTo>
                  <a:pt x="1710719" y="4037567"/>
                  <a:pt x="1688111" y="4061440"/>
                  <a:pt x="1686826" y="4100002"/>
                </a:cubicBezTo>
                <a:lnTo>
                  <a:pt x="1360822" y="4100002"/>
                </a:lnTo>
                <a:close/>
                <a:moveTo>
                  <a:pt x="1059298" y="4260492"/>
                </a:moveTo>
                <a:lnTo>
                  <a:pt x="1032180" y="4117632"/>
                </a:lnTo>
                <a:lnTo>
                  <a:pt x="1008362" y="3992108"/>
                </a:lnTo>
                <a:cubicBezTo>
                  <a:pt x="1022965" y="3988799"/>
                  <a:pt x="1036253" y="3980210"/>
                  <a:pt x="1044108" y="3966400"/>
                </a:cubicBezTo>
                <a:lnTo>
                  <a:pt x="1262729" y="4082229"/>
                </a:lnTo>
                <a:cubicBezTo>
                  <a:pt x="1260271" y="4088397"/>
                  <a:pt x="1258799" y="4095376"/>
                  <a:pt x="1258799" y="4103379"/>
                </a:cubicBezTo>
                <a:cubicBezTo>
                  <a:pt x="1258799" y="4115797"/>
                  <a:pt x="1262173" y="4125935"/>
                  <a:pt x="1267682" y="4133788"/>
                </a:cubicBezTo>
                <a:lnTo>
                  <a:pt x="1097908" y="4273857"/>
                </a:lnTo>
                <a:cubicBezTo>
                  <a:pt x="1088002" y="4263508"/>
                  <a:pt x="1073315" y="4259101"/>
                  <a:pt x="1059298" y="4260492"/>
                </a:cubicBezTo>
                <a:close/>
                <a:moveTo>
                  <a:pt x="5313133" y="2459412"/>
                </a:moveTo>
                <a:cubicBezTo>
                  <a:pt x="5311518" y="2463933"/>
                  <a:pt x="5310638" y="2469040"/>
                  <a:pt x="5310638" y="2474726"/>
                </a:cubicBezTo>
                <a:lnTo>
                  <a:pt x="5310638" y="2475312"/>
                </a:lnTo>
                <a:lnTo>
                  <a:pt x="4414507" y="2562906"/>
                </a:lnTo>
                <a:cubicBezTo>
                  <a:pt x="4411058" y="2536649"/>
                  <a:pt x="4392193" y="2521666"/>
                  <a:pt x="4371124" y="2518026"/>
                </a:cubicBezTo>
                <a:lnTo>
                  <a:pt x="4426909" y="2077216"/>
                </a:lnTo>
                <a:cubicBezTo>
                  <a:pt x="4449517" y="2078607"/>
                  <a:pt x="4472854" y="2068619"/>
                  <a:pt x="4484159" y="2047176"/>
                </a:cubicBezTo>
                <a:lnTo>
                  <a:pt x="4883972" y="2245965"/>
                </a:lnTo>
                <a:lnTo>
                  <a:pt x="5313134" y="2459412"/>
                </a:lnTo>
                <a:close/>
                <a:moveTo>
                  <a:pt x="271210" y="3656214"/>
                </a:moveTo>
                <a:lnTo>
                  <a:pt x="221589" y="3264834"/>
                </a:lnTo>
                <a:cubicBezTo>
                  <a:pt x="226399" y="3263841"/>
                  <a:pt x="230947" y="3261900"/>
                  <a:pt x="234915" y="3258997"/>
                </a:cubicBezTo>
                <a:lnTo>
                  <a:pt x="647159" y="3696392"/>
                </a:lnTo>
                <a:cubicBezTo>
                  <a:pt x="641762" y="3702417"/>
                  <a:pt x="638094" y="3710420"/>
                  <a:pt x="637253" y="3720558"/>
                </a:cubicBezTo>
                <a:lnTo>
                  <a:pt x="335030" y="3713947"/>
                </a:lnTo>
                <a:cubicBezTo>
                  <a:pt x="333925" y="3673550"/>
                  <a:pt x="301891" y="3654235"/>
                  <a:pt x="271210" y="3656214"/>
                </a:cubicBezTo>
                <a:close/>
                <a:moveTo>
                  <a:pt x="1428865" y="3191862"/>
                </a:moveTo>
                <a:cubicBezTo>
                  <a:pt x="1429895" y="3207874"/>
                  <a:pt x="1437163" y="3219555"/>
                  <a:pt x="1447325" y="3226821"/>
                </a:cubicBezTo>
                <a:lnTo>
                  <a:pt x="1022859" y="3885531"/>
                </a:lnTo>
                <a:cubicBezTo>
                  <a:pt x="1010781" y="3879138"/>
                  <a:pt x="996508" y="3877152"/>
                  <a:pt x="983039" y="3879582"/>
                </a:cubicBezTo>
                <a:lnTo>
                  <a:pt x="816016" y="3239126"/>
                </a:lnTo>
                <a:cubicBezTo>
                  <a:pt x="831800" y="3234169"/>
                  <a:pt x="844750" y="3220947"/>
                  <a:pt x="845817" y="3199466"/>
                </a:cubicBezTo>
                <a:lnTo>
                  <a:pt x="1428865" y="3191862"/>
                </a:lnTo>
                <a:close/>
                <a:moveTo>
                  <a:pt x="691459" y="3684862"/>
                </a:moveTo>
                <a:lnTo>
                  <a:pt x="794618" y="3240893"/>
                </a:lnTo>
                <a:cubicBezTo>
                  <a:pt x="799503" y="3241547"/>
                  <a:pt x="804531" y="3241517"/>
                  <a:pt x="809372" y="3240743"/>
                </a:cubicBezTo>
                <a:lnTo>
                  <a:pt x="976432" y="3881191"/>
                </a:lnTo>
                <a:cubicBezTo>
                  <a:pt x="965166" y="3884500"/>
                  <a:pt x="954929" y="3891037"/>
                  <a:pt x="947728" y="3900882"/>
                </a:cubicBezTo>
                <a:lnTo>
                  <a:pt x="715534" y="3745461"/>
                </a:lnTo>
                <a:cubicBezTo>
                  <a:pt x="718502" y="3739730"/>
                  <a:pt x="720269" y="3732901"/>
                  <a:pt x="720269" y="3724815"/>
                </a:cubicBezTo>
                <a:cubicBezTo>
                  <a:pt x="720269" y="3702785"/>
                  <a:pt x="707205" y="3689488"/>
                  <a:pt x="691459" y="3684862"/>
                </a:cubicBezTo>
                <a:close/>
                <a:moveTo>
                  <a:pt x="1315717" y="4052407"/>
                </a:moveTo>
                <a:cubicBezTo>
                  <a:pt x="1296416" y="4050421"/>
                  <a:pt x="1276011" y="4058281"/>
                  <a:pt x="1265660" y="4076061"/>
                </a:cubicBezTo>
                <a:lnTo>
                  <a:pt x="1047076" y="3960225"/>
                </a:lnTo>
                <a:cubicBezTo>
                  <a:pt x="1049940" y="3953321"/>
                  <a:pt x="1051594" y="3945243"/>
                  <a:pt x="1051594" y="3936135"/>
                </a:cubicBezTo>
                <a:cubicBezTo>
                  <a:pt x="1051594" y="3914097"/>
                  <a:pt x="1042123" y="3898453"/>
                  <a:pt x="1028692" y="3889051"/>
                </a:cubicBezTo>
                <a:lnTo>
                  <a:pt x="1453166" y="3230311"/>
                </a:lnTo>
                <a:cubicBezTo>
                  <a:pt x="1456757" y="3232184"/>
                  <a:pt x="1460576" y="3233545"/>
                  <a:pt x="1464537" y="3234463"/>
                </a:cubicBezTo>
                <a:lnTo>
                  <a:pt x="1375982" y="3721220"/>
                </a:lnTo>
                <a:lnTo>
                  <a:pt x="1315718" y="4052407"/>
                </a:lnTo>
                <a:close/>
                <a:moveTo>
                  <a:pt x="1471361" y="3140040"/>
                </a:moveTo>
                <a:lnTo>
                  <a:pt x="1390849" y="2691739"/>
                </a:lnTo>
                <a:cubicBezTo>
                  <a:pt x="1407730" y="2687737"/>
                  <a:pt x="1422116" y="2674109"/>
                  <a:pt x="1422116" y="2650822"/>
                </a:cubicBezTo>
                <a:cubicBezTo>
                  <a:pt x="1422116" y="2630116"/>
                  <a:pt x="1410700" y="2617037"/>
                  <a:pt x="1396313" y="2611569"/>
                </a:cubicBezTo>
                <a:lnTo>
                  <a:pt x="1588109" y="2018384"/>
                </a:lnTo>
                <a:cubicBezTo>
                  <a:pt x="1597316" y="2020437"/>
                  <a:pt x="1607117" y="2019926"/>
                  <a:pt x="1616001" y="2016805"/>
                </a:cubicBezTo>
                <a:lnTo>
                  <a:pt x="1969860" y="2773781"/>
                </a:lnTo>
                <a:cubicBezTo>
                  <a:pt x="1949086" y="2783957"/>
                  <a:pt x="1933452" y="2804559"/>
                  <a:pt x="1933452" y="2835704"/>
                </a:cubicBezTo>
                <a:cubicBezTo>
                  <a:pt x="1933452" y="2903238"/>
                  <a:pt x="2007072" y="2921417"/>
                  <a:pt x="2046818" y="2890309"/>
                </a:cubicBezTo>
                <a:lnTo>
                  <a:pt x="2343171" y="3221721"/>
                </a:lnTo>
                <a:cubicBezTo>
                  <a:pt x="2332565" y="3232184"/>
                  <a:pt x="2325553" y="3247279"/>
                  <a:pt x="2325553" y="3267075"/>
                </a:cubicBezTo>
                <a:cubicBezTo>
                  <a:pt x="2325553" y="3275965"/>
                  <a:pt x="2327018" y="3283892"/>
                  <a:pt x="2329551" y="3290910"/>
                </a:cubicBezTo>
                <a:lnTo>
                  <a:pt x="2013130" y="3439644"/>
                </a:lnTo>
                <a:cubicBezTo>
                  <a:pt x="1995182" y="3405971"/>
                  <a:pt x="1934369" y="3412981"/>
                  <a:pt x="1934369" y="3460727"/>
                </a:cubicBezTo>
                <a:cubicBezTo>
                  <a:pt x="1934369" y="3481260"/>
                  <a:pt x="1945636" y="3494256"/>
                  <a:pt x="1959879" y="3499770"/>
                </a:cubicBezTo>
                <a:lnTo>
                  <a:pt x="1787384" y="4026556"/>
                </a:lnTo>
                <a:cubicBezTo>
                  <a:pt x="1773584" y="4023104"/>
                  <a:pt x="1758868" y="4023028"/>
                  <a:pt x="1745038" y="4026406"/>
                </a:cubicBezTo>
                <a:lnTo>
                  <a:pt x="1494263" y="3232778"/>
                </a:lnTo>
                <a:cubicBezTo>
                  <a:pt x="1510965" y="3226715"/>
                  <a:pt x="1524320" y="3211771"/>
                  <a:pt x="1524320" y="3187822"/>
                </a:cubicBezTo>
                <a:cubicBezTo>
                  <a:pt x="1524320" y="3153488"/>
                  <a:pt x="1496871" y="3137580"/>
                  <a:pt x="1471361" y="3140040"/>
                </a:cubicBezTo>
                <a:close/>
                <a:moveTo>
                  <a:pt x="1372058" y="2609252"/>
                </a:moveTo>
                <a:lnTo>
                  <a:pt x="1160923" y="1847605"/>
                </a:lnTo>
                <a:cubicBezTo>
                  <a:pt x="1174460" y="1843348"/>
                  <a:pt x="1186282" y="1833946"/>
                  <a:pt x="1192303" y="1819438"/>
                </a:cubicBezTo>
                <a:lnTo>
                  <a:pt x="1446408" y="1917568"/>
                </a:lnTo>
                <a:lnTo>
                  <a:pt x="1554490" y="1959327"/>
                </a:lnTo>
                <a:cubicBezTo>
                  <a:pt x="1553392" y="1963478"/>
                  <a:pt x="1552768" y="1967991"/>
                  <a:pt x="1552768" y="1972955"/>
                </a:cubicBezTo>
                <a:cubicBezTo>
                  <a:pt x="1552768" y="1996016"/>
                  <a:pt x="1565538" y="2010487"/>
                  <a:pt x="1581577" y="2016474"/>
                </a:cubicBezTo>
                <a:lnTo>
                  <a:pt x="1389781" y="2609621"/>
                </a:lnTo>
                <a:cubicBezTo>
                  <a:pt x="1383979" y="2608410"/>
                  <a:pt x="1377930" y="2608259"/>
                  <a:pt x="1372058" y="2609252"/>
                </a:cubicBezTo>
                <a:close/>
                <a:moveTo>
                  <a:pt x="1099629" y="199125"/>
                </a:moveTo>
                <a:lnTo>
                  <a:pt x="1636077" y="423554"/>
                </a:lnTo>
                <a:cubicBezTo>
                  <a:pt x="1634461" y="428842"/>
                  <a:pt x="1633574" y="434678"/>
                  <a:pt x="1633574" y="441109"/>
                </a:cubicBezTo>
                <a:cubicBezTo>
                  <a:pt x="1633574" y="444922"/>
                  <a:pt x="1633942" y="448488"/>
                  <a:pt x="1634498" y="451865"/>
                </a:cubicBezTo>
                <a:lnTo>
                  <a:pt x="1438155" y="505409"/>
                </a:lnTo>
                <a:lnTo>
                  <a:pt x="1039335" y="614190"/>
                </a:lnTo>
                <a:cubicBezTo>
                  <a:pt x="1032360" y="589588"/>
                  <a:pt x="1012947" y="575041"/>
                  <a:pt x="991254" y="570634"/>
                </a:cubicBezTo>
                <a:lnTo>
                  <a:pt x="1022672" y="388332"/>
                </a:lnTo>
                <a:lnTo>
                  <a:pt x="1050753" y="225525"/>
                </a:lnTo>
                <a:cubicBezTo>
                  <a:pt x="1070234" y="227330"/>
                  <a:pt x="1090753" y="218515"/>
                  <a:pt x="1099629" y="199126"/>
                </a:cubicBezTo>
                <a:close/>
                <a:moveTo>
                  <a:pt x="3474550" y="1431878"/>
                </a:moveTo>
                <a:lnTo>
                  <a:pt x="3521601" y="2179935"/>
                </a:lnTo>
                <a:cubicBezTo>
                  <a:pt x="3516534" y="2180559"/>
                  <a:pt x="3511543" y="2181883"/>
                  <a:pt x="3506846" y="2183936"/>
                </a:cubicBezTo>
                <a:lnTo>
                  <a:pt x="3271892" y="1769894"/>
                </a:lnTo>
                <a:lnTo>
                  <a:pt x="3123261" y="1508009"/>
                </a:lnTo>
                <a:cubicBezTo>
                  <a:pt x="3134272" y="1500992"/>
                  <a:pt x="3142194" y="1488732"/>
                  <a:pt x="3142194" y="1471140"/>
                </a:cubicBezTo>
                <a:cubicBezTo>
                  <a:pt x="3142194" y="1469192"/>
                  <a:pt x="3142051" y="1467319"/>
                  <a:pt x="3141900" y="1465521"/>
                </a:cubicBezTo>
                <a:lnTo>
                  <a:pt x="3437045" y="1403455"/>
                </a:lnTo>
                <a:cubicBezTo>
                  <a:pt x="3441816" y="1422071"/>
                  <a:pt x="3458036" y="1431548"/>
                  <a:pt x="3474550" y="1431878"/>
                </a:cubicBezTo>
                <a:close/>
                <a:moveTo>
                  <a:pt x="3755892" y="2080006"/>
                </a:moveTo>
                <a:cubicBezTo>
                  <a:pt x="3744513" y="2085512"/>
                  <a:pt x="3735922" y="2096749"/>
                  <a:pt x="3735922" y="2113792"/>
                </a:cubicBezTo>
                <a:cubicBezTo>
                  <a:pt x="3735922" y="2118531"/>
                  <a:pt x="3736583" y="2122825"/>
                  <a:pt x="3737764" y="2126684"/>
                </a:cubicBezTo>
                <a:lnTo>
                  <a:pt x="3571146" y="2204394"/>
                </a:lnTo>
                <a:cubicBezTo>
                  <a:pt x="3562705" y="2187937"/>
                  <a:pt x="3545599" y="2179641"/>
                  <a:pt x="3528424" y="2179529"/>
                </a:cubicBezTo>
                <a:lnTo>
                  <a:pt x="3481374" y="1431472"/>
                </a:lnTo>
                <a:cubicBezTo>
                  <a:pt x="3483433" y="1431179"/>
                  <a:pt x="3485560" y="1430780"/>
                  <a:pt x="3487544" y="1430186"/>
                </a:cubicBezTo>
                <a:lnTo>
                  <a:pt x="3707150" y="1961899"/>
                </a:lnTo>
                <a:lnTo>
                  <a:pt x="3755892" y="2080006"/>
                </a:lnTo>
                <a:close/>
                <a:moveTo>
                  <a:pt x="2628730" y="1542751"/>
                </a:moveTo>
                <a:cubicBezTo>
                  <a:pt x="2640583" y="1548264"/>
                  <a:pt x="2654601" y="1549068"/>
                  <a:pt x="2667153" y="1545247"/>
                </a:cubicBezTo>
                <a:lnTo>
                  <a:pt x="2888450" y="2085775"/>
                </a:lnTo>
                <a:lnTo>
                  <a:pt x="2952126" y="2241264"/>
                </a:lnTo>
                <a:cubicBezTo>
                  <a:pt x="2937928" y="2247619"/>
                  <a:pt x="2926586" y="2260180"/>
                  <a:pt x="2923355" y="2278803"/>
                </a:cubicBezTo>
                <a:lnTo>
                  <a:pt x="2316894" y="2190766"/>
                </a:lnTo>
                <a:cubicBezTo>
                  <a:pt x="2317075" y="2188637"/>
                  <a:pt x="2317225" y="2186471"/>
                  <a:pt x="2317225" y="2184229"/>
                </a:cubicBezTo>
                <a:cubicBezTo>
                  <a:pt x="2317225" y="2156025"/>
                  <a:pt x="2304342" y="2136454"/>
                  <a:pt x="2286507" y="2125398"/>
                </a:cubicBezTo>
                <a:lnTo>
                  <a:pt x="2347718" y="2021175"/>
                </a:lnTo>
                <a:lnTo>
                  <a:pt x="2628730" y="1542751"/>
                </a:lnTo>
                <a:close/>
                <a:moveTo>
                  <a:pt x="3935715" y="2875838"/>
                </a:moveTo>
                <a:lnTo>
                  <a:pt x="3852632" y="3098356"/>
                </a:lnTo>
                <a:cubicBezTo>
                  <a:pt x="3821658" y="3089068"/>
                  <a:pt x="3785468" y="3096484"/>
                  <a:pt x="3763085" y="3120687"/>
                </a:cubicBezTo>
                <a:lnTo>
                  <a:pt x="3580466" y="2964860"/>
                </a:lnTo>
                <a:lnTo>
                  <a:pt x="3529161" y="2921086"/>
                </a:lnTo>
                <a:cubicBezTo>
                  <a:pt x="3537084" y="2910549"/>
                  <a:pt x="3542006" y="2896777"/>
                  <a:pt x="3542006" y="2879697"/>
                </a:cubicBezTo>
                <a:cubicBezTo>
                  <a:pt x="3542006" y="2878373"/>
                  <a:pt x="3541856" y="2877162"/>
                  <a:pt x="3541781" y="2875876"/>
                </a:cubicBezTo>
                <a:lnTo>
                  <a:pt x="3905328" y="2836065"/>
                </a:lnTo>
                <a:cubicBezTo>
                  <a:pt x="3908191" y="2856268"/>
                  <a:pt x="3920450" y="2869528"/>
                  <a:pt x="3935715" y="2875838"/>
                </a:cubicBezTo>
                <a:close/>
                <a:moveTo>
                  <a:pt x="4039212" y="3843810"/>
                </a:moveTo>
                <a:lnTo>
                  <a:pt x="3854902" y="3258997"/>
                </a:lnTo>
                <a:cubicBezTo>
                  <a:pt x="3869731" y="3254146"/>
                  <a:pt x="3883087" y="3245368"/>
                  <a:pt x="3893076" y="3232740"/>
                </a:cubicBezTo>
                <a:lnTo>
                  <a:pt x="4421700" y="3623458"/>
                </a:lnTo>
                <a:cubicBezTo>
                  <a:pt x="4418175" y="3629483"/>
                  <a:pt x="4416115" y="3636823"/>
                  <a:pt x="4416115" y="3645639"/>
                </a:cubicBezTo>
                <a:cubicBezTo>
                  <a:pt x="4416115" y="3652174"/>
                  <a:pt x="4417297" y="3657906"/>
                  <a:pt x="4419272" y="3662900"/>
                </a:cubicBezTo>
                <a:lnTo>
                  <a:pt x="4071216" y="3856221"/>
                </a:lnTo>
                <a:cubicBezTo>
                  <a:pt x="4064166" y="3845789"/>
                  <a:pt x="4051103" y="3841682"/>
                  <a:pt x="4039212" y="3843810"/>
                </a:cubicBezTo>
                <a:close/>
                <a:moveTo>
                  <a:pt x="2030305" y="2771615"/>
                </a:moveTo>
                <a:lnTo>
                  <a:pt x="2226611" y="2250665"/>
                </a:lnTo>
                <a:cubicBezTo>
                  <a:pt x="2256517" y="2259405"/>
                  <a:pt x="2292302" y="2249274"/>
                  <a:pt x="2308484" y="2220189"/>
                </a:cubicBezTo>
                <a:lnTo>
                  <a:pt x="2831568" y="2497538"/>
                </a:lnTo>
                <a:lnTo>
                  <a:pt x="2984904" y="2578843"/>
                </a:lnTo>
                <a:cubicBezTo>
                  <a:pt x="2982732" y="2584424"/>
                  <a:pt x="2981418" y="2590780"/>
                  <a:pt x="2981418" y="2597978"/>
                </a:cubicBezTo>
                <a:cubicBezTo>
                  <a:pt x="2981418" y="2600512"/>
                  <a:pt x="2981635" y="2602897"/>
                  <a:pt x="2981928" y="2605251"/>
                </a:cubicBezTo>
                <a:lnTo>
                  <a:pt x="2069351" y="2816675"/>
                </a:lnTo>
                <a:cubicBezTo>
                  <a:pt x="2063879" y="2793984"/>
                  <a:pt x="2048727" y="2778963"/>
                  <a:pt x="2030305" y="2771615"/>
                </a:cubicBezTo>
                <a:close/>
                <a:moveTo>
                  <a:pt x="3066815" y="2626296"/>
                </a:moveTo>
                <a:lnTo>
                  <a:pt x="3416562" y="2846648"/>
                </a:lnTo>
                <a:cubicBezTo>
                  <a:pt x="3411791" y="2855786"/>
                  <a:pt x="3408934" y="2866805"/>
                  <a:pt x="3408934" y="2879697"/>
                </a:cubicBezTo>
                <a:cubicBezTo>
                  <a:pt x="3408934" y="2890678"/>
                  <a:pt x="3410910" y="2900297"/>
                  <a:pt x="3414510" y="2908601"/>
                </a:cubicBezTo>
                <a:lnTo>
                  <a:pt x="3135880" y="3058215"/>
                </a:lnTo>
                <a:lnTo>
                  <a:pt x="2769876" y="3254770"/>
                </a:lnTo>
                <a:cubicBezTo>
                  <a:pt x="2764517" y="3245557"/>
                  <a:pt x="2756662" y="3238757"/>
                  <a:pt x="2747636" y="3234387"/>
                </a:cubicBezTo>
                <a:lnTo>
                  <a:pt x="3012135" y="2642489"/>
                </a:lnTo>
                <a:cubicBezTo>
                  <a:pt x="3031361" y="2648844"/>
                  <a:pt x="3054631" y="2643444"/>
                  <a:pt x="3066815" y="2626296"/>
                </a:cubicBezTo>
                <a:close/>
                <a:moveTo>
                  <a:pt x="2864016" y="3999449"/>
                </a:moveTo>
                <a:lnTo>
                  <a:pt x="2735527" y="3339205"/>
                </a:lnTo>
                <a:cubicBezTo>
                  <a:pt x="2758098" y="3333917"/>
                  <a:pt x="2777362" y="3315775"/>
                  <a:pt x="2777362" y="3284667"/>
                </a:cubicBezTo>
                <a:cubicBezTo>
                  <a:pt x="2777362" y="3284005"/>
                  <a:pt x="2777286" y="3283419"/>
                  <a:pt x="2777286" y="3282757"/>
                </a:cubicBezTo>
                <a:lnTo>
                  <a:pt x="3352338" y="3227776"/>
                </a:lnTo>
                <a:lnTo>
                  <a:pt x="3742528" y="3190470"/>
                </a:lnTo>
                <a:cubicBezTo>
                  <a:pt x="3744513" y="3208386"/>
                  <a:pt x="3751044" y="3222970"/>
                  <a:pt x="3760439" y="3234319"/>
                </a:cubicBezTo>
                <a:lnTo>
                  <a:pt x="2906766" y="4012890"/>
                </a:lnTo>
                <a:cubicBezTo>
                  <a:pt x="2895462" y="4002164"/>
                  <a:pt x="2879355" y="3997689"/>
                  <a:pt x="2864016" y="3999449"/>
                </a:cubicBezTo>
                <a:close/>
                <a:moveTo>
                  <a:pt x="3742093" y="3183633"/>
                </a:moveTo>
                <a:lnTo>
                  <a:pt x="2776775" y="3275965"/>
                </a:lnTo>
                <a:cubicBezTo>
                  <a:pt x="2776077" y="3270452"/>
                  <a:pt x="2774761" y="3265458"/>
                  <a:pt x="2772889" y="3260945"/>
                </a:cubicBezTo>
                <a:lnTo>
                  <a:pt x="3079660" y="3096153"/>
                </a:lnTo>
                <a:lnTo>
                  <a:pt x="3417517" y="2914693"/>
                </a:lnTo>
                <a:cubicBezTo>
                  <a:pt x="3439095" y="2952856"/>
                  <a:pt x="3495985" y="2956707"/>
                  <a:pt x="3524758" y="2926299"/>
                </a:cubicBezTo>
                <a:lnTo>
                  <a:pt x="3758681" y="3125937"/>
                </a:lnTo>
                <a:cubicBezTo>
                  <a:pt x="3748406" y="3139385"/>
                  <a:pt x="3741867" y="3157008"/>
                  <a:pt x="3741867" y="3179045"/>
                </a:cubicBezTo>
                <a:cubicBezTo>
                  <a:pt x="3741867" y="3180625"/>
                  <a:pt x="3742017" y="3182091"/>
                  <a:pt x="3742092" y="3183633"/>
                </a:cubicBezTo>
                <a:close/>
                <a:moveTo>
                  <a:pt x="3486439" y="2254779"/>
                </a:moveTo>
                <a:lnTo>
                  <a:pt x="3064612" y="2566907"/>
                </a:lnTo>
                <a:cubicBezTo>
                  <a:pt x="3054556" y="2555084"/>
                  <a:pt x="3038847" y="2549796"/>
                  <a:pt x="3023733" y="2551120"/>
                </a:cubicBezTo>
                <a:lnTo>
                  <a:pt x="2988053" y="2342117"/>
                </a:lnTo>
                <a:cubicBezTo>
                  <a:pt x="3010075" y="2337416"/>
                  <a:pt x="3029083" y="2320004"/>
                  <a:pt x="3029083" y="2289851"/>
                </a:cubicBezTo>
                <a:cubicBezTo>
                  <a:pt x="3029083" y="2289009"/>
                  <a:pt x="3028941" y="2288204"/>
                  <a:pt x="3028941" y="2287354"/>
                </a:cubicBezTo>
                <a:lnTo>
                  <a:pt x="3480201" y="2237007"/>
                </a:lnTo>
                <a:cubicBezTo>
                  <a:pt x="3481231" y="2243798"/>
                  <a:pt x="3483358" y="2249710"/>
                  <a:pt x="3486439" y="2254779"/>
                </a:cubicBezTo>
                <a:close/>
                <a:moveTo>
                  <a:pt x="2311498" y="2214014"/>
                </a:moveTo>
                <a:cubicBezTo>
                  <a:pt x="2313625" y="2209020"/>
                  <a:pt x="2315128" y="2203514"/>
                  <a:pt x="2316083" y="2197565"/>
                </a:cubicBezTo>
                <a:lnTo>
                  <a:pt x="2922588" y="2285594"/>
                </a:lnTo>
                <a:cubicBezTo>
                  <a:pt x="2922475" y="2287023"/>
                  <a:pt x="2922362" y="2288385"/>
                  <a:pt x="2922362" y="2289851"/>
                </a:cubicBezTo>
                <a:cubicBezTo>
                  <a:pt x="2922362" y="2328120"/>
                  <a:pt x="2952938" y="2345863"/>
                  <a:pt x="2981343" y="2343178"/>
                </a:cubicBezTo>
                <a:lnTo>
                  <a:pt x="2996426" y="2431501"/>
                </a:lnTo>
                <a:lnTo>
                  <a:pt x="3017051" y="2552180"/>
                </a:lnTo>
                <a:cubicBezTo>
                  <a:pt x="3005235" y="2554828"/>
                  <a:pt x="2994367" y="2561619"/>
                  <a:pt x="2987910" y="2572713"/>
                </a:cubicBezTo>
                <a:lnTo>
                  <a:pt x="2699413" y="2419715"/>
                </a:lnTo>
                <a:lnTo>
                  <a:pt x="2311498" y="2214014"/>
                </a:lnTo>
                <a:close/>
                <a:moveTo>
                  <a:pt x="2450734" y="3273799"/>
                </a:moveTo>
                <a:lnTo>
                  <a:pt x="2665537" y="3285141"/>
                </a:lnTo>
                <a:cubicBezTo>
                  <a:pt x="2665725" y="3310450"/>
                  <a:pt x="2678675" y="3327118"/>
                  <a:pt x="2695744" y="3335166"/>
                </a:cubicBezTo>
                <a:lnTo>
                  <a:pt x="2506594" y="3769326"/>
                </a:lnTo>
                <a:lnTo>
                  <a:pt x="2486698" y="3814944"/>
                </a:lnTo>
                <a:cubicBezTo>
                  <a:pt x="2482662" y="3813770"/>
                  <a:pt x="2478408" y="3813251"/>
                  <a:pt x="2474184" y="3813401"/>
                </a:cubicBezTo>
                <a:lnTo>
                  <a:pt x="2401045" y="3328885"/>
                </a:lnTo>
                <a:cubicBezTo>
                  <a:pt x="2425961" y="3324259"/>
                  <a:pt x="2448020" y="3305892"/>
                  <a:pt x="2450734" y="3273799"/>
                </a:cubicBezTo>
                <a:close/>
                <a:moveTo>
                  <a:pt x="2493012" y="3817440"/>
                </a:moveTo>
                <a:lnTo>
                  <a:pt x="2669574" y="3412214"/>
                </a:lnTo>
                <a:lnTo>
                  <a:pt x="2702058" y="3337700"/>
                </a:lnTo>
                <a:cubicBezTo>
                  <a:pt x="2710603" y="3340566"/>
                  <a:pt x="2719818" y="3341446"/>
                  <a:pt x="2728807" y="3340378"/>
                </a:cubicBezTo>
                <a:lnTo>
                  <a:pt x="2835461" y="3888389"/>
                </a:lnTo>
                <a:lnTo>
                  <a:pt x="2857295" y="4000622"/>
                </a:lnTo>
                <a:cubicBezTo>
                  <a:pt x="2844375" y="4003714"/>
                  <a:pt x="2832674" y="4011423"/>
                  <a:pt x="2825735" y="4023766"/>
                </a:cubicBezTo>
                <a:lnTo>
                  <a:pt x="2508465" y="3860921"/>
                </a:lnTo>
                <a:cubicBezTo>
                  <a:pt x="2509788" y="3857101"/>
                  <a:pt x="2510554" y="3852919"/>
                  <a:pt x="2510554" y="3848067"/>
                </a:cubicBezTo>
                <a:cubicBezTo>
                  <a:pt x="2510554" y="3832867"/>
                  <a:pt x="2503068" y="3822653"/>
                  <a:pt x="2493012" y="3817440"/>
                </a:cubicBezTo>
                <a:close/>
                <a:moveTo>
                  <a:pt x="2911351" y="4017959"/>
                </a:moveTo>
                <a:lnTo>
                  <a:pt x="3354982" y="3613319"/>
                </a:lnTo>
                <a:lnTo>
                  <a:pt x="3765062" y="3239351"/>
                </a:lnTo>
                <a:cubicBezTo>
                  <a:pt x="3786498" y="3260870"/>
                  <a:pt x="3819306" y="3268068"/>
                  <a:pt x="3848371" y="3260907"/>
                </a:cubicBezTo>
                <a:lnTo>
                  <a:pt x="4032681" y="3845721"/>
                </a:lnTo>
                <a:cubicBezTo>
                  <a:pt x="4022331" y="3849902"/>
                  <a:pt x="4014183" y="3859455"/>
                  <a:pt x="4014183" y="3874512"/>
                </a:cubicBezTo>
                <a:cubicBezTo>
                  <a:pt x="4014183" y="3874949"/>
                  <a:pt x="4014259" y="3875317"/>
                  <a:pt x="4014259" y="3875686"/>
                </a:cubicBezTo>
                <a:lnTo>
                  <a:pt x="2920822" y="4039553"/>
                </a:lnTo>
                <a:cubicBezTo>
                  <a:pt x="2919281" y="4031031"/>
                  <a:pt x="2915944" y="4023765"/>
                  <a:pt x="2911351" y="4017959"/>
                </a:cubicBezTo>
                <a:close/>
                <a:moveTo>
                  <a:pt x="3420012" y="2840766"/>
                </a:moveTo>
                <a:lnTo>
                  <a:pt x="3070264" y="2620384"/>
                </a:lnTo>
                <a:cubicBezTo>
                  <a:pt x="3073346" y="2614104"/>
                  <a:pt x="3075180" y="2606680"/>
                  <a:pt x="3075180" y="2597978"/>
                </a:cubicBezTo>
                <a:cubicBezTo>
                  <a:pt x="3075180" y="2587809"/>
                  <a:pt x="3072685" y="2579325"/>
                  <a:pt x="3068573" y="2572458"/>
                </a:cubicBezTo>
                <a:lnTo>
                  <a:pt x="3490400" y="2260330"/>
                </a:lnTo>
                <a:cubicBezTo>
                  <a:pt x="3498112" y="2269469"/>
                  <a:pt x="3509124" y="2274869"/>
                  <a:pt x="3520720" y="2276448"/>
                </a:cubicBezTo>
                <a:lnTo>
                  <a:pt x="3477412" y="2812930"/>
                </a:lnTo>
                <a:cubicBezTo>
                  <a:pt x="3455315" y="2812343"/>
                  <a:pt x="3432932" y="2821632"/>
                  <a:pt x="3420012" y="2840766"/>
                </a:cubicBezTo>
                <a:close/>
                <a:moveTo>
                  <a:pt x="3479540" y="2228229"/>
                </a:moveTo>
                <a:cubicBezTo>
                  <a:pt x="3479540" y="2228929"/>
                  <a:pt x="3479615" y="2229553"/>
                  <a:pt x="3479615" y="2230215"/>
                </a:cubicBezTo>
                <a:lnTo>
                  <a:pt x="3300370" y="2250229"/>
                </a:lnTo>
                <a:lnTo>
                  <a:pt x="3028355" y="2280563"/>
                </a:lnTo>
                <a:cubicBezTo>
                  <a:pt x="3024754" y="2255697"/>
                  <a:pt x="3006994" y="2241301"/>
                  <a:pt x="2987031" y="2237413"/>
                </a:cubicBezTo>
                <a:lnTo>
                  <a:pt x="3095293" y="1514952"/>
                </a:lnTo>
                <a:cubicBezTo>
                  <a:pt x="3102854" y="1515425"/>
                  <a:pt x="3110416" y="1514177"/>
                  <a:pt x="3117240" y="1511206"/>
                </a:cubicBezTo>
                <a:lnTo>
                  <a:pt x="3500825" y="2187170"/>
                </a:lnTo>
                <a:cubicBezTo>
                  <a:pt x="3488423" y="2194917"/>
                  <a:pt x="3479540" y="2208584"/>
                  <a:pt x="3479540" y="2228229"/>
                </a:cubicBezTo>
                <a:close/>
                <a:moveTo>
                  <a:pt x="2997892" y="2634742"/>
                </a:moveTo>
                <a:cubicBezTo>
                  <a:pt x="3000312" y="2636758"/>
                  <a:pt x="3003033" y="2638450"/>
                  <a:pt x="3005889" y="2639879"/>
                </a:cubicBezTo>
                <a:lnTo>
                  <a:pt x="2741359" y="3231823"/>
                </a:lnTo>
                <a:cubicBezTo>
                  <a:pt x="2710205" y="3221059"/>
                  <a:pt x="2669574" y="3236554"/>
                  <a:pt x="2665830" y="3278312"/>
                </a:cubicBezTo>
                <a:lnTo>
                  <a:pt x="2451027" y="3266962"/>
                </a:lnTo>
                <a:cubicBezTo>
                  <a:pt x="2451027" y="3248159"/>
                  <a:pt x="2444683" y="3233620"/>
                  <a:pt x="2434921" y="3223226"/>
                </a:cubicBezTo>
                <a:lnTo>
                  <a:pt x="2785548" y="2856711"/>
                </a:lnTo>
                <a:lnTo>
                  <a:pt x="2997892" y="2634742"/>
                </a:lnTo>
                <a:close/>
                <a:moveTo>
                  <a:pt x="3088611" y="1514034"/>
                </a:moveTo>
                <a:lnTo>
                  <a:pt x="3031947" y="1891823"/>
                </a:lnTo>
                <a:lnTo>
                  <a:pt x="2980274" y="2236458"/>
                </a:lnTo>
                <a:cubicBezTo>
                  <a:pt x="2972938" y="2235901"/>
                  <a:pt x="2965520" y="2236751"/>
                  <a:pt x="2958515" y="2238879"/>
                </a:cubicBezTo>
                <a:lnTo>
                  <a:pt x="2791748" y="1831562"/>
                </a:lnTo>
                <a:lnTo>
                  <a:pt x="2673541" y="1542901"/>
                </a:lnTo>
                <a:cubicBezTo>
                  <a:pt x="2689100" y="1535846"/>
                  <a:pt x="2700991" y="1520901"/>
                  <a:pt x="2701142" y="1498021"/>
                </a:cubicBezTo>
                <a:lnTo>
                  <a:pt x="2824375" y="1490748"/>
                </a:lnTo>
                <a:lnTo>
                  <a:pt x="3055067" y="1477127"/>
                </a:lnTo>
                <a:cubicBezTo>
                  <a:pt x="3057344" y="1498277"/>
                  <a:pt x="3071956" y="1510582"/>
                  <a:pt x="3088611" y="1514034"/>
                </a:cubicBezTo>
                <a:close/>
                <a:moveTo>
                  <a:pt x="2205400" y="2128083"/>
                </a:moveTo>
                <a:cubicBezTo>
                  <a:pt x="2195268" y="2135461"/>
                  <a:pt x="2187196" y="2145893"/>
                  <a:pt x="2182680" y="2159372"/>
                </a:cubicBezTo>
                <a:lnTo>
                  <a:pt x="1654830" y="1987456"/>
                </a:lnTo>
                <a:lnTo>
                  <a:pt x="1644623" y="1984117"/>
                </a:lnTo>
                <a:cubicBezTo>
                  <a:pt x="1645322" y="1980627"/>
                  <a:pt x="1645729" y="1976919"/>
                  <a:pt x="1645729" y="1972955"/>
                </a:cubicBezTo>
                <a:cubicBezTo>
                  <a:pt x="1645729" y="1951211"/>
                  <a:pt x="1634386" y="1937071"/>
                  <a:pt x="1619632" y="1930535"/>
                </a:cubicBezTo>
                <a:lnTo>
                  <a:pt x="1771089" y="1546684"/>
                </a:lnTo>
                <a:cubicBezTo>
                  <a:pt x="1782138" y="1549730"/>
                  <a:pt x="1794359" y="1548557"/>
                  <a:pt x="1804453" y="1543157"/>
                </a:cubicBezTo>
                <a:lnTo>
                  <a:pt x="2152442" y="2050808"/>
                </a:lnTo>
                <a:lnTo>
                  <a:pt x="2205400" y="2128083"/>
                </a:lnTo>
                <a:close/>
                <a:moveTo>
                  <a:pt x="1024468" y="681325"/>
                </a:moveTo>
                <a:cubicBezTo>
                  <a:pt x="1035148" y="670457"/>
                  <a:pt x="1042123" y="654993"/>
                  <a:pt x="1042123" y="634791"/>
                </a:cubicBezTo>
                <a:cubicBezTo>
                  <a:pt x="1042123" y="629872"/>
                  <a:pt x="1041680" y="625246"/>
                  <a:pt x="1040876" y="620839"/>
                </a:cubicBezTo>
                <a:lnTo>
                  <a:pt x="1636002" y="458551"/>
                </a:lnTo>
                <a:cubicBezTo>
                  <a:pt x="1643300" y="483153"/>
                  <a:pt x="1665983" y="495165"/>
                  <a:pt x="1688336" y="494653"/>
                </a:cubicBezTo>
                <a:lnTo>
                  <a:pt x="1776192" y="1464935"/>
                </a:lnTo>
                <a:cubicBezTo>
                  <a:pt x="1769255" y="1465995"/>
                  <a:pt x="1762611" y="1468681"/>
                  <a:pt x="1757034" y="1472900"/>
                </a:cubicBezTo>
                <a:lnTo>
                  <a:pt x="1418441" y="1107048"/>
                </a:lnTo>
                <a:lnTo>
                  <a:pt x="1024468" y="681325"/>
                </a:lnTo>
                <a:close/>
                <a:moveTo>
                  <a:pt x="1642714" y="1990691"/>
                </a:moveTo>
                <a:lnTo>
                  <a:pt x="1976429" y="2099359"/>
                </a:lnTo>
                <a:lnTo>
                  <a:pt x="2180883" y="2165945"/>
                </a:lnTo>
                <a:cubicBezTo>
                  <a:pt x="2179598" y="2171601"/>
                  <a:pt x="2178823" y="2177656"/>
                  <a:pt x="2178823" y="2184229"/>
                </a:cubicBezTo>
                <a:cubicBezTo>
                  <a:pt x="2178823" y="2217835"/>
                  <a:pt x="2197027" y="2239173"/>
                  <a:pt x="2220186" y="2248424"/>
                </a:cubicBezTo>
                <a:lnTo>
                  <a:pt x="2023878" y="2769374"/>
                </a:lnTo>
                <a:cubicBezTo>
                  <a:pt x="2008320" y="2764861"/>
                  <a:pt x="1991213" y="2765410"/>
                  <a:pt x="1976098" y="2771066"/>
                </a:cubicBezTo>
                <a:lnTo>
                  <a:pt x="1622240" y="2014082"/>
                </a:lnTo>
                <a:cubicBezTo>
                  <a:pt x="1631304" y="2009343"/>
                  <a:pt x="1638790" y="2001559"/>
                  <a:pt x="1642714" y="1990691"/>
                </a:cubicBezTo>
                <a:close/>
                <a:moveTo>
                  <a:pt x="2071628" y="2835704"/>
                </a:moveTo>
                <a:cubicBezTo>
                  <a:pt x="2071628" y="2831365"/>
                  <a:pt x="2071222" y="2827325"/>
                  <a:pt x="2070636" y="2823399"/>
                </a:cubicBezTo>
                <a:lnTo>
                  <a:pt x="2437746" y="2738341"/>
                </a:lnTo>
                <a:lnTo>
                  <a:pt x="2983213" y="2611937"/>
                </a:lnTo>
                <a:cubicBezTo>
                  <a:pt x="2985122" y="2619165"/>
                  <a:pt x="2988497" y="2625265"/>
                  <a:pt x="2992826" y="2630116"/>
                </a:cubicBezTo>
                <a:lnTo>
                  <a:pt x="2578854" y="3062916"/>
                </a:lnTo>
                <a:lnTo>
                  <a:pt x="2429967" y="3218600"/>
                </a:lnTo>
                <a:cubicBezTo>
                  <a:pt x="2407321" y="3199684"/>
                  <a:pt x="2371574" y="3199240"/>
                  <a:pt x="2348304" y="3217239"/>
                </a:cubicBezTo>
                <a:lnTo>
                  <a:pt x="2051958" y="2885834"/>
                </a:lnTo>
                <a:cubicBezTo>
                  <a:pt x="2063811" y="2874296"/>
                  <a:pt x="2071628" y="2857629"/>
                  <a:pt x="2071628" y="2835704"/>
                </a:cubicBezTo>
                <a:close/>
                <a:moveTo>
                  <a:pt x="2394325" y="3329840"/>
                </a:moveTo>
                <a:lnTo>
                  <a:pt x="2467435" y="3814357"/>
                </a:lnTo>
                <a:cubicBezTo>
                  <a:pt x="2460971" y="3815823"/>
                  <a:pt x="2454958" y="3818983"/>
                  <a:pt x="2450329" y="3823901"/>
                </a:cubicBezTo>
                <a:lnTo>
                  <a:pt x="2242462" y="3662749"/>
                </a:lnTo>
                <a:lnTo>
                  <a:pt x="2011845" y="3484050"/>
                </a:lnTo>
                <a:cubicBezTo>
                  <a:pt x="2015731" y="3477808"/>
                  <a:pt x="2018083" y="3470053"/>
                  <a:pt x="2018083" y="3460727"/>
                </a:cubicBezTo>
                <a:cubicBezTo>
                  <a:pt x="2018083" y="3455259"/>
                  <a:pt x="2017234" y="3450332"/>
                  <a:pt x="2015806" y="3445925"/>
                </a:cubicBezTo>
                <a:lnTo>
                  <a:pt x="2332197" y="3297190"/>
                </a:lnTo>
                <a:cubicBezTo>
                  <a:pt x="2344013" y="3321063"/>
                  <a:pt x="2369778" y="3331969"/>
                  <a:pt x="2394325" y="3329841"/>
                </a:cubicBezTo>
                <a:close/>
                <a:moveTo>
                  <a:pt x="2007771" y="3489481"/>
                </a:moveTo>
                <a:lnTo>
                  <a:pt x="2446187" y="3829339"/>
                </a:lnTo>
                <a:cubicBezTo>
                  <a:pt x="2443173" y="3834409"/>
                  <a:pt x="2441376" y="3840651"/>
                  <a:pt x="2441376" y="3848067"/>
                </a:cubicBezTo>
                <a:cubicBezTo>
                  <a:pt x="2441376" y="3851151"/>
                  <a:pt x="2441707" y="3853942"/>
                  <a:pt x="2442255" y="3856589"/>
                </a:cubicBezTo>
                <a:lnTo>
                  <a:pt x="2300562" y="3907493"/>
                </a:lnTo>
                <a:lnTo>
                  <a:pt x="1839870" y="4073120"/>
                </a:lnTo>
                <a:cubicBezTo>
                  <a:pt x="1831646" y="4050421"/>
                  <a:pt x="1814216" y="4035514"/>
                  <a:pt x="1793915" y="4028534"/>
                </a:cubicBezTo>
                <a:lnTo>
                  <a:pt x="1966410" y="3501672"/>
                </a:lnTo>
                <a:cubicBezTo>
                  <a:pt x="1981089" y="3504907"/>
                  <a:pt x="1997459" y="3500868"/>
                  <a:pt x="2007771" y="3489480"/>
                </a:cubicBezTo>
                <a:close/>
                <a:moveTo>
                  <a:pt x="1838328" y="4137759"/>
                </a:moveTo>
                <a:cubicBezTo>
                  <a:pt x="1842545" y="4127913"/>
                  <a:pt x="1844965" y="4116459"/>
                  <a:pt x="1844965" y="4103379"/>
                </a:cubicBezTo>
                <a:cubicBezTo>
                  <a:pt x="1844965" y="4094790"/>
                  <a:pt x="1843830" y="4086930"/>
                  <a:pt x="1841883" y="4079657"/>
                </a:cubicBezTo>
                <a:lnTo>
                  <a:pt x="2444277" y="3863125"/>
                </a:lnTo>
                <a:cubicBezTo>
                  <a:pt x="2445961" y="3867021"/>
                  <a:pt x="2448351" y="3870323"/>
                  <a:pt x="2451140" y="3873114"/>
                </a:cubicBezTo>
                <a:lnTo>
                  <a:pt x="2141506" y="4252264"/>
                </a:lnTo>
                <a:cubicBezTo>
                  <a:pt x="2122016" y="4239410"/>
                  <a:pt x="2092102" y="4243599"/>
                  <a:pt x="2079445" y="4264900"/>
                </a:cubicBezTo>
                <a:lnTo>
                  <a:pt x="1856788" y="4147529"/>
                </a:lnTo>
                <a:lnTo>
                  <a:pt x="1838328" y="4137759"/>
                </a:lnTo>
                <a:close/>
                <a:moveTo>
                  <a:pt x="2146857" y="4256528"/>
                </a:moveTo>
                <a:lnTo>
                  <a:pt x="2253586" y="4125785"/>
                </a:lnTo>
                <a:lnTo>
                  <a:pt x="2456499" y="3877378"/>
                </a:lnTo>
                <a:cubicBezTo>
                  <a:pt x="2472057" y="3887141"/>
                  <a:pt x="2495402" y="3883764"/>
                  <a:pt x="2505564" y="3867089"/>
                </a:cubicBezTo>
                <a:lnTo>
                  <a:pt x="2822872" y="4030008"/>
                </a:lnTo>
                <a:cubicBezTo>
                  <a:pt x="2820557" y="4035958"/>
                  <a:pt x="2819166" y="4042787"/>
                  <a:pt x="2819166" y="4050571"/>
                </a:cubicBezTo>
                <a:cubicBezTo>
                  <a:pt x="2819166" y="4054904"/>
                  <a:pt x="2819602" y="4059018"/>
                  <a:pt x="2820376" y="4062839"/>
                </a:cubicBezTo>
                <a:lnTo>
                  <a:pt x="2426329" y="4187046"/>
                </a:lnTo>
                <a:lnTo>
                  <a:pt x="2156884" y="4271954"/>
                </a:lnTo>
                <a:cubicBezTo>
                  <a:pt x="2154645" y="4265704"/>
                  <a:pt x="2151194" y="4260567"/>
                  <a:pt x="2146857" y="4256528"/>
                </a:cubicBezTo>
                <a:close/>
                <a:moveTo>
                  <a:pt x="2921633" y="4046382"/>
                </a:moveTo>
                <a:lnTo>
                  <a:pt x="4015063" y="3882515"/>
                </a:lnTo>
                <a:cubicBezTo>
                  <a:pt x="4016604" y="3889495"/>
                  <a:pt x="4020204" y="3894933"/>
                  <a:pt x="4024969" y="3898821"/>
                </a:cubicBezTo>
                <a:lnTo>
                  <a:pt x="3710600" y="4368686"/>
                </a:lnTo>
                <a:cubicBezTo>
                  <a:pt x="3672944" y="4347092"/>
                  <a:pt x="3617896" y="4357374"/>
                  <a:pt x="3596979" y="4399464"/>
                </a:cubicBezTo>
                <a:lnTo>
                  <a:pt x="2918544" y="4070112"/>
                </a:lnTo>
                <a:cubicBezTo>
                  <a:pt x="2920604" y="4064381"/>
                  <a:pt x="2921815" y="4057845"/>
                  <a:pt x="2921815" y="4050572"/>
                </a:cubicBezTo>
                <a:cubicBezTo>
                  <a:pt x="2921815" y="4049105"/>
                  <a:pt x="2921701" y="4047781"/>
                  <a:pt x="2921633" y="4046382"/>
                </a:cubicBezTo>
                <a:close/>
                <a:moveTo>
                  <a:pt x="3716327" y="4372357"/>
                </a:moveTo>
                <a:lnTo>
                  <a:pt x="3795893" y="4253444"/>
                </a:lnTo>
                <a:lnTo>
                  <a:pt x="4030696" y="3902492"/>
                </a:lnTo>
                <a:cubicBezTo>
                  <a:pt x="4040535" y="3907193"/>
                  <a:pt x="4052794" y="3906832"/>
                  <a:pt x="4062189" y="3901243"/>
                </a:cubicBezTo>
                <a:lnTo>
                  <a:pt x="4308515" y="4212235"/>
                </a:lnTo>
                <a:cubicBezTo>
                  <a:pt x="4295887" y="4223104"/>
                  <a:pt x="4287379" y="4239635"/>
                  <a:pt x="4287379" y="4261891"/>
                </a:cubicBezTo>
                <a:cubicBezTo>
                  <a:pt x="4287379" y="4266441"/>
                  <a:pt x="4287740" y="4270706"/>
                  <a:pt x="4288477" y="4274745"/>
                </a:cubicBezTo>
                <a:lnTo>
                  <a:pt x="3745249" y="4414589"/>
                </a:lnTo>
                <a:cubicBezTo>
                  <a:pt x="3740401" y="4395936"/>
                  <a:pt x="3729909" y="4381834"/>
                  <a:pt x="3716327" y="4372357"/>
                </a:cubicBezTo>
                <a:close/>
                <a:moveTo>
                  <a:pt x="4425661" y="3617945"/>
                </a:moveTo>
                <a:lnTo>
                  <a:pt x="3897037" y="3227189"/>
                </a:lnTo>
                <a:cubicBezTo>
                  <a:pt x="3905260" y="3214448"/>
                  <a:pt x="3910393" y="3198435"/>
                  <a:pt x="3910393" y="3179045"/>
                </a:cubicBezTo>
                <a:cubicBezTo>
                  <a:pt x="3910393" y="3174051"/>
                  <a:pt x="3909959" y="3169388"/>
                  <a:pt x="3909296" y="3164830"/>
                </a:cubicBezTo>
                <a:lnTo>
                  <a:pt x="4514697" y="3036110"/>
                </a:lnTo>
                <a:cubicBezTo>
                  <a:pt x="4520123" y="3059471"/>
                  <a:pt x="4537666" y="3073310"/>
                  <a:pt x="4557486" y="3077650"/>
                </a:cubicBezTo>
                <a:lnTo>
                  <a:pt x="4461483" y="3604286"/>
                </a:lnTo>
                <a:cubicBezTo>
                  <a:pt x="4448269" y="3603113"/>
                  <a:pt x="4434545" y="3607663"/>
                  <a:pt x="4425661" y="3617945"/>
                </a:cubicBezTo>
                <a:close/>
                <a:moveTo>
                  <a:pt x="4513517" y="3029356"/>
                </a:moveTo>
                <a:lnTo>
                  <a:pt x="3908191" y="3158114"/>
                </a:lnTo>
                <a:cubicBezTo>
                  <a:pt x="3901953" y="3128765"/>
                  <a:pt x="3882576" y="3109601"/>
                  <a:pt x="3859088" y="3100523"/>
                </a:cubicBezTo>
                <a:lnTo>
                  <a:pt x="3942179" y="2878042"/>
                </a:lnTo>
                <a:cubicBezTo>
                  <a:pt x="3967501" y="2885022"/>
                  <a:pt x="3998031" y="2874409"/>
                  <a:pt x="4007577" y="2846242"/>
                </a:cubicBezTo>
                <a:lnTo>
                  <a:pt x="4514405" y="3006183"/>
                </a:lnTo>
                <a:cubicBezTo>
                  <a:pt x="4513449" y="3010658"/>
                  <a:pt x="4512931" y="3015434"/>
                  <a:pt x="4512931" y="3020579"/>
                </a:cubicBezTo>
                <a:cubicBezTo>
                  <a:pt x="4512931" y="3023625"/>
                  <a:pt x="4513224" y="3026528"/>
                  <a:pt x="4513517" y="3029356"/>
                </a:cubicBezTo>
                <a:close/>
                <a:moveTo>
                  <a:pt x="3904599" y="2826889"/>
                </a:moveTo>
                <a:cubicBezTo>
                  <a:pt x="3904599" y="2827694"/>
                  <a:pt x="3904674" y="2828431"/>
                  <a:pt x="3904741" y="2829236"/>
                </a:cubicBezTo>
                <a:lnTo>
                  <a:pt x="3768512" y="2844181"/>
                </a:lnTo>
                <a:lnTo>
                  <a:pt x="3541270" y="2869046"/>
                </a:lnTo>
                <a:cubicBezTo>
                  <a:pt x="3538849" y="2850649"/>
                  <a:pt x="3530258" y="2836765"/>
                  <a:pt x="3518519" y="2827438"/>
                </a:cubicBezTo>
                <a:lnTo>
                  <a:pt x="3854316" y="2375497"/>
                </a:lnTo>
                <a:cubicBezTo>
                  <a:pt x="3865545" y="2382514"/>
                  <a:pt x="3879127" y="2385560"/>
                  <a:pt x="3892415" y="2384605"/>
                </a:cubicBezTo>
                <a:lnTo>
                  <a:pt x="3946877" y="2774624"/>
                </a:lnTo>
                <a:cubicBezTo>
                  <a:pt x="3924419" y="2778813"/>
                  <a:pt x="3904599" y="2796187"/>
                  <a:pt x="3904599" y="2826889"/>
                </a:cubicBezTo>
                <a:close/>
                <a:moveTo>
                  <a:pt x="3848739" y="2371533"/>
                </a:moveTo>
                <a:lnTo>
                  <a:pt x="3513009" y="2823474"/>
                </a:lnTo>
                <a:cubicBezTo>
                  <a:pt x="3504350" y="2817999"/>
                  <a:pt x="3494437" y="2814660"/>
                  <a:pt x="3484237" y="2813449"/>
                </a:cubicBezTo>
                <a:lnTo>
                  <a:pt x="3522479" y="2339801"/>
                </a:lnTo>
                <a:lnTo>
                  <a:pt x="3527545" y="2276960"/>
                </a:lnTo>
                <a:cubicBezTo>
                  <a:pt x="3547583" y="2277148"/>
                  <a:pt x="3567764" y="2266242"/>
                  <a:pt x="3574295" y="2244242"/>
                </a:cubicBezTo>
                <a:lnTo>
                  <a:pt x="3829144" y="2312882"/>
                </a:lnTo>
                <a:cubicBezTo>
                  <a:pt x="3828484" y="2316740"/>
                  <a:pt x="3828039" y="2320779"/>
                  <a:pt x="3828039" y="2325074"/>
                </a:cubicBezTo>
                <a:cubicBezTo>
                  <a:pt x="3828039" y="2346194"/>
                  <a:pt x="3836480" y="2361650"/>
                  <a:pt x="3848739" y="2371533"/>
                </a:cubicBezTo>
                <a:close/>
                <a:moveTo>
                  <a:pt x="2622785" y="1539411"/>
                </a:moveTo>
                <a:lnTo>
                  <a:pt x="2280561" y="2122096"/>
                </a:lnTo>
                <a:cubicBezTo>
                  <a:pt x="2258975" y="2111589"/>
                  <a:pt x="2231895" y="2112326"/>
                  <a:pt x="2211120" y="2124367"/>
                </a:cubicBezTo>
                <a:lnTo>
                  <a:pt x="2134313" y="2012284"/>
                </a:lnTo>
                <a:lnTo>
                  <a:pt x="1810143" y="1539411"/>
                </a:lnTo>
                <a:cubicBezTo>
                  <a:pt x="1818433" y="1532950"/>
                  <a:pt x="1824273" y="1522924"/>
                  <a:pt x="1825002" y="1509333"/>
                </a:cubicBezTo>
                <a:lnTo>
                  <a:pt x="2601642" y="1501473"/>
                </a:lnTo>
                <a:cubicBezTo>
                  <a:pt x="2602747" y="1519284"/>
                  <a:pt x="2611188" y="1531920"/>
                  <a:pt x="2622785" y="1539411"/>
                </a:cubicBezTo>
                <a:close/>
                <a:moveTo>
                  <a:pt x="1746248" y="1526963"/>
                </a:moveTo>
                <a:cubicBezTo>
                  <a:pt x="1750428" y="1535041"/>
                  <a:pt x="1756996" y="1540878"/>
                  <a:pt x="1764670" y="1544368"/>
                </a:cubicBezTo>
                <a:lnTo>
                  <a:pt x="1666427" y="1793369"/>
                </a:lnTo>
                <a:lnTo>
                  <a:pt x="1613213" y="1928218"/>
                </a:lnTo>
                <a:cubicBezTo>
                  <a:pt x="1591890" y="1922164"/>
                  <a:pt x="1566237" y="1930347"/>
                  <a:pt x="1556616" y="1952828"/>
                </a:cubicBezTo>
                <a:lnTo>
                  <a:pt x="1487107" y="1925977"/>
                </a:lnTo>
                <a:lnTo>
                  <a:pt x="1194467" y="1812939"/>
                </a:lnTo>
                <a:cubicBezTo>
                  <a:pt x="1195783" y="1808058"/>
                  <a:pt x="1196595" y="1802733"/>
                  <a:pt x="1196595" y="1796851"/>
                </a:cubicBezTo>
                <a:cubicBezTo>
                  <a:pt x="1196595" y="1789803"/>
                  <a:pt x="1195490" y="1783448"/>
                  <a:pt x="1193618" y="1777792"/>
                </a:cubicBezTo>
                <a:lnTo>
                  <a:pt x="1381228" y="1692628"/>
                </a:lnTo>
                <a:lnTo>
                  <a:pt x="1746248" y="1526963"/>
                </a:lnTo>
                <a:close/>
                <a:moveTo>
                  <a:pt x="4313950" y="4208196"/>
                </a:moveTo>
                <a:lnTo>
                  <a:pt x="4067540" y="3897137"/>
                </a:lnTo>
                <a:cubicBezTo>
                  <a:pt x="4072899" y="3891917"/>
                  <a:pt x="4076424" y="3884426"/>
                  <a:pt x="4076424" y="3874512"/>
                </a:cubicBezTo>
                <a:cubicBezTo>
                  <a:pt x="4076424" y="3869954"/>
                  <a:pt x="4075689" y="3865840"/>
                  <a:pt x="4074297" y="3862320"/>
                </a:cubicBezTo>
                <a:lnTo>
                  <a:pt x="4422429" y="3668924"/>
                </a:lnTo>
                <a:cubicBezTo>
                  <a:pt x="4428156" y="3677957"/>
                  <a:pt x="4437183" y="3683613"/>
                  <a:pt x="4447097" y="3685892"/>
                </a:cubicBezTo>
                <a:lnTo>
                  <a:pt x="4359744" y="4197177"/>
                </a:lnTo>
                <a:cubicBezTo>
                  <a:pt x="4343818" y="4195493"/>
                  <a:pt x="4327230" y="4199163"/>
                  <a:pt x="4313950" y="4208196"/>
                </a:cubicBezTo>
                <a:close/>
                <a:moveTo>
                  <a:pt x="4713972" y="2923290"/>
                </a:moveTo>
                <a:cubicBezTo>
                  <a:pt x="4702449" y="2936144"/>
                  <a:pt x="4695114" y="2953879"/>
                  <a:pt x="4695114" y="2976541"/>
                </a:cubicBezTo>
                <a:cubicBezTo>
                  <a:pt x="4695114" y="2981204"/>
                  <a:pt x="4695475" y="2985574"/>
                  <a:pt x="4696136" y="2989839"/>
                </a:cubicBezTo>
                <a:lnTo>
                  <a:pt x="4627874" y="3004709"/>
                </a:lnTo>
                <a:cubicBezTo>
                  <a:pt x="4619141" y="2967651"/>
                  <a:pt x="4579726" y="2954654"/>
                  <a:pt x="4549414" y="2965778"/>
                </a:cubicBezTo>
                <a:lnTo>
                  <a:pt x="4387276" y="2619759"/>
                </a:lnTo>
                <a:cubicBezTo>
                  <a:pt x="4391087" y="2617849"/>
                  <a:pt x="4394612" y="2615457"/>
                  <a:pt x="4397844" y="2612629"/>
                </a:cubicBezTo>
                <a:lnTo>
                  <a:pt x="4539434" y="2751744"/>
                </a:lnTo>
                <a:lnTo>
                  <a:pt x="4713972" y="2923290"/>
                </a:lnTo>
                <a:close/>
                <a:moveTo>
                  <a:pt x="4167076" y="2282729"/>
                </a:moveTo>
                <a:lnTo>
                  <a:pt x="4076056" y="2246957"/>
                </a:lnTo>
                <a:cubicBezTo>
                  <a:pt x="4077597" y="2241301"/>
                  <a:pt x="4078551" y="2235096"/>
                  <a:pt x="4078551" y="2228229"/>
                </a:cubicBezTo>
                <a:cubicBezTo>
                  <a:pt x="4078551" y="2219008"/>
                  <a:pt x="4076936" y="2210930"/>
                  <a:pt x="4074079" y="2203845"/>
                </a:cubicBezTo>
                <a:lnTo>
                  <a:pt x="4378317" y="2047838"/>
                </a:lnTo>
                <a:cubicBezTo>
                  <a:pt x="4381985" y="2054517"/>
                  <a:pt x="4386833" y="2060067"/>
                  <a:pt x="4392485" y="2064467"/>
                </a:cubicBezTo>
                <a:lnTo>
                  <a:pt x="4252587" y="2257608"/>
                </a:lnTo>
                <a:cubicBezTo>
                  <a:pt x="4224176" y="2240459"/>
                  <a:pt x="4181169" y="2248830"/>
                  <a:pt x="4167076" y="2282729"/>
                </a:cubicBezTo>
                <a:close/>
                <a:moveTo>
                  <a:pt x="4375453" y="2041663"/>
                </a:moveTo>
                <a:lnTo>
                  <a:pt x="4184176" y="2139718"/>
                </a:lnTo>
                <a:lnTo>
                  <a:pt x="4071216" y="2197640"/>
                </a:lnTo>
                <a:cubicBezTo>
                  <a:pt x="4058220" y="2173910"/>
                  <a:pt x="4030185" y="2164696"/>
                  <a:pt x="4005450" y="2169871"/>
                </a:cubicBezTo>
                <a:lnTo>
                  <a:pt x="3946877" y="1969721"/>
                </a:lnTo>
                <a:cubicBezTo>
                  <a:pt x="3959496" y="1965351"/>
                  <a:pt x="3970071" y="1955363"/>
                  <a:pt x="3973446" y="1939786"/>
                </a:cubicBezTo>
                <a:lnTo>
                  <a:pt x="4371274" y="2009900"/>
                </a:lnTo>
                <a:cubicBezTo>
                  <a:pt x="4371049" y="2012171"/>
                  <a:pt x="4370906" y="2014526"/>
                  <a:pt x="4370906" y="2016947"/>
                </a:cubicBezTo>
                <a:cubicBezTo>
                  <a:pt x="4370906" y="2026274"/>
                  <a:pt x="4372589" y="2034465"/>
                  <a:pt x="4375453" y="2041663"/>
                </a:cubicBezTo>
                <a:close/>
                <a:moveTo>
                  <a:pt x="3940270" y="1971481"/>
                </a:moveTo>
                <a:lnTo>
                  <a:pt x="3998918" y="2171639"/>
                </a:lnTo>
                <a:cubicBezTo>
                  <a:pt x="3977114" y="2178686"/>
                  <a:pt x="3959429" y="2197527"/>
                  <a:pt x="3959429" y="2228229"/>
                </a:cubicBezTo>
                <a:cubicBezTo>
                  <a:pt x="3959429" y="2298448"/>
                  <a:pt x="4051689" y="2306857"/>
                  <a:pt x="4073786" y="2253426"/>
                </a:cubicBezTo>
                <a:lnTo>
                  <a:pt x="4164874" y="2289227"/>
                </a:lnTo>
                <a:cubicBezTo>
                  <a:pt x="4163258" y="2294740"/>
                  <a:pt x="4162379" y="2300795"/>
                  <a:pt x="4162379" y="2307481"/>
                </a:cubicBezTo>
                <a:cubicBezTo>
                  <a:pt x="4162379" y="2385523"/>
                  <a:pt x="4278931" y="2385523"/>
                  <a:pt x="4278931" y="2307481"/>
                </a:cubicBezTo>
                <a:cubicBezTo>
                  <a:pt x="4278931" y="2286474"/>
                  <a:pt x="4270491" y="2271198"/>
                  <a:pt x="4258164" y="2261504"/>
                </a:cubicBezTo>
                <a:lnTo>
                  <a:pt x="4398062" y="2068363"/>
                </a:lnTo>
                <a:cubicBezTo>
                  <a:pt x="4404820" y="2072477"/>
                  <a:pt x="4412305" y="2075155"/>
                  <a:pt x="4420159" y="2076479"/>
                </a:cubicBezTo>
                <a:lnTo>
                  <a:pt x="4364374" y="2517296"/>
                </a:lnTo>
                <a:cubicBezTo>
                  <a:pt x="4336189" y="2515717"/>
                  <a:pt x="4306756" y="2533783"/>
                  <a:pt x="4306756" y="2571570"/>
                </a:cubicBezTo>
                <a:cubicBezTo>
                  <a:pt x="4306756" y="2617036"/>
                  <a:pt x="4349252" y="2634005"/>
                  <a:pt x="4381030" y="2622512"/>
                </a:cubicBezTo>
                <a:lnTo>
                  <a:pt x="4543176" y="2968501"/>
                </a:lnTo>
                <a:cubicBezTo>
                  <a:pt x="4531060" y="2974593"/>
                  <a:pt x="4521078" y="2984950"/>
                  <a:pt x="4516238" y="2999609"/>
                </a:cubicBezTo>
                <a:lnTo>
                  <a:pt x="4009411" y="2839630"/>
                </a:lnTo>
                <a:cubicBezTo>
                  <a:pt x="4010224" y="2835666"/>
                  <a:pt x="4010659" y="2831439"/>
                  <a:pt x="4010659" y="2826889"/>
                </a:cubicBezTo>
                <a:cubicBezTo>
                  <a:pt x="4010659" y="2789576"/>
                  <a:pt x="3981443" y="2771908"/>
                  <a:pt x="3953628" y="2773781"/>
                </a:cubicBezTo>
                <a:lnTo>
                  <a:pt x="3899164" y="2383725"/>
                </a:lnTo>
                <a:cubicBezTo>
                  <a:pt x="3924486" y="2379205"/>
                  <a:pt x="3946952" y="2359672"/>
                  <a:pt x="3946952" y="2325074"/>
                </a:cubicBezTo>
                <a:cubicBezTo>
                  <a:pt x="3946952" y="2301607"/>
                  <a:pt x="3936602" y="2285113"/>
                  <a:pt x="3921991" y="2275493"/>
                </a:cubicBezTo>
                <a:cubicBezTo>
                  <a:pt x="3937625" y="2267558"/>
                  <a:pt x="3949372" y="2251846"/>
                  <a:pt x="3949372" y="2228229"/>
                </a:cubicBezTo>
                <a:cubicBezTo>
                  <a:pt x="3949372" y="2157168"/>
                  <a:pt x="3843162" y="2157168"/>
                  <a:pt x="3843162" y="2228229"/>
                </a:cubicBezTo>
                <a:cubicBezTo>
                  <a:pt x="3843162" y="2247582"/>
                  <a:pt x="3851092" y="2261609"/>
                  <a:pt x="3862463" y="2270424"/>
                </a:cubicBezTo>
                <a:cubicBezTo>
                  <a:pt x="3847859" y="2276599"/>
                  <a:pt x="3835676" y="2288535"/>
                  <a:pt x="3830685" y="2306233"/>
                </a:cubicBezTo>
                <a:lnTo>
                  <a:pt x="3575769" y="2237556"/>
                </a:lnTo>
                <a:cubicBezTo>
                  <a:pt x="3576280" y="2234622"/>
                  <a:pt x="3576573" y="2231531"/>
                  <a:pt x="3576573" y="2228229"/>
                </a:cubicBezTo>
                <a:cubicBezTo>
                  <a:pt x="3576573" y="2221731"/>
                  <a:pt x="3575550" y="2215887"/>
                  <a:pt x="3573784" y="2210674"/>
                </a:cubicBezTo>
                <a:lnTo>
                  <a:pt x="3740477" y="2132964"/>
                </a:lnTo>
                <a:cubicBezTo>
                  <a:pt x="3756696" y="2163042"/>
                  <a:pt x="3811158" y="2156686"/>
                  <a:pt x="3811158" y="2113792"/>
                </a:cubicBezTo>
                <a:cubicBezTo>
                  <a:pt x="3811158" y="2102149"/>
                  <a:pt x="3807122" y="2093229"/>
                  <a:pt x="3800959" y="2086949"/>
                </a:cubicBezTo>
                <a:lnTo>
                  <a:pt x="3905478" y="1964471"/>
                </a:lnTo>
                <a:cubicBezTo>
                  <a:pt x="3915460" y="1971406"/>
                  <a:pt x="3928305" y="1973722"/>
                  <a:pt x="3940270" y="1971481"/>
                </a:cubicBezTo>
                <a:close/>
                <a:moveTo>
                  <a:pt x="2636472" y="1117367"/>
                </a:moveTo>
                <a:lnTo>
                  <a:pt x="3061314" y="1446643"/>
                </a:lnTo>
                <a:cubicBezTo>
                  <a:pt x="3057344" y="1452998"/>
                  <a:pt x="3054925" y="1460858"/>
                  <a:pt x="3054775" y="1470290"/>
                </a:cubicBezTo>
                <a:lnTo>
                  <a:pt x="2700847" y="1491192"/>
                </a:lnTo>
                <a:cubicBezTo>
                  <a:pt x="2697759" y="1460821"/>
                  <a:pt x="2672624" y="1446312"/>
                  <a:pt x="2648400" y="1447598"/>
                </a:cubicBezTo>
                <a:lnTo>
                  <a:pt x="2608362" y="1132718"/>
                </a:lnTo>
                <a:cubicBezTo>
                  <a:pt x="2619079" y="1130807"/>
                  <a:pt x="2629137" y="1125700"/>
                  <a:pt x="2636472" y="1117367"/>
                </a:cubicBezTo>
                <a:close/>
                <a:moveTo>
                  <a:pt x="2186610" y="938585"/>
                </a:moveTo>
                <a:lnTo>
                  <a:pt x="1805257" y="1469997"/>
                </a:lnTo>
                <a:cubicBezTo>
                  <a:pt x="1798508" y="1466183"/>
                  <a:pt x="1790729" y="1464310"/>
                  <a:pt x="1782949" y="1464378"/>
                </a:cubicBezTo>
                <a:lnTo>
                  <a:pt x="1695124" y="494097"/>
                </a:lnTo>
                <a:cubicBezTo>
                  <a:pt x="1706353" y="492517"/>
                  <a:pt x="1717033" y="487711"/>
                  <a:pt x="1725218" y="479663"/>
                </a:cubicBezTo>
                <a:lnTo>
                  <a:pt x="2180402" y="883423"/>
                </a:lnTo>
                <a:cubicBezTo>
                  <a:pt x="2175892" y="889666"/>
                  <a:pt x="2173103" y="897744"/>
                  <a:pt x="2173103" y="907702"/>
                </a:cubicBezTo>
                <a:cubicBezTo>
                  <a:pt x="2173103" y="921654"/>
                  <a:pt x="2178568" y="931898"/>
                  <a:pt x="2186610" y="938585"/>
                </a:cubicBezTo>
                <a:close/>
                <a:moveTo>
                  <a:pt x="989458" y="699391"/>
                </a:moveTo>
                <a:cubicBezTo>
                  <a:pt x="1000356" y="697451"/>
                  <a:pt x="1010744" y="692931"/>
                  <a:pt x="1019411" y="685913"/>
                </a:cubicBezTo>
                <a:lnTo>
                  <a:pt x="1751968" y="1477458"/>
                </a:lnTo>
                <a:cubicBezTo>
                  <a:pt x="1745624" y="1484362"/>
                  <a:pt x="1741551" y="1493982"/>
                  <a:pt x="1741551" y="1506355"/>
                </a:cubicBezTo>
                <a:cubicBezTo>
                  <a:pt x="1741551" y="1511612"/>
                  <a:pt x="1742280" y="1516381"/>
                  <a:pt x="1743602" y="1520645"/>
                </a:cubicBezTo>
                <a:lnTo>
                  <a:pt x="1288051" y="1727444"/>
                </a:lnTo>
                <a:lnTo>
                  <a:pt x="1191018" y="1771474"/>
                </a:lnTo>
                <a:cubicBezTo>
                  <a:pt x="1181179" y="1751422"/>
                  <a:pt x="1159743" y="1742096"/>
                  <a:pt x="1139119" y="1743562"/>
                </a:cubicBezTo>
                <a:lnTo>
                  <a:pt x="1014525" y="874240"/>
                </a:lnTo>
                <a:lnTo>
                  <a:pt x="989458" y="699391"/>
                </a:lnTo>
                <a:close/>
                <a:moveTo>
                  <a:pt x="1351284" y="2682630"/>
                </a:moveTo>
                <a:cubicBezTo>
                  <a:pt x="1360198" y="2690490"/>
                  <a:pt x="1372389" y="2693905"/>
                  <a:pt x="1384129" y="2692874"/>
                </a:cubicBezTo>
                <a:lnTo>
                  <a:pt x="1464649" y="3141145"/>
                </a:lnTo>
                <a:cubicBezTo>
                  <a:pt x="1445972" y="3145440"/>
                  <a:pt x="1429932" y="3160062"/>
                  <a:pt x="1428790" y="3185032"/>
                </a:cubicBezTo>
                <a:lnTo>
                  <a:pt x="845780" y="3192636"/>
                </a:lnTo>
                <a:cubicBezTo>
                  <a:pt x="845043" y="3182573"/>
                  <a:pt x="841706" y="3174382"/>
                  <a:pt x="836678" y="3168064"/>
                </a:cubicBezTo>
                <a:lnTo>
                  <a:pt x="1124440" y="2896589"/>
                </a:lnTo>
                <a:lnTo>
                  <a:pt x="1351284" y="2682630"/>
                </a:lnTo>
                <a:close/>
                <a:moveTo>
                  <a:pt x="787943" y="3239494"/>
                </a:moveTo>
                <a:lnTo>
                  <a:pt x="684777" y="3683463"/>
                </a:lnTo>
                <a:cubicBezTo>
                  <a:pt x="673330" y="3681997"/>
                  <a:pt x="661327" y="3684712"/>
                  <a:pt x="652187" y="3691767"/>
                </a:cubicBezTo>
                <a:lnTo>
                  <a:pt x="440428" y="3467120"/>
                </a:lnTo>
                <a:lnTo>
                  <a:pt x="239906" y="3254371"/>
                </a:lnTo>
                <a:cubicBezTo>
                  <a:pt x="244378" y="3249152"/>
                  <a:pt x="247280" y="3242104"/>
                  <a:pt x="247572" y="3233252"/>
                </a:cubicBezTo>
                <a:lnTo>
                  <a:pt x="757225" y="3202692"/>
                </a:lnTo>
                <a:cubicBezTo>
                  <a:pt x="759428" y="3222820"/>
                  <a:pt x="772490" y="3235049"/>
                  <a:pt x="787943" y="3239494"/>
                </a:cubicBezTo>
                <a:close/>
                <a:moveTo>
                  <a:pt x="567082" y="3940693"/>
                </a:moveTo>
                <a:cubicBezTo>
                  <a:pt x="566015" y="3926365"/>
                  <a:pt x="559852" y="3915646"/>
                  <a:pt x="551082" y="3908591"/>
                </a:cubicBezTo>
                <a:lnTo>
                  <a:pt x="606053" y="3831912"/>
                </a:lnTo>
                <a:lnTo>
                  <a:pt x="656885" y="3761031"/>
                </a:lnTo>
                <a:cubicBezTo>
                  <a:pt x="674427" y="3770943"/>
                  <a:pt x="699125" y="3767642"/>
                  <a:pt x="711903" y="3751185"/>
                </a:cubicBezTo>
                <a:lnTo>
                  <a:pt x="944061" y="3906606"/>
                </a:lnTo>
                <a:cubicBezTo>
                  <a:pt x="939949" y="3914172"/>
                  <a:pt x="937416" y="3923205"/>
                  <a:pt x="937086" y="3933788"/>
                </a:cubicBezTo>
                <a:lnTo>
                  <a:pt x="748747" y="3937308"/>
                </a:lnTo>
                <a:lnTo>
                  <a:pt x="567082" y="3940693"/>
                </a:lnTo>
                <a:close/>
                <a:moveTo>
                  <a:pt x="2136620" y="4327041"/>
                </a:moveTo>
                <a:cubicBezTo>
                  <a:pt x="2149721" y="4320723"/>
                  <a:pt x="2159597" y="4307869"/>
                  <a:pt x="2159597" y="4288261"/>
                </a:cubicBezTo>
                <a:cubicBezTo>
                  <a:pt x="2159597" y="4284808"/>
                  <a:pt x="2159305" y="4281574"/>
                  <a:pt x="2158718" y="4278558"/>
                </a:cubicBezTo>
                <a:lnTo>
                  <a:pt x="2822173" y="4069375"/>
                </a:lnTo>
                <a:cubicBezTo>
                  <a:pt x="2826397" y="4081642"/>
                  <a:pt x="2834687" y="4090457"/>
                  <a:pt x="2844819" y="4095820"/>
                </a:cubicBezTo>
                <a:lnTo>
                  <a:pt x="2427795" y="4957463"/>
                </a:lnTo>
                <a:cubicBezTo>
                  <a:pt x="2419948" y="4954748"/>
                  <a:pt x="2411176" y="4954598"/>
                  <a:pt x="2403209" y="4956877"/>
                </a:cubicBezTo>
                <a:lnTo>
                  <a:pt x="2316744" y="4752613"/>
                </a:lnTo>
                <a:lnTo>
                  <a:pt x="2136620" y="4327041"/>
                </a:lnTo>
                <a:close/>
                <a:moveTo>
                  <a:pt x="2434003" y="4960254"/>
                </a:moveTo>
                <a:lnTo>
                  <a:pt x="2713910" y="4381976"/>
                </a:lnTo>
                <a:lnTo>
                  <a:pt x="2851019" y="4098678"/>
                </a:lnTo>
                <a:cubicBezTo>
                  <a:pt x="2861775" y="4102649"/>
                  <a:pt x="2873808" y="4103161"/>
                  <a:pt x="2884932" y="4100295"/>
                </a:cubicBezTo>
                <a:lnTo>
                  <a:pt x="3013819" y="4455061"/>
                </a:lnTo>
                <a:lnTo>
                  <a:pt x="3080104" y="4637295"/>
                </a:lnTo>
                <a:cubicBezTo>
                  <a:pt x="3056390" y="4646404"/>
                  <a:pt x="3037750" y="4667922"/>
                  <a:pt x="3037750" y="4702077"/>
                </a:cubicBezTo>
                <a:cubicBezTo>
                  <a:pt x="3037750" y="4710892"/>
                  <a:pt x="3038997" y="4718827"/>
                  <a:pt x="3041275" y="4726024"/>
                </a:cubicBezTo>
                <a:lnTo>
                  <a:pt x="2447870" y="4974875"/>
                </a:lnTo>
                <a:cubicBezTo>
                  <a:pt x="2444683" y="4968407"/>
                  <a:pt x="2439798" y="4963488"/>
                  <a:pt x="2434003" y="4960254"/>
                </a:cubicBezTo>
                <a:close/>
                <a:moveTo>
                  <a:pt x="3086484" y="4635167"/>
                </a:moveTo>
                <a:lnTo>
                  <a:pt x="2922220" y="4182932"/>
                </a:lnTo>
                <a:lnTo>
                  <a:pt x="2891389" y="4098091"/>
                </a:lnTo>
                <a:cubicBezTo>
                  <a:pt x="2901521" y="4093977"/>
                  <a:pt x="2910291" y="4086779"/>
                  <a:pt x="2915794" y="4076355"/>
                </a:cubicBezTo>
                <a:lnTo>
                  <a:pt x="2988497" y="4111682"/>
                </a:lnTo>
                <a:lnTo>
                  <a:pt x="3594191" y="4405781"/>
                </a:lnTo>
                <a:cubicBezTo>
                  <a:pt x="3590590" y="4415108"/>
                  <a:pt x="3588463" y="4425833"/>
                  <a:pt x="3588463" y="4437950"/>
                </a:cubicBezTo>
                <a:cubicBezTo>
                  <a:pt x="3588463" y="4449698"/>
                  <a:pt x="3590449" y="4460055"/>
                  <a:pt x="3593897" y="4469239"/>
                </a:cubicBezTo>
                <a:lnTo>
                  <a:pt x="3169500" y="4668953"/>
                </a:lnTo>
                <a:cubicBezTo>
                  <a:pt x="3154159" y="4637732"/>
                  <a:pt x="3117384" y="4626420"/>
                  <a:pt x="3086484" y="4635167"/>
                </a:cubicBezTo>
                <a:close/>
                <a:moveTo>
                  <a:pt x="4472050" y="3606565"/>
                </a:moveTo>
                <a:cubicBezTo>
                  <a:pt x="4470803" y="3606121"/>
                  <a:pt x="4469480" y="3605753"/>
                  <a:pt x="4468157" y="3605459"/>
                </a:cubicBezTo>
                <a:lnTo>
                  <a:pt x="4482182" y="3528411"/>
                </a:lnTo>
                <a:lnTo>
                  <a:pt x="4564237" y="3078786"/>
                </a:lnTo>
                <a:cubicBezTo>
                  <a:pt x="4595579" y="3082238"/>
                  <a:pt x="4629783" y="3062886"/>
                  <a:pt x="4629783" y="3020578"/>
                </a:cubicBezTo>
                <a:cubicBezTo>
                  <a:pt x="4629783" y="3017382"/>
                  <a:pt x="4629490" y="3014366"/>
                  <a:pt x="4629122" y="3011432"/>
                </a:cubicBezTo>
                <a:lnTo>
                  <a:pt x="4695038" y="2997074"/>
                </a:lnTo>
                <a:lnTo>
                  <a:pt x="4697241" y="2996555"/>
                </a:lnTo>
                <a:cubicBezTo>
                  <a:pt x="4702600" y="3020684"/>
                  <a:pt x="4717572" y="3037321"/>
                  <a:pt x="4736287" y="3046467"/>
                </a:cubicBezTo>
                <a:lnTo>
                  <a:pt x="4637638" y="3255582"/>
                </a:lnTo>
                <a:lnTo>
                  <a:pt x="4472050" y="3606565"/>
                </a:lnTo>
                <a:close/>
                <a:moveTo>
                  <a:pt x="3900338" y="1897629"/>
                </a:moveTo>
                <a:cubicBezTo>
                  <a:pt x="3892926" y="1904865"/>
                  <a:pt x="3888087" y="1915259"/>
                  <a:pt x="3888087" y="1928918"/>
                </a:cubicBezTo>
                <a:cubicBezTo>
                  <a:pt x="3888087" y="1942547"/>
                  <a:pt x="3892926" y="1952896"/>
                  <a:pt x="3900269" y="1960131"/>
                </a:cubicBezTo>
                <a:lnTo>
                  <a:pt x="3795675" y="2082616"/>
                </a:lnTo>
                <a:cubicBezTo>
                  <a:pt x="3786054" y="2076073"/>
                  <a:pt x="3773435" y="2074426"/>
                  <a:pt x="3762273" y="2077584"/>
                </a:cubicBezTo>
                <a:lnTo>
                  <a:pt x="3493925" y="1427764"/>
                </a:lnTo>
                <a:cubicBezTo>
                  <a:pt x="3495692" y="1426960"/>
                  <a:pt x="3497375" y="1425967"/>
                  <a:pt x="3498991" y="1424861"/>
                </a:cubicBezTo>
                <a:lnTo>
                  <a:pt x="3748767" y="1719141"/>
                </a:lnTo>
                <a:lnTo>
                  <a:pt x="3900338" y="1897629"/>
                </a:lnTo>
                <a:close/>
                <a:moveTo>
                  <a:pt x="2618343" y="1458910"/>
                </a:moveTo>
                <a:cubicBezTo>
                  <a:pt x="2608873" y="1466770"/>
                  <a:pt x="2602305" y="1478669"/>
                  <a:pt x="2601605" y="1494644"/>
                </a:cubicBezTo>
                <a:lnTo>
                  <a:pt x="2503873" y="1495637"/>
                </a:lnTo>
                <a:lnTo>
                  <a:pt x="1824964" y="1502541"/>
                </a:lnTo>
                <a:cubicBezTo>
                  <a:pt x="1824047" y="1489755"/>
                  <a:pt x="1818583" y="1480211"/>
                  <a:pt x="1810872" y="1473855"/>
                </a:cubicBezTo>
                <a:lnTo>
                  <a:pt x="2065203" y="1119420"/>
                </a:lnTo>
                <a:lnTo>
                  <a:pt x="2192226" y="942443"/>
                </a:lnTo>
                <a:cubicBezTo>
                  <a:pt x="2204957" y="949566"/>
                  <a:pt x="2221658" y="949491"/>
                  <a:pt x="2234277" y="942112"/>
                </a:cubicBezTo>
                <a:lnTo>
                  <a:pt x="2351498" y="1099880"/>
                </a:lnTo>
                <a:lnTo>
                  <a:pt x="2618343" y="1458910"/>
                </a:lnTo>
                <a:close/>
                <a:moveTo>
                  <a:pt x="1044032" y="224465"/>
                </a:moveTo>
                <a:lnTo>
                  <a:pt x="984542" y="569573"/>
                </a:lnTo>
                <a:cubicBezTo>
                  <a:pt x="959551" y="566888"/>
                  <a:pt x="933051" y="577102"/>
                  <a:pt x="919844" y="600313"/>
                </a:cubicBezTo>
                <a:lnTo>
                  <a:pt x="783907" y="527191"/>
                </a:lnTo>
                <a:cubicBezTo>
                  <a:pt x="786839" y="520136"/>
                  <a:pt x="788530" y="512020"/>
                  <a:pt x="788530" y="502769"/>
                </a:cubicBezTo>
                <a:cubicBezTo>
                  <a:pt x="788530" y="486207"/>
                  <a:pt x="783208" y="473240"/>
                  <a:pt x="774843" y="463838"/>
                </a:cubicBezTo>
                <a:lnTo>
                  <a:pt x="1023258" y="214364"/>
                </a:lnTo>
                <a:cubicBezTo>
                  <a:pt x="1029241" y="219433"/>
                  <a:pt x="1036434" y="222772"/>
                  <a:pt x="1044033" y="224465"/>
                </a:cubicBezTo>
                <a:close/>
                <a:moveTo>
                  <a:pt x="76589" y="3448647"/>
                </a:moveTo>
                <a:lnTo>
                  <a:pt x="198319" y="3262118"/>
                </a:lnTo>
                <a:cubicBezTo>
                  <a:pt x="203422" y="3264578"/>
                  <a:pt x="209150" y="3265751"/>
                  <a:pt x="214839" y="3265608"/>
                </a:cubicBezTo>
                <a:lnTo>
                  <a:pt x="220161" y="3307472"/>
                </a:lnTo>
                <a:lnTo>
                  <a:pt x="264453" y="3656950"/>
                </a:lnTo>
                <a:cubicBezTo>
                  <a:pt x="253594" y="3658710"/>
                  <a:pt x="243243" y="3663268"/>
                  <a:pt x="234879" y="3670541"/>
                </a:cubicBezTo>
                <a:lnTo>
                  <a:pt x="83894" y="3518934"/>
                </a:lnTo>
                <a:cubicBezTo>
                  <a:pt x="90575" y="3511149"/>
                  <a:pt x="94830" y="3500574"/>
                  <a:pt x="94830" y="3487134"/>
                </a:cubicBezTo>
                <a:cubicBezTo>
                  <a:pt x="94830" y="3469286"/>
                  <a:pt x="87381" y="3456469"/>
                  <a:pt x="76589" y="3448647"/>
                </a:cubicBezTo>
                <a:close/>
                <a:moveTo>
                  <a:pt x="334918" y="3720776"/>
                </a:moveTo>
                <a:lnTo>
                  <a:pt x="637178" y="3727388"/>
                </a:lnTo>
                <a:cubicBezTo>
                  <a:pt x="637801" y="3740685"/>
                  <a:pt x="643311" y="3750674"/>
                  <a:pt x="651271" y="3757210"/>
                </a:cubicBezTo>
                <a:lnTo>
                  <a:pt x="545504" y="3904696"/>
                </a:lnTo>
                <a:cubicBezTo>
                  <a:pt x="527961" y="3894640"/>
                  <a:pt x="503774" y="3896475"/>
                  <a:pt x="488652" y="3910284"/>
                </a:cubicBezTo>
                <a:lnTo>
                  <a:pt x="322147" y="3755006"/>
                </a:lnTo>
                <a:cubicBezTo>
                  <a:pt x="329302" y="3746341"/>
                  <a:pt x="334038" y="3734879"/>
                  <a:pt x="334918" y="3720777"/>
                </a:cubicBezTo>
                <a:close/>
                <a:moveTo>
                  <a:pt x="1244450" y="4865726"/>
                </a:moveTo>
                <a:cubicBezTo>
                  <a:pt x="1240084" y="4863371"/>
                  <a:pt x="1235349" y="4861762"/>
                  <a:pt x="1230432" y="4860950"/>
                </a:cubicBezTo>
                <a:lnTo>
                  <a:pt x="1307720" y="4154652"/>
                </a:lnTo>
                <a:cubicBezTo>
                  <a:pt x="1333117" y="4155607"/>
                  <a:pt x="1359139" y="4139669"/>
                  <a:pt x="1360859" y="4106831"/>
                </a:cubicBezTo>
                <a:lnTo>
                  <a:pt x="1686826" y="4106831"/>
                </a:lnTo>
                <a:cubicBezTo>
                  <a:pt x="1687780" y="4135111"/>
                  <a:pt x="1700189" y="4155607"/>
                  <a:pt x="1717808" y="4168092"/>
                </a:cubicBezTo>
                <a:lnTo>
                  <a:pt x="1500283" y="4488704"/>
                </a:lnTo>
                <a:lnTo>
                  <a:pt x="1244450" y="4865726"/>
                </a:lnTo>
                <a:close/>
                <a:moveTo>
                  <a:pt x="4129270" y="4783608"/>
                </a:moveTo>
                <a:cubicBezTo>
                  <a:pt x="4113862" y="4778907"/>
                  <a:pt x="4095876" y="4782284"/>
                  <a:pt x="4084204" y="4793747"/>
                </a:cubicBezTo>
                <a:lnTo>
                  <a:pt x="3732036" y="4488629"/>
                </a:lnTo>
                <a:cubicBezTo>
                  <a:pt x="3741942" y="4475850"/>
                  <a:pt x="3748181" y="4458957"/>
                  <a:pt x="3748181" y="4437950"/>
                </a:cubicBezTo>
                <a:cubicBezTo>
                  <a:pt x="3748181" y="4432076"/>
                  <a:pt x="3747669" y="4426488"/>
                  <a:pt x="3746715" y="4421275"/>
                </a:cubicBezTo>
                <a:lnTo>
                  <a:pt x="4289875" y="4281424"/>
                </a:lnTo>
                <a:cubicBezTo>
                  <a:pt x="4295084" y="4300746"/>
                  <a:pt x="4307928" y="4313969"/>
                  <a:pt x="4323637" y="4320941"/>
                </a:cubicBezTo>
                <a:lnTo>
                  <a:pt x="4291265" y="4397989"/>
                </a:lnTo>
                <a:lnTo>
                  <a:pt x="4129270" y="4783608"/>
                </a:lnTo>
                <a:close/>
                <a:moveTo>
                  <a:pt x="4888368" y="3873557"/>
                </a:moveTo>
                <a:cubicBezTo>
                  <a:pt x="4885143" y="3881492"/>
                  <a:pt x="4883234" y="3890593"/>
                  <a:pt x="4883234" y="3900950"/>
                </a:cubicBezTo>
                <a:cubicBezTo>
                  <a:pt x="4883234" y="3913074"/>
                  <a:pt x="4885872" y="3923431"/>
                  <a:pt x="4890210" y="3932171"/>
                </a:cubicBezTo>
                <a:lnTo>
                  <a:pt x="4406720" y="4224871"/>
                </a:lnTo>
                <a:cubicBezTo>
                  <a:pt x="4397400" y="4210400"/>
                  <a:pt x="4382578" y="4201510"/>
                  <a:pt x="4366501" y="4198283"/>
                </a:cubicBezTo>
                <a:lnTo>
                  <a:pt x="4436087" y="3790702"/>
                </a:lnTo>
                <a:lnTo>
                  <a:pt x="4453771" y="3686915"/>
                </a:lnTo>
                <a:cubicBezTo>
                  <a:pt x="4468969" y="3688164"/>
                  <a:pt x="4484745" y="3681778"/>
                  <a:pt x="4492968" y="3667969"/>
                </a:cubicBezTo>
                <a:lnTo>
                  <a:pt x="4825834" y="3841088"/>
                </a:lnTo>
                <a:lnTo>
                  <a:pt x="4888368" y="3873557"/>
                </a:lnTo>
                <a:close/>
                <a:moveTo>
                  <a:pt x="4718820" y="2918476"/>
                </a:moveTo>
                <a:lnTo>
                  <a:pt x="4402616" y="2607785"/>
                </a:lnTo>
                <a:cubicBezTo>
                  <a:pt x="4410245" y="2598933"/>
                  <a:pt x="4415093" y="2586884"/>
                  <a:pt x="4415093" y="2571570"/>
                </a:cubicBezTo>
                <a:cubicBezTo>
                  <a:pt x="4415093" y="2570946"/>
                  <a:pt x="4415018" y="2570359"/>
                  <a:pt x="4415018" y="2569735"/>
                </a:cubicBezTo>
                <a:lnTo>
                  <a:pt x="5311224" y="2482149"/>
                </a:lnTo>
                <a:cubicBezTo>
                  <a:pt x="5312179" y="2488941"/>
                  <a:pt x="5314532" y="2494748"/>
                  <a:pt x="5317906" y="2499478"/>
                </a:cubicBezTo>
                <a:lnTo>
                  <a:pt x="4830750" y="2921929"/>
                </a:lnTo>
                <a:cubicBezTo>
                  <a:pt x="4801978" y="2891595"/>
                  <a:pt x="4749350" y="2890422"/>
                  <a:pt x="4718820" y="2918476"/>
                </a:cubicBezTo>
                <a:close/>
                <a:moveTo>
                  <a:pt x="5130590" y="1793068"/>
                </a:moveTo>
                <a:cubicBezTo>
                  <a:pt x="5130590" y="1794354"/>
                  <a:pt x="5130447" y="1795572"/>
                  <a:pt x="5130447" y="1796851"/>
                </a:cubicBezTo>
                <a:cubicBezTo>
                  <a:pt x="5130447" y="1850696"/>
                  <a:pt x="5175222" y="1874494"/>
                  <a:pt x="5214853" y="1868356"/>
                </a:cubicBezTo>
                <a:lnTo>
                  <a:pt x="5272689" y="2131565"/>
                </a:lnTo>
                <a:lnTo>
                  <a:pt x="5339485" y="2435209"/>
                </a:lnTo>
                <a:cubicBezTo>
                  <a:pt x="5337501" y="2435765"/>
                  <a:pt x="5335524" y="2436457"/>
                  <a:pt x="5333690" y="2437269"/>
                </a:cubicBezTo>
                <a:lnTo>
                  <a:pt x="5162075" y="2144020"/>
                </a:lnTo>
                <a:lnTo>
                  <a:pt x="4972706" y="1820287"/>
                </a:lnTo>
                <a:cubicBezTo>
                  <a:pt x="4985626" y="1812134"/>
                  <a:pt x="4995390" y="1798618"/>
                  <a:pt x="4997810" y="1779740"/>
                </a:cubicBezTo>
                <a:lnTo>
                  <a:pt x="5130590" y="1793068"/>
                </a:lnTo>
                <a:close/>
                <a:moveTo>
                  <a:pt x="4887421" y="1799574"/>
                </a:moveTo>
                <a:cubicBezTo>
                  <a:pt x="4902318" y="1828478"/>
                  <a:pt x="4939455" y="1836518"/>
                  <a:pt x="4966761" y="1823589"/>
                </a:cubicBezTo>
                <a:lnTo>
                  <a:pt x="5047725" y="1962042"/>
                </a:lnTo>
                <a:lnTo>
                  <a:pt x="5327745" y="2440571"/>
                </a:lnTo>
                <a:cubicBezTo>
                  <a:pt x="5322972" y="2443730"/>
                  <a:pt x="5318936" y="2447882"/>
                  <a:pt x="5315924" y="2453170"/>
                </a:cubicBezTo>
                <a:lnTo>
                  <a:pt x="4487022" y="2040963"/>
                </a:lnTo>
                <a:cubicBezTo>
                  <a:pt x="4489668" y="2033953"/>
                  <a:pt x="4491276" y="2025981"/>
                  <a:pt x="4491276" y="2016947"/>
                </a:cubicBezTo>
                <a:cubicBezTo>
                  <a:pt x="4491276" y="2008170"/>
                  <a:pt x="4489736" y="2000423"/>
                  <a:pt x="4487173" y="1993556"/>
                </a:cubicBezTo>
                <a:lnTo>
                  <a:pt x="4887421" y="1799574"/>
                </a:lnTo>
                <a:close/>
                <a:moveTo>
                  <a:pt x="4407607" y="1960906"/>
                </a:moveTo>
                <a:cubicBezTo>
                  <a:pt x="4390500" y="1967480"/>
                  <a:pt x="4376484" y="1981507"/>
                  <a:pt x="4372229" y="2003138"/>
                </a:cubicBezTo>
                <a:lnTo>
                  <a:pt x="3993334" y="1936372"/>
                </a:lnTo>
                <a:lnTo>
                  <a:pt x="3974401" y="1933032"/>
                </a:lnTo>
                <a:cubicBezTo>
                  <a:pt x="3974476" y="1931671"/>
                  <a:pt x="3974543" y="1930347"/>
                  <a:pt x="3974543" y="1928918"/>
                </a:cubicBezTo>
                <a:cubicBezTo>
                  <a:pt x="3974543" y="1907798"/>
                  <a:pt x="3963098" y="1894433"/>
                  <a:pt x="3948493" y="1888739"/>
                </a:cubicBezTo>
                <a:lnTo>
                  <a:pt x="4140206" y="1318434"/>
                </a:lnTo>
                <a:cubicBezTo>
                  <a:pt x="4153051" y="1321736"/>
                  <a:pt x="4166784" y="1321631"/>
                  <a:pt x="4179478" y="1318141"/>
                </a:cubicBezTo>
                <a:lnTo>
                  <a:pt x="4407607" y="1960906"/>
                </a:lnTo>
                <a:close/>
                <a:moveTo>
                  <a:pt x="4091623" y="1268485"/>
                </a:moveTo>
                <a:cubicBezTo>
                  <a:pt x="4096981" y="1293276"/>
                  <a:pt x="4113712" y="1309288"/>
                  <a:pt x="4133675" y="1316449"/>
                </a:cubicBezTo>
                <a:lnTo>
                  <a:pt x="3941961" y="1886723"/>
                </a:lnTo>
                <a:cubicBezTo>
                  <a:pt x="3929552" y="1883933"/>
                  <a:pt x="3916047" y="1886099"/>
                  <a:pt x="3905553" y="1893297"/>
                </a:cubicBezTo>
                <a:lnTo>
                  <a:pt x="3783191" y="1749113"/>
                </a:lnTo>
                <a:lnTo>
                  <a:pt x="3504200" y="1420529"/>
                </a:lnTo>
                <a:cubicBezTo>
                  <a:pt x="3510882" y="1413880"/>
                  <a:pt x="3515287" y="1404373"/>
                  <a:pt x="3515287" y="1391925"/>
                </a:cubicBezTo>
                <a:cubicBezTo>
                  <a:pt x="3515287" y="1390308"/>
                  <a:pt x="3515212" y="1388766"/>
                  <a:pt x="3515068" y="1387225"/>
                </a:cubicBezTo>
                <a:lnTo>
                  <a:pt x="4091623" y="1268485"/>
                </a:lnTo>
                <a:close/>
                <a:moveTo>
                  <a:pt x="3445484" y="1364450"/>
                </a:moveTo>
                <a:cubicBezTo>
                  <a:pt x="3439464" y="1371024"/>
                  <a:pt x="3435645" y="1380169"/>
                  <a:pt x="3435645" y="1391925"/>
                </a:cubicBezTo>
                <a:cubicBezTo>
                  <a:pt x="3435645" y="1393572"/>
                  <a:pt x="3435721" y="1395190"/>
                  <a:pt x="3435871" y="1396731"/>
                </a:cubicBezTo>
                <a:lnTo>
                  <a:pt x="3140653" y="1458760"/>
                </a:lnTo>
                <a:cubicBezTo>
                  <a:pt x="3134414" y="1433458"/>
                  <a:pt x="3108875" y="1423357"/>
                  <a:pt x="3087296" y="1428501"/>
                </a:cubicBezTo>
                <a:lnTo>
                  <a:pt x="2851275" y="748235"/>
                </a:lnTo>
                <a:cubicBezTo>
                  <a:pt x="2857552" y="745888"/>
                  <a:pt x="2863459" y="742549"/>
                  <a:pt x="2868742" y="738322"/>
                </a:cubicBezTo>
                <a:lnTo>
                  <a:pt x="3445484" y="1364450"/>
                </a:lnTo>
                <a:close/>
                <a:moveTo>
                  <a:pt x="2796926" y="746106"/>
                </a:moveTo>
                <a:cubicBezTo>
                  <a:pt x="2811680" y="753049"/>
                  <a:pt x="2828997" y="754448"/>
                  <a:pt x="2844781" y="750296"/>
                </a:cubicBezTo>
                <a:lnTo>
                  <a:pt x="3080757" y="1430592"/>
                </a:lnTo>
                <a:cubicBezTo>
                  <a:pt x="3074962" y="1432909"/>
                  <a:pt x="3069678" y="1436429"/>
                  <a:pt x="3065349" y="1441168"/>
                </a:cubicBezTo>
                <a:lnTo>
                  <a:pt x="2640583" y="1111929"/>
                </a:lnTo>
                <a:cubicBezTo>
                  <a:pt x="2645356" y="1104438"/>
                  <a:pt x="2648287" y="1095111"/>
                  <a:pt x="2648287" y="1083762"/>
                </a:cubicBezTo>
                <a:cubicBezTo>
                  <a:pt x="2648287" y="1063785"/>
                  <a:pt x="2639260" y="1049863"/>
                  <a:pt x="2626708" y="1041928"/>
                </a:cubicBezTo>
                <a:lnTo>
                  <a:pt x="2796926" y="746107"/>
                </a:lnTo>
                <a:close/>
                <a:moveTo>
                  <a:pt x="2551841" y="1066131"/>
                </a:moveTo>
                <a:cubicBezTo>
                  <a:pt x="2550119" y="1071381"/>
                  <a:pt x="2549166" y="1077263"/>
                  <a:pt x="2549166" y="1083761"/>
                </a:cubicBezTo>
                <a:cubicBezTo>
                  <a:pt x="2549166" y="1118284"/>
                  <a:pt x="2575885" y="1134809"/>
                  <a:pt x="2601605" y="1133447"/>
                </a:cubicBezTo>
                <a:lnTo>
                  <a:pt x="2604325" y="1154785"/>
                </a:lnTo>
                <a:lnTo>
                  <a:pt x="2641614" y="1448335"/>
                </a:lnTo>
                <a:cubicBezTo>
                  <a:pt x="2635376" y="1449433"/>
                  <a:pt x="2629317" y="1451675"/>
                  <a:pt x="2623883" y="1454939"/>
                </a:cubicBezTo>
                <a:lnTo>
                  <a:pt x="2410989" y="1168482"/>
                </a:lnTo>
                <a:lnTo>
                  <a:pt x="2239824" y="938141"/>
                </a:lnTo>
                <a:cubicBezTo>
                  <a:pt x="2243161" y="935283"/>
                  <a:pt x="2246025" y="931718"/>
                  <a:pt x="2248189" y="927566"/>
                </a:cubicBezTo>
                <a:lnTo>
                  <a:pt x="2551841" y="1066131"/>
                </a:lnTo>
                <a:close/>
                <a:moveTo>
                  <a:pt x="2204627" y="868516"/>
                </a:moveTo>
                <a:cubicBezTo>
                  <a:pt x="2197320" y="869907"/>
                  <a:pt x="2190422" y="873179"/>
                  <a:pt x="2184919" y="878316"/>
                </a:cubicBezTo>
                <a:lnTo>
                  <a:pt x="1995032" y="709861"/>
                </a:lnTo>
                <a:lnTo>
                  <a:pt x="1729728" y="474564"/>
                </a:lnTo>
                <a:cubicBezTo>
                  <a:pt x="1736154" y="466155"/>
                  <a:pt x="1740115" y="455174"/>
                  <a:pt x="1740228" y="441508"/>
                </a:cubicBezTo>
                <a:lnTo>
                  <a:pt x="2111591" y="420395"/>
                </a:lnTo>
                <a:cubicBezTo>
                  <a:pt x="2114275" y="444298"/>
                  <a:pt x="2133982" y="455866"/>
                  <a:pt x="2153171" y="455174"/>
                </a:cubicBezTo>
                <a:lnTo>
                  <a:pt x="2204627" y="868516"/>
                </a:lnTo>
                <a:close/>
                <a:moveTo>
                  <a:pt x="1253770" y="91593"/>
                </a:moveTo>
                <a:cubicBezTo>
                  <a:pt x="1271501" y="128974"/>
                  <a:pt x="1323354" y="135111"/>
                  <a:pt x="1352238" y="109915"/>
                </a:cubicBezTo>
                <a:lnTo>
                  <a:pt x="1646201" y="405074"/>
                </a:lnTo>
                <a:cubicBezTo>
                  <a:pt x="1643120" y="408564"/>
                  <a:pt x="1640474" y="412603"/>
                  <a:pt x="1638422" y="417124"/>
                </a:cubicBezTo>
                <a:lnTo>
                  <a:pt x="1102019" y="192732"/>
                </a:lnTo>
                <a:cubicBezTo>
                  <a:pt x="1103410" y="187956"/>
                  <a:pt x="1104222" y="182782"/>
                  <a:pt x="1104222" y="177013"/>
                </a:cubicBezTo>
                <a:cubicBezTo>
                  <a:pt x="1104222" y="170732"/>
                  <a:pt x="1103305" y="165114"/>
                  <a:pt x="1101651" y="160045"/>
                </a:cubicBezTo>
                <a:lnTo>
                  <a:pt x="1253770" y="91593"/>
                </a:lnTo>
                <a:close/>
                <a:moveTo>
                  <a:pt x="730505" y="560239"/>
                </a:moveTo>
                <a:cubicBezTo>
                  <a:pt x="750363" y="560503"/>
                  <a:pt x="770327" y="551500"/>
                  <a:pt x="780893" y="533321"/>
                </a:cubicBezTo>
                <a:lnTo>
                  <a:pt x="916830" y="606443"/>
                </a:lnTo>
                <a:cubicBezTo>
                  <a:pt x="913342" y="614558"/>
                  <a:pt x="911365" y="624035"/>
                  <a:pt x="911365" y="634791"/>
                </a:cubicBezTo>
                <a:cubicBezTo>
                  <a:pt x="911365" y="667478"/>
                  <a:pt x="929562" y="687974"/>
                  <a:pt x="952396" y="696270"/>
                </a:cubicBezTo>
                <a:lnTo>
                  <a:pt x="670647" y="1529641"/>
                </a:lnTo>
                <a:cubicBezTo>
                  <a:pt x="667347" y="1528798"/>
                  <a:pt x="663973" y="1528212"/>
                  <a:pt x="660591" y="1527843"/>
                </a:cubicBezTo>
                <a:lnTo>
                  <a:pt x="730505" y="560239"/>
                </a:lnTo>
                <a:close/>
                <a:moveTo>
                  <a:pt x="715901" y="1616903"/>
                </a:moveTo>
                <a:cubicBezTo>
                  <a:pt x="717953" y="1610141"/>
                  <a:pt x="719126" y="1602650"/>
                  <a:pt x="719126" y="1594384"/>
                </a:cubicBezTo>
                <a:cubicBezTo>
                  <a:pt x="719126" y="1561005"/>
                  <a:pt x="700486" y="1540111"/>
                  <a:pt x="677178" y="1531626"/>
                </a:cubicBezTo>
                <a:lnTo>
                  <a:pt x="958890" y="698256"/>
                </a:lnTo>
                <a:cubicBezTo>
                  <a:pt x="966631" y="700241"/>
                  <a:pt x="974704" y="700903"/>
                  <a:pt x="982708" y="700279"/>
                </a:cubicBezTo>
                <a:lnTo>
                  <a:pt x="1132369" y="1744450"/>
                </a:lnTo>
                <a:cubicBezTo>
                  <a:pt x="1116519" y="1747421"/>
                  <a:pt x="1101982" y="1757011"/>
                  <a:pt x="1094826" y="1773166"/>
                </a:cubicBezTo>
                <a:lnTo>
                  <a:pt x="715901" y="1616903"/>
                </a:lnTo>
                <a:close/>
                <a:moveTo>
                  <a:pt x="1102124" y="1832186"/>
                </a:moveTo>
                <a:cubicBezTo>
                  <a:pt x="1114827" y="1847169"/>
                  <a:pt x="1135488" y="1852862"/>
                  <a:pt x="1154354" y="1849297"/>
                </a:cubicBezTo>
                <a:lnTo>
                  <a:pt x="1365453" y="2610944"/>
                </a:lnTo>
                <a:cubicBezTo>
                  <a:pt x="1358033" y="2613441"/>
                  <a:pt x="1351322" y="2617887"/>
                  <a:pt x="1346368" y="2624310"/>
                </a:cubicBezTo>
                <a:lnTo>
                  <a:pt x="987000" y="2385192"/>
                </a:lnTo>
                <a:lnTo>
                  <a:pt x="698172" y="2193007"/>
                </a:lnTo>
                <a:cubicBezTo>
                  <a:pt x="702102" y="2185741"/>
                  <a:pt x="704410" y="2176964"/>
                  <a:pt x="704410" y="2166607"/>
                </a:cubicBezTo>
                <a:cubicBezTo>
                  <a:pt x="704410" y="2154964"/>
                  <a:pt x="701479" y="2145307"/>
                  <a:pt x="696630" y="2137552"/>
                </a:cubicBezTo>
                <a:lnTo>
                  <a:pt x="1102124" y="1832186"/>
                </a:lnTo>
                <a:close/>
                <a:moveTo>
                  <a:pt x="670316" y="2216000"/>
                </a:moveTo>
                <a:cubicBezTo>
                  <a:pt x="679786" y="2212841"/>
                  <a:pt x="688377" y="2207109"/>
                  <a:pt x="694541" y="2198813"/>
                </a:cubicBezTo>
                <a:lnTo>
                  <a:pt x="1342730" y="2630079"/>
                </a:lnTo>
                <a:cubicBezTo>
                  <a:pt x="1339979" y="2635472"/>
                  <a:pt x="1338288" y="2641902"/>
                  <a:pt x="1338070" y="2649318"/>
                </a:cubicBezTo>
                <a:lnTo>
                  <a:pt x="1187711" y="2656185"/>
                </a:lnTo>
                <a:lnTo>
                  <a:pt x="864457" y="2670912"/>
                </a:lnTo>
                <a:cubicBezTo>
                  <a:pt x="860977" y="2626514"/>
                  <a:pt x="820969" y="2607966"/>
                  <a:pt x="786838" y="2615202"/>
                </a:cubicBezTo>
                <a:lnTo>
                  <a:pt x="670316" y="2216000"/>
                </a:lnTo>
                <a:close/>
                <a:moveTo>
                  <a:pt x="769409" y="3164431"/>
                </a:moveTo>
                <a:cubicBezTo>
                  <a:pt x="761998" y="3171697"/>
                  <a:pt x="757075" y="3182204"/>
                  <a:pt x="756894" y="3195863"/>
                </a:cubicBezTo>
                <a:lnTo>
                  <a:pt x="610127" y="3204678"/>
                </a:lnTo>
                <a:lnTo>
                  <a:pt x="247280" y="3226422"/>
                </a:lnTo>
                <a:cubicBezTo>
                  <a:pt x="246655" y="3221797"/>
                  <a:pt x="245295" y="3217682"/>
                  <a:pt x="243318" y="3214193"/>
                </a:cubicBezTo>
                <a:lnTo>
                  <a:pt x="545504" y="2988365"/>
                </a:lnTo>
                <a:cubicBezTo>
                  <a:pt x="565098" y="3011982"/>
                  <a:pt x="602717" y="3015028"/>
                  <a:pt x="626903" y="2997435"/>
                </a:cubicBezTo>
                <a:lnTo>
                  <a:pt x="769409" y="3164431"/>
                </a:lnTo>
                <a:close/>
                <a:moveTo>
                  <a:pt x="534049" y="2964168"/>
                </a:moveTo>
                <a:cubicBezTo>
                  <a:pt x="535523" y="2971254"/>
                  <a:pt x="538123" y="2977459"/>
                  <a:pt x="541505" y="2982859"/>
                </a:cubicBezTo>
                <a:lnTo>
                  <a:pt x="253044" y="3198398"/>
                </a:lnTo>
                <a:lnTo>
                  <a:pt x="239319" y="3208642"/>
                </a:lnTo>
                <a:cubicBezTo>
                  <a:pt x="235171" y="3204091"/>
                  <a:pt x="229736" y="3201045"/>
                  <a:pt x="223905" y="3199428"/>
                </a:cubicBezTo>
                <a:lnTo>
                  <a:pt x="249812" y="3069527"/>
                </a:lnTo>
                <a:cubicBezTo>
                  <a:pt x="281229" y="3073461"/>
                  <a:pt x="315871" y="3054252"/>
                  <a:pt x="315871" y="3011763"/>
                </a:cubicBezTo>
                <a:cubicBezTo>
                  <a:pt x="315871" y="3009267"/>
                  <a:pt x="315758" y="3006875"/>
                  <a:pt x="315540" y="3004566"/>
                </a:cubicBezTo>
                <a:lnTo>
                  <a:pt x="534049" y="2964168"/>
                </a:lnTo>
                <a:close/>
                <a:moveTo>
                  <a:pt x="237260" y="3066631"/>
                </a:moveTo>
                <a:cubicBezTo>
                  <a:pt x="239169" y="3067324"/>
                  <a:pt x="241117" y="3067842"/>
                  <a:pt x="243092" y="3068316"/>
                </a:cubicBezTo>
                <a:lnTo>
                  <a:pt x="217222" y="3198180"/>
                </a:lnTo>
                <a:cubicBezTo>
                  <a:pt x="199386" y="3196638"/>
                  <a:pt x="180340" y="3207874"/>
                  <a:pt x="180340" y="3231853"/>
                </a:cubicBezTo>
                <a:cubicBezTo>
                  <a:pt x="180340" y="3244052"/>
                  <a:pt x="185294" y="3252935"/>
                  <a:pt x="192524" y="3258553"/>
                </a:cubicBezTo>
                <a:lnTo>
                  <a:pt x="70793" y="3445120"/>
                </a:lnTo>
                <a:cubicBezTo>
                  <a:pt x="70501" y="3444969"/>
                  <a:pt x="70207" y="3444789"/>
                  <a:pt x="69944" y="3444676"/>
                </a:cubicBezTo>
                <a:lnTo>
                  <a:pt x="237260" y="3066631"/>
                </a:lnTo>
                <a:close/>
                <a:moveTo>
                  <a:pt x="561905" y="3968085"/>
                </a:moveTo>
                <a:cubicBezTo>
                  <a:pt x="564918" y="3962286"/>
                  <a:pt x="566827" y="3955449"/>
                  <a:pt x="567157" y="3947522"/>
                </a:cubicBezTo>
                <a:lnTo>
                  <a:pt x="937198" y="3940618"/>
                </a:lnTo>
                <a:cubicBezTo>
                  <a:pt x="939551" y="3979179"/>
                  <a:pt x="971915" y="3996659"/>
                  <a:pt x="1001641" y="3993206"/>
                </a:cubicBezTo>
                <a:lnTo>
                  <a:pt x="1052586" y="4261665"/>
                </a:lnTo>
                <a:cubicBezTo>
                  <a:pt x="1042897" y="4264020"/>
                  <a:pt x="1034013" y="4269307"/>
                  <a:pt x="1027813" y="4277460"/>
                </a:cubicBezTo>
                <a:lnTo>
                  <a:pt x="561905" y="3968085"/>
                </a:lnTo>
                <a:close/>
                <a:moveTo>
                  <a:pt x="1079373" y="4349221"/>
                </a:moveTo>
                <a:cubicBezTo>
                  <a:pt x="1096150" y="4343934"/>
                  <a:pt x="1109874" y="4329538"/>
                  <a:pt x="1109874" y="4305883"/>
                </a:cubicBezTo>
                <a:cubicBezTo>
                  <a:pt x="1109874" y="4295015"/>
                  <a:pt x="1106935" y="4286125"/>
                  <a:pt x="1102200" y="4279152"/>
                </a:cubicBezTo>
                <a:lnTo>
                  <a:pt x="1217399" y="4184105"/>
                </a:lnTo>
                <a:lnTo>
                  <a:pt x="1271974" y="4139083"/>
                </a:lnTo>
                <a:cubicBezTo>
                  <a:pt x="1279685" y="4147304"/>
                  <a:pt x="1290027" y="4152298"/>
                  <a:pt x="1300933" y="4153990"/>
                </a:cubicBezTo>
                <a:lnTo>
                  <a:pt x="1223638" y="4860288"/>
                </a:lnTo>
                <a:cubicBezTo>
                  <a:pt x="1220518" y="4860213"/>
                  <a:pt x="1217369" y="4860363"/>
                  <a:pt x="1214242" y="4860875"/>
                </a:cubicBezTo>
                <a:lnTo>
                  <a:pt x="1079373" y="4349221"/>
                </a:lnTo>
                <a:close/>
                <a:moveTo>
                  <a:pt x="1265405" y="4914419"/>
                </a:moveTo>
                <a:cubicBezTo>
                  <a:pt x="1265991" y="4911335"/>
                  <a:pt x="1266322" y="4908033"/>
                  <a:pt x="1266322" y="4904505"/>
                </a:cubicBezTo>
                <a:cubicBezTo>
                  <a:pt x="1266322" y="4888417"/>
                  <a:pt x="1259715" y="4876745"/>
                  <a:pt x="1250177" y="4869396"/>
                </a:cubicBezTo>
                <a:lnTo>
                  <a:pt x="1496910" y="4505815"/>
                </a:lnTo>
                <a:lnTo>
                  <a:pt x="1723527" y="4171838"/>
                </a:lnTo>
                <a:cubicBezTo>
                  <a:pt x="1735049" y="4178524"/>
                  <a:pt x="1748300" y="4182120"/>
                  <a:pt x="1761694" y="4182706"/>
                </a:cubicBezTo>
                <a:lnTo>
                  <a:pt x="1757695" y="4623855"/>
                </a:lnTo>
                <a:lnTo>
                  <a:pt x="1754245" y="5006751"/>
                </a:lnTo>
                <a:cubicBezTo>
                  <a:pt x="1729036" y="5007706"/>
                  <a:pt x="1704406" y="5021733"/>
                  <a:pt x="1695597" y="5048983"/>
                </a:cubicBezTo>
                <a:lnTo>
                  <a:pt x="1265405" y="4914419"/>
                </a:lnTo>
                <a:close/>
                <a:moveTo>
                  <a:pt x="1821080" y="5060664"/>
                </a:moveTo>
                <a:cubicBezTo>
                  <a:pt x="1817809" y="5037528"/>
                  <a:pt x="1804528" y="5021808"/>
                  <a:pt x="1787534" y="5013504"/>
                </a:cubicBezTo>
                <a:lnTo>
                  <a:pt x="2101497" y="4329169"/>
                </a:lnTo>
                <a:cubicBezTo>
                  <a:pt x="2110712" y="4332253"/>
                  <a:pt x="2120949" y="4332328"/>
                  <a:pt x="2130269" y="4329538"/>
                </a:cubicBezTo>
                <a:lnTo>
                  <a:pt x="2396858" y="4959374"/>
                </a:lnTo>
                <a:cubicBezTo>
                  <a:pt x="2385809" y="4964879"/>
                  <a:pt x="2377481" y="4975898"/>
                  <a:pt x="2377481" y="4992573"/>
                </a:cubicBezTo>
                <a:cubicBezTo>
                  <a:pt x="2377481" y="4992941"/>
                  <a:pt x="2377519" y="4993234"/>
                  <a:pt x="2377519" y="4993603"/>
                </a:cubicBezTo>
                <a:lnTo>
                  <a:pt x="1821080" y="5060664"/>
                </a:lnTo>
                <a:close/>
                <a:moveTo>
                  <a:pt x="2387538" y="5019018"/>
                </a:moveTo>
                <a:cubicBezTo>
                  <a:pt x="2395687" y="5027314"/>
                  <a:pt x="2407689" y="5030841"/>
                  <a:pt x="2419098" y="5029593"/>
                </a:cubicBezTo>
                <a:lnTo>
                  <a:pt x="2582454" y="5787164"/>
                </a:lnTo>
                <a:cubicBezTo>
                  <a:pt x="2566227" y="5791202"/>
                  <a:pt x="2551773" y="5801333"/>
                  <a:pt x="2543881" y="5817715"/>
                </a:cubicBezTo>
                <a:lnTo>
                  <a:pt x="2146091" y="5635707"/>
                </a:lnTo>
                <a:lnTo>
                  <a:pt x="1880050" y="5513997"/>
                </a:lnTo>
                <a:cubicBezTo>
                  <a:pt x="1883064" y="5505625"/>
                  <a:pt x="1884823" y="5496223"/>
                  <a:pt x="1884823" y="5485574"/>
                </a:cubicBezTo>
                <a:cubicBezTo>
                  <a:pt x="1884823" y="5466845"/>
                  <a:pt x="1879614" y="5451637"/>
                  <a:pt x="1871137" y="5439889"/>
                </a:cubicBezTo>
                <a:lnTo>
                  <a:pt x="2387538" y="5019018"/>
                </a:lnTo>
                <a:close/>
                <a:moveTo>
                  <a:pt x="1804746" y="5560862"/>
                </a:moveTo>
                <a:cubicBezTo>
                  <a:pt x="1833924" y="5562622"/>
                  <a:pt x="1864018" y="5549106"/>
                  <a:pt x="1877487" y="5520314"/>
                </a:cubicBezTo>
                <a:lnTo>
                  <a:pt x="2541274" y="5823958"/>
                </a:lnTo>
                <a:cubicBezTo>
                  <a:pt x="2538958" y="5830644"/>
                  <a:pt x="2537642" y="5838135"/>
                  <a:pt x="2537642" y="5846507"/>
                </a:cubicBezTo>
                <a:cubicBezTo>
                  <a:pt x="2537642" y="5848199"/>
                  <a:pt x="2537748" y="5849741"/>
                  <a:pt x="2537860" y="5851358"/>
                </a:cubicBezTo>
                <a:lnTo>
                  <a:pt x="1806324" y="5950805"/>
                </a:lnTo>
                <a:cubicBezTo>
                  <a:pt x="1802364" y="5927601"/>
                  <a:pt x="1785077" y="5914379"/>
                  <a:pt x="1765955" y="5911295"/>
                </a:cubicBezTo>
                <a:lnTo>
                  <a:pt x="1804746" y="5560862"/>
                </a:lnTo>
                <a:close/>
                <a:moveTo>
                  <a:pt x="1294726" y="5989735"/>
                </a:moveTo>
                <a:cubicBezTo>
                  <a:pt x="1297153" y="5984741"/>
                  <a:pt x="1298656" y="5979010"/>
                  <a:pt x="1298987" y="5972474"/>
                </a:cubicBezTo>
                <a:lnTo>
                  <a:pt x="1707089" y="5965276"/>
                </a:lnTo>
                <a:cubicBezTo>
                  <a:pt x="1709878" y="6006267"/>
                  <a:pt x="1751637" y="6019851"/>
                  <a:pt x="1780342" y="6006117"/>
                </a:cubicBezTo>
                <a:lnTo>
                  <a:pt x="2040948" y="6437488"/>
                </a:lnTo>
                <a:cubicBezTo>
                  <a:pt x="2033567" y="6442188"/>
                  <a:pt x="2027073" y="6448288"/>
                  <a:pt x="2021932" y="6455779"/>
                </a:cubicBezTo>
                <a:lnTo>
                  <a:pt x="1294726" y="5989735"/>
                </a:lnTo>
                <a:close/>
                <a:moveTo>
                  <a:pt x="2142235" y="6457840"/>
                </a:moveTo>
                <a:cubicBezTo>
                  <a:pt x="2122234" y="6426033"/>
                  <a:pt x="2078633" y="6418098"/>
                  <a:pt x="2046855" y="6434111"/>
                </a:cubicBezTo>
                <a:lnTo>
                  <a:pt x="1786249" y="6002740"/>
                </a:lnTo>
                <a:cubicBezTo>
                  <a:pt x="1794178" y="5997453"/>
                  <a:pt x="1800597" y="5989735"/>
                  <a:pt x="1804122" y="5979604"/>
                </a:cubicBezTo>
                <a:lnTo>
                  <a:pt x="2498258" y="6201717"/>
                </a:lnTo>
                <a:cubicBezTo>
                  <a:pt x="2497305" y="6206199"/>
                  <a:pt x="2496755" y="6211043"/>
                  <a:pt x="2496755" y="6216255"/>
                </a:cubicBezTo>
                <a:cubicBezTo>
                  <a:pt x="2496755" y="6226763"/>
                  <a:pt x="2498920" y="6235721"/>
                  <a:pt x="2502557" y="6243437"/>
                </a:cubicBezTo>
                <a:lnTo>
                  <a:pt x="2142235" y="6457840"/>
                </a:lnTo>
                <a:close/>
                <a:moveTo>
                  <a:pt x="2593607" y="6260992"/>
                </a:moveTo>
                <a:cubicBezTo>
                  <a:pt x="2602455" y="6253569"/>
                  <a:pt x="2609128" y="6243069"/>
                  <a:pt x="2611737" y="6229477"/>
                </a:cubicBezTo>
                <a:lnTo>
                  <a:pt x="3181248" y="6327315"/>
                </a:lnTo>
                <a:cubicBezTo>
                  <a:pt x="3181172" y="6328421"/>
                  <a:pt x="3181097" y="6329519"/>
                  <a:pt x="3181097" y="6330692"/>
                </a:cubicBezTo>
                <a:cubicBezTo>
                  <a:pt x="3181097" y="6348104"/>
                  <a:pt x="3189464" y="6359852"/>
                  <a:pt x="3200842" y="6365952"/>
                </a:cubicBezTo>
                <a:lnTo>
                  <a:pt x="3014038" y="6763612"/>
                </a:lnTo>
                <a:cubicBezTo>
                  <a:pt x="3003837" y="6760235"/>
                  <a:pt x="2992097" y="6761258"/>
                  <a:pt x="2982846" y="6766771"/>
                </a:cubicBezTo>
                <a:lnTo>
                  <a:pt x="2593607" y="6260992"/>
                </a:lnTo>
                <a:close/>
                <a:moveTo>
                  <a:pt x="3036720" y="6789613"/>
                </a:moveTo>
                <a:cubicBezTo>
                  <a:pt x="3034736" y="6778520"/>
                  <a:pt x="3028430" y="6770810"/>
                  <a:pt x="3020282" y="6766328"/>
                </a:cubicBezTo>
                <a:lnTo>
                  <a:pt x="3207080" y="6368667"/>
                </a:lnTo>
                <a:cubicBezTo>
                  <a:pt x="3225284" y="6374835"/>
                  <a:pt x="3247743" y="6368593"/>
                  <a:pt x="3256995" y="6350014"/>
                </a:cubicBezTo>
                <a:lnTo>
                  <a:pt x="3966697" y="6658795"/>
                </a:lnTo>
                <a:cubicBezTo>
                  <a:pt x="3965299" y="6663353"/>
                  <a:pt x="3964562" y="6668422"/>
                  <a:pt x="3964562" y="6674003"/>
                </a:cubicBezTo>
                <a:cubicBezTo>
                  <a:pt x="3964562" y="6674733"/>
                  <a:pt x="3964637" y="6675470"/>
                  <a:pt x="3964637" y="6676132"/>
                </a:cubicBezTo>
                <a:lnTo>
                  <a:pt x="3036720" y="6789614"/>
                </a:lnTo>
                <a:close/>
                <a:moveTo>
                  <a:pt x="4050441" y="6650792"/>
                </a:moveTo>
                <a:cubicBezTo>
                  <a:pt x="4038476" y="6628612"/>
                  <a:pt x="4009411" y="6622730"/>
                  <a:pt x="3988343" y="6633237"/>
                </a:cubicBezTo>
                <a:lnTo>
                  <a:pt x="3770714" y="6290814"/>
                </a:lnTo>
                <a:cubicBezTo>
                  <a:pt x="3776517" y="6286474"/>
                  <a:pt x="3781139" y="6280307"/>
                  <a:pt x="3783416" y="6272229"/>
                </a:cubicBezTo>
                <a:lnTo>
                  <a:pt x="4242163" y="6379317"/>
                </a:lnTo>
                <a:lnTo>
                  <a:pt x="4466691" y="6431764"/>
                </a:lnTo>
                <a:cubicBezTo>
                  <a:pt x="4466473" y="6433230"/>
                  <a:pt x="4466398" y="6434772"/>
                  <a:pt x="4466398" y="6436314"/>
                </a:cubicBezTo>
                <a:cubicBezTo>
                  <a:pt x="4466398" y="6440872"/>
                  <a:pt x="4467060" y="6444911"/>
                  <a:pt x="4468232" y="6448506"/>
                </a:cubicBezTo>
                <a:lnTo>
                  <a:pt x="4050441" y="6650792"/>
                </a:lnTo>
                <a:close/>
                <a:moveTo>
                  <a:pt x="4833102" y="5950956"/>
                </a:moveTo>
                <a:lnTo>
                  <a:pt x="4833102" y="5952129"/>
                </a:lnTo>
                <a:cubicBezTo>
                  <a:pt x="4833102" y="5967337"/>
                  <a:pt x="4838754" y="5978716"/>
                  <a:pt x="4847337" y="5986283"/>
                </a:cubicBezTo>
                <a:lnTo>
                  <a:pt x="4520123" y="6406492"/>
                </a:lnTo>
                <a:cubicBezTo>
                  <a:pt x="4514471" y="6403040"/>
                  <a:pt x="4507797" y="6401355"/>
                  <a:pt x="4501115" y="6401355"/>
                </a:cubicBezTo>
                <a:lnTo>
                  <a:pt x="4458544" y="5973655"/>
                </a:lnTo>
                <a:cubicBezTo>
                  <a:pt x="4485264" y="5969977"/>
                  <a:pt x="4509706" y="5951542"/>
                  <a:pt x="4513885" y="5918268"/>
                </a:cubicBezTo>
                <a:lnTo>
                  <a:pt x="4833102" y="5950956"/>
                </a:lnTo>
                <a:close/>
                <a:moveTo>
                  <a:pt x="4391898" y="5872214"/>
                </a:moveTo>
                <a:cubicBezTo>
                  <a:pt x="4386171" y="5881909"/>
                  <a:pt x="4382647" y="5893884"/>
                  <a:pt x="4382647" y="5908136"/>
                </a:cubicBezTo>
                <a:cubicBezTo>
                  <a:pt x="4382647" y="5918268"/>
                  <a:pt x="4384480" y="5927158"/>
                  <a:pt x="4387569" y="5935018"/>
                </a:cubicBezTo>
                <a:lnTo>
                  <a:pt x="4270566" y="5993707"/>
                </a:lnTo>
                <a:lnTo>
                  <a:pt x="3779966" y="6240052"/>
                </a:lnTo>
                <a:cubicBezTo>
                  <a:pt x="3775855" y="6233005"/>
                  <a:pt x="3769541" y="6228086"/>
                  <a:pt x="3762423" y="6225221"/>
                </a:cubicBezTo>
                <a:lnTo>
                  <a:pt x="3864447" y="5918050"/>
                </a:lnTo>
                <a:lnTo>
                  <a:pt x="3963901" y="5618294"/>
                </a:lnTo>
                <a:cubicBezTo>
                  <a:pt x="3980857" y="5622116"/>
                  <a:pt x="3999941" y="5617121"/>
                  <a:pt x="4011245" y="5603244"/>
                </a:cubicBezTo>
                <a:lnTo>
                  <a:pt x="4391898" y="5872214"/>
                </a:lnTo>
                <a:close/>
                <a:moveTo>
                  <a:pt x="3980271" y="5527881"/>
                </a:moveTo>
                <a:cubicBezTo>
                  <a:pt x="3971319" y="5527001"/>
                  <a:pt x="3962142" y="5528468"/>
                  <a:pt x="3954070" y="5532288"/>
                </a:cubicBezTo>
                <a:lnTo>
                  <a:pt x="3920307" y="5476683"/>
                </a:lnTo>
                <a:lnTo>
                  <a:pt x="3692396" y="5101722"/>
                </a:lnTo>
                <a:cubicBezTo>
                  <a:pt x="3706422" y="5092539"/>
                  <a:pt x="3716402" y="5076752"/>
                  <a:pt x="3716402" y="5054195"/>
                </a:cubicBezTo>
                <a:cubicBezTo>
                  <a:pt x="3716402" y="5045681"/>
                  <a:pt x="3714929" y="5038114"/>
                  <a:pt x="3712366" y="5031504"/>
                </a:cubicBezTo>
                <a:lnTo>
                  <a:pt x="4077529" y="4848171"/>
                </a:lnTo>
                <a:cubicBezTo>
                  <a:pt x="4083324" y="4858528"/>
                  <a:pt x="4093163" y="4865064"/>
                  <a:pt x="4104025" y="4867711"/>
                </a:cubicBezTo>
                <a:lnTo>
                  <a:pt x="3980271" y="5527880"/>
                </a:lnTo>
                <a:close/>
                <a:moveTo>
                  <a:pt x="4155697" y="4807330"/>
                </a:moveTo>
                <a:cubicBezTo>
                  <a:pt x="4151736" y="4797342"/>
                  <a:pt x="4144393" y="4790219"/>
                  <a:pt x="4135659" y="4786030"/>
                </a:cubicBezTo>
                <a:lnTo>
                  <a:pt x="4190564" y="4655287"/>
                </a:lnTo>
                <a:lnTo>
                  <a:pt x="4330018" y="4323438"/>
                </a:lnTo>
                <a:cubicBezTo>
                  <a:pt x="4350425" y="4330124"/>
                  <a:pt x="4374138" y="4327259"/>
                  <a:pt x="4391673" y="4314774"/>
                </a:cubicBezTo>
                <a:lnTo>
                  <a:pt x="4503535" y="4449631"/>
                </a:lnTo>
                <a:lnTo>
                  <a:pt x="4615180" y="4584112"/>
                </a:lnTo>
                <a:cubicBezTo>
                  <a:pt x="4603507" y="4594763"/>
                  <a:pt x="4595654" y="4610557"/>
                  <a:pt x="4595654" y="4631640"/>
                </a:cubicBezTo>
                <a:cubicBezTo>
                  <a:pt x="4595654" y="4638176"/>
                  <a:pt x="4596532" y="4644200"/>
                  <a:pt x="4597930" y="4649781"/>
                </a:cubicBezTo>
                <a:lnTo>
                  <a:pt x="4155697" y="4807330"/>
                </a:lnTo>
                <a:close/>
                <a:moveTo>
                  <a:pt x="4679405" y="4571040"/>
                </a:moveTo>
                <a:cubicBezTo>
                  <a:pt x="4659735" y="4565016"/>
                  <a:pt x="4637270" y="4567956"/>
                  <a:pt x="4620539" y="4579855"/>
                </a:cubicBezTo>
                <a:lnTo>
                  <a:pt x="4403128" y="4317932"/>
                </a:lnTo>
                <a:lnTo>
                  <a:pt x="4396964" y="4310516"/>
                </a:lnTo>
                <a:cubicBezTo>
                  <a:pt x="4408998" y="4299641"/>
                  <a:pt x="4417002" y="4283410"/>
                  <a:pt x="4417002" y="4261891"/>
                </a:cubicBezTo>
                <a:cubicBezTo>
                  <a:pt x="4417002" y="4249842"/>
                  <a:pt x="4414432" y="4239485"/>
                  <a:pt x="4410103" y="4230745"/>
                </a:cubicBezTo>
                <a:lnTo>
                  <a:pt x="4893509" y="3938120"/>
                </a:lnTo>
                <a:cubicBezTo>
                  <a:pt x="4900334" y="3948620"/>
                  <a:pt x="4910022" y="3956186"/>
                  <a:pt x="4920958" y="3960812"/>
                </a:cubicBezTo>
                <a:lnTo>
                  <a:pt x="4679405" y="4571040"/>
                </a:lnTo>
                <a:close/>
                <a:moveTo>
                  <a:pt x="4969993" y="3838959"/>
                </a:moveTo>
                <a:cubicBezTo>
                  <a:pt x="4941439" y="3829851"/>
                  <a:pt x="4906722" y="3839328"/>
                  <a:pt x="4891307" y="3867390"/>
                </a:cubicBezTo>
                <a:lnTo>
                  <a:pt x="4498252" y="3663050"/>
                </a:lnTo>
                <a:lnTo>
                  <a:pt x="4495906" y="3661802"/>
                </a:lnTo>
                <a:cubicBezTo>
                  <a:pt x="4497665" y="3657026"/>
                  <a:pt x="4498696" y="3651663"/>
                  <a:pt x="4498696" y="3645639"/>
                </a:cubicBezTo>
                <a:cubicBezTo>
                  <a:pt x="4498696" y="3639027"/>
                  <a:pt x="4497523" y="3633296"/>
                  <a:pt x="4495464" y="3628234"/>
                </a:cubicBezTo>
                <a:lnTo>
                  <a:pt x="5170741" y="3250656"/>
                </a:lnTo>
                <a:cubicBezTo>
                  <a:pt x="5177716" y="3262487"/>
                  <a:pt x="5188133" y="3270971"/>
                  <a:pt x="5199956" y="3276071"/>
                </a:cubicBezTo>
                <a:lnTo>
                  <a:pt x="4969993" y="3838959"/>
                </a:lnTo>
                <a:close/>
                <a:moveTo>
                  <a:pt x="5166847" y="3185732"/>
                </a:moveTo>
                <a:cubicBezTo>
                  <a:pt x="5163398" y="3193953"/>
                  <a:pt x="5161421" y="3203429"/>
                  <a:pt x="5161421" y="3214230"/>
                </a:cubicBezTo>
                <a:cubicBezTo>
                  <a:pt x="5161421" y="3225873"/>
                  <a:pt x="5163690" y="3235967"/>
                  <a:pt x="5167584" y="3244601"/>
                </a:cubicBezTo>
                <a:lnTo>
                  <a:pt x="4492307" y="3622209"/>
                </a:lnTo>
                <a:cubicBezTo>
                  <a:pt x="4488714" y="3616629"/>
                  <a:pt x="4483866" y="3612289"/>
                  <a:pt x="4478289" y="3609280"/>
                </a:cubicBezTo>
                <a:lnTo>
                  <a:pt x="4742525" y="3049182"/>
                </a:lnTo>
                <a:cubicBezTo>
                  <a:pt x="4777611" y="3062735"/>
                  <a:pt x="4822384" y="3051717"/>
                  <a:pt x="4841543" y="3016133"/>
                </a:cubicBezTo>
                <a:lnTo>
                  <a:pt x="5166847" y="3185732"/>
                </a:lnTo>
                <a:close/>
                <a:moveTo>
                  <a:pt x="5653193" y="2447739"/>
                </a:moveTo>
                <a:cubicBezTo>
                  <a:pt x="5632569" y="2441308"/>
                  <a:pt x="5606293" y="2451703"/>
                  <a:pt x="5603646" y="2478990"/>
                </a:cubicBezTo>
                <a:lnTo>
                  <a:pt x="5392624" y="2472560"/>
                </a:lnTo>
                <a:cubicBezTo>
                  <a:pt x="5392256" y="2464775"/>
                  <a:pt x="5390279" y="2458126"/>
                  <a:pt x="5387122" y="2452658"/>
                </a:cubicBezTo>
                <a:lnTo>
                  <a:pt x="5514175" y="2358235"/>
                </a:lnTo>
                <a:lnTo>
                  <a:pt x="5751624" y="2181770"/>
                </a:lnTo>
                <a:cubicBezTo>
                  <a:pt x="5755810" y="2186727"/>
                  <a:pt x="5760869" y="2190585"/>
                  <a:pt x="5766521" y="2193375"/>
                </a:cubicBezTo>
                <a:lnTo>
                  <a:pt x="5653193" y="2447739"/>
                </a:lnTo>
                <a:close/>
              </a:path>
            </a:pathLst>
          </a:custGeom>
          <a:solidFill>
            <a:srgbClr val="68CBE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52525"/>
              </a:solidFill>
              <a:latin typeface="Arial"/>
              <a:ea typeface="Arial"/>
              <a:cs typeface="Arial"/>
              <a:sym typeface="Arial"/>
            </a:endParaRPr>
          </a:p>
        </p:txBody>
      </p:sp>
      <p:sp>
        <p:nvSpPr>
          <p:cNvPr id="2557" name="Google Shape;2557;p164"/>
          <p:cNvSpPr/>
          <p:nvPr/>
        </p:nvSpPr>
        <p:spPr>
          <a:xfrm rot="5916939">
            <a:off x="5597631" y="4180366"/>
            <a:ext cx="1461766" cy="1710443"/>
          </a:xfrm>
          <a:custGeom>
            <a:rect b="b" l="l" r="r" t="t"/>
            <a:pathLst>
              <a:path extrusionOk="0" h="6832894" w="5839479">
                <a:moveTo>
                  <a:pt x="5748685" y="2120253"/>
                </a:moveTo>
                <a:lnTo>
                  <a:pt x="5267037" y="1831524"/>
                </a:lnTo>
                <a:cubicBezTo>
                  <a:pt x="5271886" y="1821829"/>
                  <a:pt x="5274749" y="1810329"/>
                  <a:pt x="5274749" y="1796851"/>
                </a:cubicBezTo>
                <a:cubicBezTo>
                  <a:pt x="5274749" y="1703940"/>
                  <a:pt x="5141308" y="1700412"/>
                  <a:pt x="5131102" y="1786238"/>
                </a:cubicBezTo>
                <a:lnTo>
                  <a:pt x="4998321" y="1772910"/>
                </a:lnTo>
                <a:cubicBezTo>
                  <a:pt x="4998396" y="1772098"/>
                  <a:pt x="4998472" y="1771293"/>
                  <a:pt x="4998472" y="1770451"/>
                </a:cubicBezTo>
                <a:cubicBezTo>
                  <a:pt x="4998472" y="1691597"/>
                  <a:pt x="4880740" y="1691597"/>
                  <a:pt x="4880740" y="1770451"/>
                </a:cubicBezTo>
                <a:cubicBezTo>
                  <a:pt x="4880740" y="1779003"/>
                  <a:pt x="4882205" y="1786607"/>
                  <a:pt x="4884625" y="1793293"/>
                </a:cubicBezTo>
                <a:lnTo>
                  <a:pt x="4484452" y="1987314"/>
                </a:lnTo>
                <a:cubicBezTo>
                  <a:pt x="4471096" y="1961350"/>
                  <a:pt x="4440265" y="1951798"/>
                  <a:pt x="4414065" y="1958778"/>
                </a:cubicBezTo>
                <a:lnTo>
                  <a:pt x="4185934" y="1316012"/>
                </a:lnTo>
                <a:cubicBezTo>
                  <a:pt x="4209866" y="1307009"/>
                  <a:pt x="4228806" y="1285378"/>
                  <a:pt x="4228806" y="1251043"/>
                </a:cubicBezTo>
                <a:cubicBezTo>
                  <a:pt x="4228806" y="1157982"/>
                  <a:pt x="4089781" y="1157982"/>
                  <a:pt x="4089781" y="1251043"/>
                </a:cubicBezTo>
                <a:cubicBezTo>
                  <a:pt x="4089781" y="1254789"/>
                  <a:pt x="4090081" y="1258316"/>
                  <a:pt x="4090517" y="1261731"/>
                </a:cubicBezTo>
                <a:lnTo>
                  <a:pt x="3513888" y="1380500"/>
                </a:lnTo>
                <a:cubicBezTo>
                  <a:pt x="3506478" y="1351415"/>
                  <a:pt x="3471174" y="1344511"/>
                  <a:pt x="3450550" y="1359899"/>
                </a:cubicBezTo>
                <a:lnTo>
                  <a:pt x="2873808" y="733771"/>
                </a:lnTo>
                <a:cubicBezTo>
                  <a:pt x="2884414" y="722971"/>
                  <a:pt x="2891351" y="707657"/>
                  <a:pt x="2891351" y="687643"/>
                </a:cubicBezTo>
                <a:cubicBezTo>
                  <a:pt x="2891351" y="600937"/>
                  <a:pt x="2761947" y="600937"/>
                  <a:pt x="2761947" y="687643"/>
                </a:cubicBezTo>
                <a:cubicBezTo>
                  <a:pt x="2761947" y="714193"/>
                  <a:pt x="2774137" y="732560"/>
                  <a:pt x="2790943" y="742842"/>
                </a:cubicBezTo>
                <a:lnTo>
                  <a:pt x="2620726" y="1038663"/>
                </a:lnTo>
                <a:cubicBezTo>
                  <a:pt x="2597720" y="1028231"/>
                  <a:pt x="2566745" y="1035316"/>
                  <a:pt x="2554486" y="1059851"/>
                </a:cubicBezTo>
                <a:lnTo>
                  <a:pt x="2250835" y="921248"/>
                </a:lnTo>
                <a:cubicBezTo>
                  <a:pt x="2252083" y="917209"/>
                  <a:pt x="2252774" y="912696"/>
                  <a:pt x="2252774" y="907702"/>
                </a:cubicBezTo>
                <a:cubicBezTo>
                  <a:pt x="2252774" y="880339"/>
                  <a:pt x="2231820" y="867042"/>
                  <a:pt x="2211413" y="867741"/>
                </a:cubicBezTo>
                <a:lnTo>
                  <a:pt x="2159965" y="454437"/>
                </a:lnTo>
                <a:cubicBezTo>
                  <a:pt x="2176989" y="451203"/>
                  <a:pt x="2191931" y="437980"/>
                  <a:pt x="2191931" y="414702"/>
                </a:cubicBezTo>
                <a:cubicBezTo>
                  <a:pt x="2191931" y="361044"/>
                  <a:pt x="2112433" y="360713"/>
                  <a:pt x="2111299" y="413558"/>
                </a:cubicBezTo>
                <a:lnTo>
                  <a:pt x="1739935" y="434678"/>
                </a:lnTo>
                <a:cubicBezTo>
                  <a:pt x="1735380" y="386933"/>
                  <a:pt x="1680039" y="375515"/>
                  <a:pt x="1651049" y="400268"/>
                </a:cubicBezTo>
                <a:lnTo>
                  <a:pt x="1357116" y="105146"/>
                </a:lnTo>
                <a:cubicBezTo>
                  <a:pt x="1366331" y="94895"/>
                  <a:pt x="1372201" y="80687"/>
                  <a:pt x="1372201" y="62576"/>
                </a:cubicBezTo>
                <a:cubicBezTo>
                  <a:pt x="1372201" y="-20859"/>
                  <a:pt x="1247607" y="-20859"/>
                  <a:pt x="1247607" y="62576"/>
                </a:cubicBezTo>
                <a:cubicBezTo>
                  <a:pt x="1247607" y="70992"/>
                  <a:pt x="1248929" y="78521"/>
                  <a:pt x="1251199" y="85237"/>
                </a:cubicBezTo>
                <a:lnTo>
                  <a:pt x="1099043" y="153734"/>
                </a:lnTo>
                <a:cubicBezTo>
                  <a:pt x="1079080" y="113299"/>
                  <a:pt x="1007113" y="121046"/>
                  <a:pt x="1007113" y="177013"/>
                </a:cubicBezTo>
                <a:cubicBezTo>
                  <a:pt x="1007113" y="190822"/>
                  <a:pt x="1011519" y="201660"/>
                  <a:pt x="1018418" y="209587"/>
                </a:cubicBezTo>
                <a:lnTo>
                  <a:pt x="769957" y="459062"/>
                </a:lnTo>
                <a:cubicBezTo>
                  <a:pt x="737556" y="431045"/>
                  <a:pt x="673992" y="445584"/>
                  <a:pt x="673992" y="502769"/>
                </a:cubicBezTo>
                <a:cubicBezTo>
                  <a:pt x="673992" y="537728"/>
                  <a:pt x="697810" y="556719"/>
                  <a:pt x="723756" y="559803"/>
                </a:cubicBezTo>
                <a:lnTo>
                  <a:pt x="653803" y="1527399"/>
                </a:lnTo>
                <a:cubicBezTo>
                  <a:pt x="619929" y="1526737"/>
                  <a:pt x="585617" y="1549031"/>
                  <a:pt x="585617" y="1594384"/>
                </a:cubicBezTo>
                <a:cubicBezTo>
                  <a:pt x="585617" y="1672794"/>
                  <a:pt x="688265" y="1682421"/>
                  <a:pt x="713511" y="1623289"/>
                </a:cubicBezTo>
                <a:lnTo>
                  <a:pt x="1092474" y="1779589"/>
                </a:lnTo>
                <a:cubicBezTo>
                  <a:pt x="1090971" y="1784809"/>
                  <a:pt x="1090091" y="1790540"/>
                  <a:pt x="1090091" y="1796851"/>
                </a:cubicBezTo>
                <a:cubicBezTo>
                  <a:pt x="1090091" y="1808825"/>
                  <a:pt x="1093135" y="1818708"/>
                  <a:pt x="1098088" y="1826635"/>
                </a:cubicBezTo>
                <a:lnTo>
                  <a:pt x="692594" y="2132046"/>
                </a:lnTo>
                <a:cubicBezTo>
                  <a:pt x="665363" y="2099983"/>
                  <a:pt x="600296" y="2111475"/>
                  <a:pt x="600296" y="2166607"/>
                </a:cubicBezTo>
                <a:cubicBezTo>
                  <a:pt x="600296" y="2206598"/>
                  <a:pt x="634540" y="2223603"/>
                  <a:pt x="663748" y="2217722"/>
                </a:cubicBezTo>
                <a:lnTo>
                  <a:pt x="780269" y="2616931"/>
                </a:lnTo>
                <a:cubicBezTo>
                  <a:pt x="757037" y="2624347"/>
                  <a:pt x="738066" y="2644437"/>
                  <a:pt x="738066" y="2677230"/>
                </a:cubicBezTo>
                <a:cubicBezTo>
                  <a:pt x="738066" y="2718108"/>
                  <a:pt x="767500" y="2739221"/>
                  <a:pt x="798000" y="2740695"/>
                </a:cubicBezTo>
                <a:lnTo>
                  <a:pt x="798000" y="3152013"/>
                </a:lnTo>
                <a:cubicBezTo>
                  <a:pt x="789665" y="3152600"/>
                  <a:pt x="781517" y="3155285"/>
                  <a:pt x="774655" y="3160061"/>
                </a:cubicBezTo>
                <a:lnTo>
                  <a:pt x="632112" y="2993065"/>
                </a:lnTo>
                <a:cubicBezTo>
                  <a:pt x="642462" y="2983302"/>
                  <a:pt x="649324" y="2969012"/>
                  <a:pt x="649324" y="2950134"/>
                </a:cubicBezTo>
                <a:cubicBezTo>
                  <a:pt x="649324" y="2872025"/>
                  <a:pt x="532659" y="2872025"/>
                  <a:pt x="532659" y="2950134"/>
                </a:cubicBezTo>
                <a:cubicBezTo>
                  <a:pt x="532659" y="2952630"/>
                  <a:pt x="532802" y="2955060"/>
                  <a:pt x="533027" y="2957369"/>
                </a:cubicBezTo>
                <a:lnTo>
                  <a:pt x="314511" y="2997804"/>
                </a:lnTo>
                <a:cubicBezTo>
                  <a:pt x="301485" y="2934346"/>
                  <a:pt x="199792" y="2938972"/>
                  <a:pt x="199792" y="3011763"/>
                </a:cubicBezTo>
                <a:cubicBezTo>
                  <a:pt x="199792" y="3038201"/>
                  <a:pt x="213224" y="3055612"/>
                  <a:pt x="230947" y="3064097"/>
                </a:cubicBezTo>
                <a:lnTo>
                  <a:pt x="63638" y="3442111"/>
                </a:lnTo>
                <a:cubicBezTo>
                  <a:pt x="36002" y="3433003"/>
                  <a:pt x="0" y="3447985"/>
                  <a:pt x="0" y="3487134"/>
                </a:cubicBezTo>
                <a:cubicBezTo>
                  <a:pt x="0" y="3534217"/>
                  <a:pt x="52041" y="3546409"/>
                  <a:pt x="79008" y="3523710"/>
                </a:cubicBezTo>
                <a:lnTo>
                  <a:pt x="229993" y="3675310"/>
                </a:lnTo>
                <a:cubicBezTo>
                  <a:pt x="221221" y="3685155"/>
                  <a:pt x="215606" y="3698746"/>
                  <a:pt x="215606" y="3716075"/>
                </a:cubicBezTo>
                <a:cubicBezTo>
                  <a:pt x="215606" y="3776750"/>
                  <a:pt x="284311" y="3791364"/>
                  <a:pt x="317525" y="3760000"/>
                </a:cubicBezTo>
                <a:lnTo>
                  <a:pt x="484029" y="3915278"/>
                </a:lnTo>
                <a:cubicBezTo>
                  <a:pt x="478159" y="3922694"/>
                  <a:pt x="474454" y="3932607"/>
                  <a:pt x="474454" y="3944949"/>
                </a:cubicBezTo>
                <a:cubicBezTo>
                  <a:pt x="474454" y="3995192"/>
                  <a:pt x="535004" y="4004812"/>
                  <a:pt x="558274" y="3973891"/>
                </a:cubicBezTo>
                <a:lnTo>
                  <a:pt x="1024213" y="4283259"/>
                </a:lnTo>
                <a:cubicBezTo>
                  <a:pt x="1020914" y="4289509"/>
                  <a:pt x="1018966" y="4297068"/>
                  <a:pt x="1018966" y="4305883"/>
                </a:cubicBezTo>
                <a:cubicBezTo>
                  <a:pt x="1018966" y="4340038"/>
                  <a:pt x="1047625" y="4355020"/>
                  <a:pt x="1072767" y="4350838"/>
                </a:cubicBezTo>
                <a:lnTo>
                  <a:pt x="1207643" y="4862491"/>
                </a:lnTo>
                <a:cubicBezTo>
                  <a:pt x="1191416" y="4867636"/>
                  <a:pt x="1178173" y="4881663"/>
                  <a:pt x="1178173" y="4904505"/>
                </a:cubicBezTo>
                <a:cubicBezTo>
                  <a:pt x="1178173" y="4957388"/>
                  <a:pt x="1248817" y="4962901"/>
                  <a:pt x="1263610" y="4921030"/>
                </a:cubicBezTo>
                <a:lnTo>
                  <a:pt x="1693838" y="5055594"/>
                </a:lnTo>
                <a:cubicBezTo>
                  <a:pt x="1692771" y="5060663"/>
                  <a:pt x="1692147" y="5066026"/>
                  <a:pt x="1692147" y="5071750"/>
                </a:cubicBezTo>
                <a:cubicBezTo>
                  <a:pt x="1692147" y="5158719"/>
                  <a:pt x="1821921" y="5158719"/>
                  <a:pt x="1821921" y="5071750"/>
                </a:cubicBezTo>
                <a:cubicBezTo>
                  <a:pt x="1821921" y="5070283"/>
                  <a:pt x="1821808" y="5068891"/>
                  <a:pt x="1821740" y="5067417"/>
                </a:cubicBezTo>
                <a:lnTo>
                  <a:pt x="2378181" y="5000357"/>
                </a:lnTo>
                <a:cubicBezTo>
                  <a:pt x="2379060" y="5005502"/>
                  <a:pt x="2380857" y="5009909"/>
                  <a:pt x="2383285" y="5013655"/>
                </a:cubicBezTo>
                <a:lnTo>
                  <a:pt x="1866882" y="5434526"/>
                </a:lnTo>
                <a:cubicBezTo>
                  <a:pt x="1826986" y="5389571"/>
                  <a:pt x="1734463" y="5406539"/>
                  <a:pt x="1734463" y="5485573"/>
                </a:cubicBezTo>
                <a:cubicBezTo>
                  <a:pt x="1734463" y="5530671"/>
                  <a:pt x="1764670" y="5555499"/>
                  <a:pt x="1797959" y="5560200"/>
                </a:cubicBezTo>
                <a:lnTo>
                  <a:pt x="1759199" y="5910633"/>
                </a:lnTo>
                <a:cubicBezTo>
                  <a:pt x="1734065" y="5909678"/>
                  <a:pt x="1708299" y="5925616"/>
                  <a:pt x="1707014" y="5958446"/>
                </a:cubicBezTo>
                <a:lnTo>
                  <a:pt x="1298912" y="5965569"/>
                </a:lnTo>
                <a:cubicBezTo>
                  <a:pt x="1294877" y="5913792"/>
                  <a:pt x="1215490" y="5915183"/>
                  <a:pt x="1215490" y="5969758"/>
                </a:cubicBezTo>
                <a:cubicBezTo>
                  <a:pt x="1215490" y="6015150"/>
                  <a:pt x="1270433" y="6023746"/>
                  <a:pt x="1291245" y="5995542"/>
                </a:cubicBezTo>
                <a:lnTo>
                  <a:pt x="2018414" y="6461653"/>
                </a:lnTo>
                <a:cubicBezTo>
                  <a:pt x="2013018" y="6471649"/>
                  <a:pt x="2009823" y="6483766"/>
                  <a:pt x="2009823" y="6498011"/>
                </a:cubicBezTo>
                <a:cubicBezTo>
                  <a:pt x="2009823" y="6593939"/>
                  <a:pt x="2153067" y="6593939"/>
                  <a:pt x="2153067" y="6498011"/>
                </a:cubicBezTo>
                <a:cubicBezTo>
                  <a:pt x="2153067" y="6484721"/>
                  <a:pt x="2150277" y="6473409"/>
                  <a:pt x="2145542" y="6463790"/>
                </a:cubicBezTo>
                <a:lnTo>
                  <a:pt x="2505895" y="6249386"/>
                </a:lnTo>
                <a:cubicBezTo>
                  <a:pt x="2523400" y="6276486"/>
                  <a:pt x="2562341" y="6281705"/>
                  <a:pt x="2588136" y="6265031"/>
                </a:cubicBezTo>
                <a:lnTo>
                  <a:pt x="2977343" y="6770810"/>
                </a:lnTo>
                <a:cubicBezTo>
                  <a:pt x="2970879" y="6776759"/>
                  <a:pt x="2966550" y="6785574"/>
                  <a:pt x="2966550" y="6797255"/>
                </a:cubicBezTo>
                <a:cubicBezTo>
                  <a:pt x="2966550" y="6844775"/>
                  <a:pt x="3037457" y="6844775"/>
                  <a:pt x="3037457" y="6797255"/>
                </a:cubicBezTo>
                <a:cubicBezTo>
                  <a:pt x="3037457" y="6796954"/>
                  <a:pt x="3037382" y="6796661"/>
                  <a:pt x="3037382" y="6796368"/>
                </a:cubicBezTo>
                <a:lnTo>
                  <a:pt x="3965299" y="6682961"/>
                </a:lnTo>
                <a:cubicBezTo>
                  <a:pt x="3973740" y="6735038"/>
                  <a:pt x="4055951" y="6732098"/>
                  <a:pt x="4055951" y="6674003"/>
                </a:cubicBezTo>
                <a:cubicBezTo>
                  <a:pt x="4055951" y="6667685"/>
                  <a:pt x="4054921" y="6662029"/>
                  <a:pt x="4053155" y="6657035"/>
                </a:cubicBezTo>
                <a:lnTo>
                  <a:pt x="4470946" y="6454748"/>
                </a:lnTo>
                <a:cubicBezTo>
                  <a:pt x="4486437" y="6481855"/>
                  <a:pt x="4535983" y="6475688"/>
                  <a:pt x="4535983" y="6436314"/>
                </a:cubicBezTo>
                <a:cubicBezTo>
                  <a:pt x="4535983" y="6425002"/>
                  <a:pt x="4531871" y="6416413"/>
                  <a:pt x="4525633" y="6410606"/>
                </a:cubicBezTo>
                <a:lnTo>
                  <a:pt x="4852772" y="5990322"/>
                </a:lnTo>
                <a:cubicBezTo>
                  <a:pt x="4879342" y="6007072"/>
                  <a:pt x="4923386" y="5994361"/>
                  <a:pt x="4923386" y="5952128"/>
                </a:cubicBezTo>
                <a:cubicBezTo>
                  <a:pt x="4923386" y="5894470"/>
                  <a:pt x="4841325" y="5891830"/>
                  <a:pt x="4833690" y="5944126"/>
                </a:cubicBezTo>
                <a:lnTo>
                  <a:pt x="4514405" y="5911438"/>
                </a:lnTo>
                <a:cubicBezTo>
                  <a:pt x="4514472" y="5910340"/>
                  <a:pt x="4514547" y="5909310"/>
                  <a:pt x="4514547" y="5908136"/>
                </a:cubicBezTo>
                <a:cubicBezTo>
                  <a:pt x="4514547" y="5836962"/>
                  <a:pt x="4429111" y="5823153"/>
                  <a:pt x="4395785" y="5866633"/>
                </a:cubicBezTo>
                <a:lnTo>
                  <a:pt x="4015063" y="5597656"/>
                </a:lnTo>
                <a:cubicBezTo>
                  <a:pt x="4018806" y="5591045"/>
                  <a:pt x="4021009" y="5583117"/>
                  <a:pt x="4021009" y="5573640"/>
                </a:cubicBezTo>
                <a:cubicBezTo>
                  <a:pt x="4021009" y="5548301"/>
                  <a:pt x="4005375" y="5533386"/>
                  <a:pt x="3987028" y="5528979"/>
                </a:cubicBezTo>
                <a:lnTo>
                  <a:pt x="4110773" y="4868809"/>
                </a:lnTo>
                <a:cubicBezTo>
                  <a:pt x="4133968" y="4871088"/>
                  <a:pt x="4158997" y="4856542"/>
                  <a:pt x="4158997" y="4825328"/>
                </a:cubicBezTo>
                <a:cubicBezTo>
                  <a:pt x="4158997" y="4821214"/>
                  <a:pt x="4158561" y="4817393"/>
                  <a:pt x="4157749" y="4813866"/>
                </a:cubicBezTo>
                <a:lnTo>
                  <a:pt x="4599915" y="4656317"/>
                </a:lnTo>
                <a:cubicBezTo>
                  <a:pt x="4621854" y="4715442"/>
                  <a:pt x="4722412" y="4707289"/>
                  <a:pt x="4722412" y="4631639"/>
                </a:cubicBezTo>
                <a:cubicBezTo>
                  <a:pt x="4722412" y="4601449"/>
                  <a:pt x="4706410" y="4582059"/>
                  <a:pt x="4685786" y="4573319"/>
                </a:cubicBezTo>
                <a:lnTo>
                  <a:pt x="4927422" y="3963091"/>
                </a:lnTo>
                <a:cubicBezTo>
                  <a:pt x="4965146" y="3974696"/>
                  <a:pt x="5013444" y="3954058"/>
                  <a:pt x="5013444" y="3900950"/>
                </a:cubicBezTo>
                <a:cubicBezTo>
                  <a:pt x="5013444" y="3870247"/>
                  <a:pt x="4997299" y="3850421"/>
                  <a:pt x="4976375" y="3841313"/>
                </a:cubicBezTo>
                <a:lnTo>
                  <a:pt x="5206339" y="3278462"/>
                </a:lnTo>
                <a:cubicBezTo>
                  <a:pt x="5245609" y="3291090"/>
                  <a:pt x="5296403" y="3269722"/>
                  <a:pt x="5296403" y="3214230"/>
                </a:cubicBezTo>
                <a:cubicBezTo>
                  <a:pt x="5296403" y="3137475"/>
                  <a:pt x="5199145" y="3125937"/>
                  <a:pt x="5169787" y="3179557"/>
                </a:cubicBezTo>
                <a:lnTo>
                  <a:pt x="4844549" y="3009996"/>
                </a:lnTo>
                <a:cubicBezTo>
                  <a:pt x="4848593" y="3000376"/>
                  <a:pt x="4850938" y="2989252"/>
                  <a:pt x="4850938" y="2976541"/>
                </a:cubicBezTo>
                <a:cubicBezTo>
                  <a:pt x="4850938" y="2956015"/>
                  <a:pt x="4844843" y="2939596"/>
                  <a:pt x="4835154" y="2927148"/>
                </a:cubicBezTo>
                <a:lnTo>
                  <a:pt x="5322388" y="2504623"/>
                </a:lnTo>
                <a:cubicBezTo>
                  <a:pt x="5344184" y="2525705"/>
                  <a:pt x="5389107" y="2517326"/>
                  <a:pt x="5392482" y="2479388"/>
                </a:cubicBezTo>
                <a:lnTo>
                  <a:pt x="5603579" y="2485819"/>
                </a:lnTo>
                <a:cubicBezTo>
                  <a:pt x="5605849" y="2533745"/>
                  <a:pt x="5678447" y="2533008"/>
                  <a:pt x="5678447" y="2483540"/>
                </a:cubicBezTo>
                <a:cubicBezTo>
                  <a:pt x="5678447" y="2467054"/>
                  <a:pt x="5670367" y="2455997"/>
                  <a:pt x="5659506" y="2450341"/>
                </a:cubicBezTo>
                <a:lnTo>
                  <a:pt x="5772835" y="2195947"/>
                </a:lnTo>
                <a:cubicBezTo>
                  <a:pt x="5801681" y="2205605"/>
                  <a:pt x="5839480" y="2189998"/>
                  <a:pt x="5839480" y="2149014"/>
                </a:cubicBezTo>
                <a:cubicBezTo>
                  <a:pt x="5839480" y="2094364"/>
                  <a:pt x="5772323" y="2084782"/>
                  <a:pt x="5748685" y="2120253"/>
                </a:cubicBezTo>
                <a:close/>
                <a:moveTo>
                  <a:pt x="5745310" y="2126202"/>
                </a:moveTo>
                <a:cubicBezTo>
                  <a:pt x="5742304" y="2132633"/>
                  <a:pt x="5740538" y="2140237"/>
                  <a:pt x="5740538" y="2149015"/>
                </a:cubicBezTo>
                <a:cubicBezTo>
                  <a:pt x="5740538" y="2159883"/>
                  <a:pt x="5743183" y="2168916"/>
                  <a:pt x="5747663" y="2176227"/>
                </a:cubicBezTo>
                <a:lnTo>
                  <a:pt x="5493919" y="2364772"/>
                </a:lnTo>
                <a:lnTo>
                  <a:pt x="5383087" y="2447108"/>
                </a:lnTo>
                <a:cubicBezTo>
                  <a:pt x="5373984" y="2436645"/>
                  <a:pt x="5359674" y="2432238"/>
                  <a:pt x="5346167" y="2433892"/>
                </a:cubicBezTo>
                <a:lnTo>
                  <a:pt x="5308729" y="2263850"/>
                </a:lnTo>
                <a:lnTo>
                  <a:pt x="5221535" y="1867033"/>
                </a:lnTo>
                <a:cubicBezTo>
                  <a:pt x="5238491" y="1862888"/>
                  <a:pt x="5253900" y="1853043"/>
                  <a:pt x="5263738" y="1837474"/>
                </a:cubicBezTo>
                <a:lnTo>
                  <a:pt x="5745311" y="2126202"/>
                </a:lnTo>
                <a:close/>
                <a:moveTo>
                  <a:pt x="4451795" y="5974241"/>
                </a:moveTo>
                <a:lnTo>
                  <a:pt x="4494366" y="6402017"/>
                </a:lnTo>
                <a:cubicBezTo>
                  <a:pt x="4482543" y="6404146"/>
                  <a:pt x="4471832" y="6411787"/>
                  <a:pt x="4467939" y="6425077"/>
                </a:cubicBezTo>
                <a:lnTo>
                  <a:pt x="3784740" y="6265542"/>
                </a:lnTo>
                <a:cubicBezTo>
                  <a:pt x="3784882" y="6263858"/>
                  <a:pt x="3785032" y="6262090"/>
                  <a:pt x="3785032" y="6260255"/>
                </a:cubicBezTo>
                <a:cubicBezTo>
                  <a:pt x="3785032" y="6255043"/>
                  <a:pt x="3784145" y="6250410"/>
                  <a:pt x="3782755" y="6246228"/>
                </a:cubicBezTo>
                <a:lnTo>
                  <a:pt x="4390358" y="5941185"/>
                </a:lnTo>
                <a:cubicBezTo>
                  <a:pt x="4402541" y="5964253"/>
                  <a:pt x="4427420" y="5975265"/>
                  <a:pt x="4451796" y="5974241"/>
                </a:cubicBezTo>
                <a:close/>
                <a:moveTo>
                  <a:pt x="3597490" y="5773648"/>
                </a:moveTo>
                <a:lnTo>
                  <a:pt x="3733066" y="6224777"/>
                </a:lnTo>
                <a:cubicBezTo>
                  <a:pt x="3719920" y="6229628"/>
                  <a:pt x="3709429" y="6241452"/>
                  <a:pt x="3709429" y="6260255"/>
                </a:cubicBezTo>
                <a:cubicBezTo>
                  <a:pt x="3709429" y="6260842"/>
                  <a:pt x="3709504" y="6261361"/>
                  <a:pt x="3709504" y="6261872"/>
                </a:cubicBezTo>
                <a:lnTo>
                  <a:pt x="3285767" y="6318575"/>
                </a:lnTo>
                <a:lnTo>
                  <a:pt x="3260513" y="6321953"/>
                </a:lnTo>
                <a:cubicBezTo>
                  <a:pt x="3258462" y="6310641"/>
                  <a:pt x="3252365" y="6302420"/>
                  <a:pt x="3244368" y="6297200"/>
                </a:cubicBezTo>
                <a:lnTo>
                  <a:pt x="3370984" y="6076998"/>
                </a:lnTo>
                <a:lnTo>
                  <a:pt x="3548462" y="5768428"/>
                </a:lnTo>
                <a:cubicBezTo>
                  <a:pt x="3563585" y="5775626"/>
                  <a:pt x="3581195" y="5777318"/>
                  <a:pt x="3597490" y="5773648"/>
                </a:cubicBezTo>
                <a:close/>
                <a:moveTo>
                  <a:pt x="2538597" y="5858112"/>
                </a:moveTo>
                <a:cubicBezTo>
                  <a:pt x="2543145" y="5886979"/>
                  <a:pt x="2564505" y="5903285"/>
                  <a:pt x="2588106" y="5907031"/>
                </a:cubicBezTo>
                <a:lnTo>
                  <a:pt x="2558342" y="6158010"/>
                </a:lnTo>
                <a:cubicBezTo>
                  <a:pt x="2534042" y="6156694"/>
                  <a:pt x="2508938" y="6169104"/>
                  <a:pt x="2500100" y="6195105"/>
                </a:cubicBezTo>
                <a:lnTo>
                  <a:pt x="1805994" y="5972993"/>
                </a:lnTo>
                <a:cubicBezTo>
                  <a:pt x="1806760" y="5969247"/>
                  <a:pt x="1807166" y="5965276"/>
                  <a:pt x="1807166" y="5960944"/>
                </a:cubicBezTo>
                <a:cubicBezTo>
                  <a:pt x="1807166" y="5959771"/>
                  <a:pt x="1807091" y="5958740"/>
                  <a:pt x="1807025" y="5957642"/>
                </a:cubicBezTo>
                <a:lnTo>
                  <a:pt x="2238832" y="5898878"/>
                </a:lnTo>
                <a:lnTo>
                  <a:pt x="2538597" y="5858112"/>
                </a:lnTo>
                <a:close/>
                <a:moveTo>
                  <a:pt x="2612691" y="6222724"/>
                </a:moveTo>
                <a:cubicBezTo>
                  <a:pt x="2612871" y="6220595"/>
                  <a:pt x="2612984" y="6218459"/>
                  <a:pt x="2612984" y="6216255"/>
                </a:cubicBezTo>
                <a:cubicBezTo>
                  <a:pt x="2612984" y="6205387"/>
                  <a:pt x="2610639" y="6196061"/>
                  <a:pt x="2606746" y="6188201"/>
                </a:cubicBezTo>
                <a:lnTo>
                  <a:pt x="2850065" y="6037849"/>
                </a:lnTo>
                <a:cubicBezTo>
                  <a:pt x="2868637" y="6065392"/>
                  <a:pt x="2910472" y="6068694"/>
                  <a:pt x="2934696" y="6047838"/>
                </a:cubicBezTo>
                <a:lnTo>
                  <a:pt x="3052278" y="6165945"/>
                </a:lnTo>
                <a:lnTo>
                  <a:pt x="3190049" y="6304255"/>
                </a:lnTo>
                <a:cubicBezTo>
                  <a:pt x="3186307" y="6308662"/>
                  <a:pt x="3183592" y="6314092"/>
                  <a:pt x="3182127" y="6320561"/>
                </a:cubicBezTo>
                <a:lnTo>
                  <a:pt x="3113054" y="6308662"/>
                </a:lnTo>
                <a:lnTo>
                  <a:pt x="2612691" y="6222724"/>
                </a:lnTo>
                <a:close/>
                <a:moveTo>
                  <a:pt x="3982473" y="6636690"/>
                </a:moveTo>
                <a:cubicBezTo>
                  <a:pt x="3976971" y="6640578"/>
                  <a:pt x="3972418" y="6645874"/>
                  <a:pt x="3969192" y="6652477"/>
                </a:cubicBezTo>
                <a:lnTo>
                  <a:pt x="3259490" y="6343621"/>
                </a:lnTo>
                <a:cubicBezTo>
                  <a:pt x="3260663" y="6339725"/>
                  <a:pt x="3261324" y="6335468"/>
                  <a:pt x="3261324" y="6330692"/>
                </a:cubicBezTo>
                <a:cubicBezTo>
                  <a:pt x="3261324" y="6330030"/>
                  <a:pt x="3261249" y="6329444"/>
                  <a:pt x="3261249" y="6328782"/>
                </a:cubicBezTo>
                <a:lnTo>
                  <a:pt x="3710232" y="6268701"/>
                </a:lnTo>
                <a:cubicBezTo>
                  <a:pt x="3715298" y="6295583"/>
                  <a:pt x="3744437" y="6304104"/>
                  <a:pt x="3764844" y="6294266"/>
                </a:cubicBezTo>
                <a:lnTo>
                  <a:pt x="3904080" y="6513363"/>
                </a:lnTo>
                <a:lnTo>
                  <a:pt x="3982473" y="6636690"/>
                </a:lnTo>
                <a:close/>
                <a:moveTo>
                  <a:pt x="3739597" y="6223017"/>
                </a:moveTo>
                <a:lnTo>
                  <a:pt x="3604097" y="5771880"/>
                </a:lnTo>
                <a:cubicBezTo>
                  <a:pt x="3629569" y="5763659"/>
                  <a:pt x="3650268" y="5741622"/>
                  <a:pt x="3650268" y="5705632"/>
                </a:cubicBezTo>
                <a:cubicBezTo>
                  <a:pt x="3650268" y="5698803"/>
                  <a:pt x="3649456" y="5692485"/>
                  <a:pt x="3648066" y="5686678"/>
                </a:cubicBezTo>
                <a:lnTo>
                  <a:pt x="3932491" y="5591488"/>
                </a:lnTo>
                <a:cubicBezTo>
                  <a:pt x="3937113" y="5603831"/>
                  <a:pt x="3946433" y="5612127"/>
                  <a:pt x="3957444" y="5616317"/>
                </a:cubicBezTo>
                <a:lnTo>
                  <a:pt x="3755960" y="6223235"/>
                </a:lnTo>
                <a:cubicBezTo>
                  <a:pt x="3750608" y="6222062"/>
                  <a:pt x="3745024" y="6221987"/>
                  <a:pt x="3739597" y="6223017"/>
                </a:cubicBezTo>
                <a:close/>
                <a:moveTo>
                  <a:pt x="3542442" y="5765201"/>
                </a:moveTo>
                <a:lnTo>
                  <a:pt x="3238422" y="6293898"/>
                </a:lnTo>
                <a:cubicBezTo>
                  <a:pt x="3224330" y="6287874"/>
                  <a:pt x="3206863" y="6289708"/>
                  <a:pt x="3194897" y="6299479"/>
                </a:cubicBezTo>
                <a:lnTo>
                  <a:pt x="2939537" y="6043061"/>
                </a:lnTo>
                <a:cubicBezTo>
                  <a:pt x="2947722" y="6033810"/>
                  <a:pt x="2952938" y="6021174"/>
                  <a:pt x="2952938" y="6004943"/>
                </a:cubicBezTo>
                <a:cubicBezTo>
                  <a:pt x="2952938" y="5997746"/>
                  <a:pt x="2951908" y="5991210"/>
                  <a:pt x="2950000" y="5985403"/>
                </a:cubicBezTo>
                <a:lnTo>
                  <a:pt x="3517413" y="5737064"/>
                </a:lnTo>
                <a:cubicBezTo>
                  <a:pt x="3522990" y="5749406"/>
                  <a:pt x="3531874" y="5758808"/>
                  <a:pt x="3542442" y="5765201"/>
                </a:cubicBezTo>
                <a:close/>
                <a:moveTo>
                  <a:pt x="2846615" y="6031968"/>
                </a:moveTo>
                <a:lnTo>
                  <a:pt x="2774205" y="6076704"/>
                </a:lnTo>
                <a:lnTo>
                  <a:pt x="2603333" y="6182326"/>
                </a:lnTo>
                <a:cubicBezTo>
                  <a:pt x="2594382" y="6169029"/>
                  <a:pt x="2580251" y="6161169"/>
                  <a:pt x="2565129" y="6158747"/>
                </a:cubicBezTo>
                <a:lnTo>
                  <a:pt x="2594893" y="5907693"/>
                </a:lnTo>
                <a:cubicBezTo>
                  <a:pt x="2617208" y="5908941"/>
                  <a:pt x="2640177" y="5899321"/>
                  <a:pt x="2651887" y="5878608"/>
                </a:cubicBezTo>
                <a:lnTo>
                  <a:pt x="2845075" y="5981364"/>
                </a:lnTo>
                <a:cubicBezTo>
                  <a:pt x="2842286" y="5988118"/>
                  <a:pt x="2840632" y="5995978"/>
                  <a:pt x="2840632" y="6004943"/>
                </a:cubicBezTo>
                <a:cubicBezTo>
                  <a:pt x="2840632" y="6015443"/>
                  <a:pt x="2842872" y="6024409"/>
                  <a:pt x="2846615" y="6031968"/>
                </a:cubicBezTo>
                <a:close/>
                <a:moveTo>
                  <a:pt x="3948124" y="5535665"/>
                </a:moveTo>
                <a:cubicBezTo>
                  <a:pt x="3937188" y="5543157"/>
                  <a:pt x="3929409" y="5555792"/>
                  <a:pt x="3929409" y="5573640"/>
                </a:cubicBezTo>
                <a:cubicBezTo>
                  <a:pt x="3929409" y="5577679"/>
                  <a:pt x="3929770" y="5581425"/>
                  <a:pt x="3930582" y="5584952"/>
                </a:cubicBezTo>
                <a:lnTo>
                  <a:pt x="3646157" y="5680068"/>
                </a:lnTo>
                <a:cubicBezTo>
                  <a:pt x="3637500" y="5654728"/>
                  <a:pt x="3615920" y="5640257"/>
                  <a:pt x="3592432" y="5636662"/>
                </a:cubicBezTo>
                <a:lnTo>
                  <a:pt x="3656064" y="5111124"/>
                </a:lnTo>
                <a:cubicBezTo>
                  <a:pt x="3666563" y="5111711"/>
                  <a:pt x="3677131" y="5109725"/>
                  <a:pt x="3686526" y="5105099"/>
                </a:cubicBezTo>
                <a:lnTo>
                  <a:pt x="3854977" y="5382373"/>
                </a:lnTo>
                <a:lnTo>
                  <a:pt x="3948124" y="5535665"/>
                </a:lnTo>
                <a:close/>
                <a:moveTo>
                  <a:pt x="3602706" y="5054195"/>
                </a:moveTo>
                <a:cubicBezTo>
                  <a:pt x="3602706" y="5087695"/>
                  <a:pt x="3624653" y="5106423"/>
                  <a:pt x="3649314" y="5110462"/>
                </a:cubicBezTo>
                <a:lnTo>
                  <a:pt x="3585675" y="5635925"/>
                </a:lnTo>
                <a:cubicBezTo>
                  <a:pt x="3549267" y="5633578"/>
                  <a:pt x="3511032" y="5656789"/>
                  <a:pt x="3511032" y="5705632"/>
                </a:cubicBezTo>
                <a:cubicBezTo>
                  <a:pt x="3511032" y="5714959"/>
                  <a:pt x="3512423" y="5723263"/>
                  <a:pt x="3514918" y="5730678"/>
                </a:cubicBezTo>
                <a:lnTo>
                  <a:pt x="2947504" y="5979085"/>
                </a:lnTo>
                <a:cubicBezTo>
                  <a:pt x="2929119" y="5939794"/>
                  <a:pt x="2869111" y="5938470"/>
                  <a:pt x="2848051" y="5975197"/>
                </a:cubicBezTo>
                <a:lnTo>
                  <a:pt x="2654856" y="5872508"/>
                </a:lnTo>
                <a:cubicBezTo>
                  <a:pt x="2657975" y="5865017"/>
                  <a:pt x="2659817" y="5856352"/>
                  <a:pt x="2659817" y="5846507"/>
                </a:cubicBezTo>
                <a:cubicBezTo>
                  <a:pt x="2659817" y="5801266"/>
                  <a:pt x="2622492" y="5781139"/>
                  <a:pt x="2589128" y="5785840"/>
                </a:cubicBezTo>
                <a:lnTo>
                  <a:pt x="2425780" y="5028269"/>
                </a:lnTo>
                <a:cubicBezTo>
                  <a:pt x="2439948" y="5024230"/>
                  <a:pt x="2451726" y="5012332"/>
                  <a:pt x="2451726" y="4992573"/>
                </a:cubicBezTo>
                <a:cubicBezTo>
                  <a:pt x="2451726" y="4988459"/>
                  <a:pt x="2451177" y="4984713"/>
                  <a:pt x="2450260" y="4981336"/>
                </a:cubicBezTo>
                <a:lnTo>
                  <a:pt x="3043620" y="4732410"/>
                </a:lnTo>
                <a:cubicBezTo>
                  <a:pt x="3070114" y="4793671"/>
                  <a:pt x="3176693" y="4783533"/>
                  <a:pt x="3176693" y="4702077"/>
                </a:cubicBezTo>
                <a:cubicBezTo>
                  <a:pt x="3176693" y="4692013"/>
                  <a:pt x="3175002" y="4683131"/>
                  <a:pt x="3172145" y="4675271"/>
                </a:cubicBezTo>
                <a:lnTo>
                  <a:pt x="3596537" y="4475482"/>
                </a:lnTo>
                <a:cubicBezTo>
                  <a:pt x="3620467" y="4525431"/>
                  <a:pt x="3692035" y="4531523"/>
                  <a:pt x="3727631" y="4493774"/>
                </a:cubicBezTo>
                <a:lnTo>
                  <a:pt x="4079731" y="4798884"/>
                </a:lnTo>
                <a:cubicBezTo>
                  <a:pt x="4074883" y="4805713"/>
                  <a:pt x="4071877" y="4814453"/>
                  <a:pt x="4071877" y="4825329"/>
                </a:cubicBezTo>
                <a:cubicBezTo>
                  <a:pt x="4071877" y="4831496"/>
                  <a:pt x="4072899" y="4837077"/>
                  <a:pt x="4074666" y="4841928"/>
                </a:cubicBezTo>
                <a:lnTo>
                  <a:pt x="3709579" y="5025261"/>
                </a:lnTo>
                <a:cubicBezTo>
                  <a:pt x="3685060" y="4979794"/>
                  <a:pt x="3602706" y="4989414"/>
                  <a:pt x="3602706" y="5054196"/>
                </a:cubicBezTo>
                <a:close/>
                <a:moveTo>
                  <a:pt x="864720" y="2677749"/>
                </a:moveTo>
                <a:lnTo>
                  <a:pt x="1056697" y="2669001"/>
                </a:lnTo>
                <a:lnTo>
                  <a:pt x="1338288" y="2656148"/>
                </a:lnTo>
                <a:cubicBezTo>
                  <a:pt x="1339175" y="2664857"/>
                  <a:pt x="1342219" y="2672017"/>
                  <a:pt x="1346662" y="2677636"/>
                </a:cubicBezTo>
                <a:lnTo>
                  <a:pt x="1206794" y="2809553"/>
                </a:lnTo>
                <a:lnTo>
                  <a:pt x="832018" y="3163070"/>
                </a:lnTo>
                <a:cubicBezTo>
                  <a:pt x="824532" y="3156384"/>
                  <a:pt x="814768" y="3152713"/>
                  <a:pt x="804787" y="3152013"/>
                </a:cubicBezTo>
                <a:lnTo>
                  <a:pt x="804787" y="2740695"/>
                </a:lnTo>
                <a:cubicBezTo>
                  <a:pt x="835175" y="2739221"/>
                  <a:pt x="864457" y="2718289"/>
                  <a:pt x="864721" y="2677749"/>
                </a:cubicBezTo>
                <a:close/>
                <a:moveTo>
                  <a:pt x="1781258" y="5010865"/>
                </a:moveTo>
                <a:cubicBezTo>
                  <a:pt x="1774802" y="5008435"/>
                  <a:pt x="1767932" y="5007119"/>
                  <a:pt x="1761032" y="5006751"/>
                </a:cubicBezTo>
                <a:lnTo>
                  <a:pt x="1768488" y="4182782"/>
                </a:lnTo>
                <a:cubicBezTo>
                  <a:pt x="1795313" y="4181977"/>
                  <a:pt x="1821627" y="4169048"/>
                  <a:pt x="1835314" y="4143926"/>
                </a:cubicBezTo>
                <a:lnTo>
                  <a:pt x="2076469" y="4271067"/>
                </a:lnTo>
                <a:cubicBezTo>
                  <a:pt x="2074523" y="4276061"/>
                  <a:pt x="2073387" y="4281792"/>
                  <a:pt x="2073387" y="4288261"/>
                </a:cubicBezTo>
                <a:cubicBezTo>
                  <a:pt x="2073387" y="4307282"/>
                  <a:pt x="2082745" y="4319986"/>
                  <a:pt x="2095259" y="4326454"/>
                </a:cubicBezTo>
                <a:lnTo>
                  <a:pt x="2054011" y="4416281"/>
                </a:lnTo>
                <a:lnTo>
                  <a:pt x="1781258" y="5010865"/>
                </a:lnTo>
                <a:close/>
                <a:moveTo>
                  <a:pt x="1360822" y="4100002"/>
                </a:moveTo>
                <a:cubicBezTo>
                  <a:pt x="1359469" y="4073564"/>
                  <a:pt x="1342325" y="4058063"/>
                  <a:pt x="1322437" y="4053512"/>
                </a:cubicBezTo>
                <a:lnTo>
                  <a:pt x="1471256" y="3235598"/>
                </a:lnTo>
                <a:cubicBezTo>
                  <a:pt x="1476758" y="3236155"/>
                  <a:pt x="1482335" y="3235824"/>
                  <a:pt x="1487694" y="3234651"/>
                </a:cubicBezTo>
                <a:lnTo>
                  <a:pt x="1738499" y="4028316"/>
                </a:lnTo>
                <a:cubicBezTo>
                  <a:pt x="1710719" y="4037567"/>
                  <a:pt x="1688111" y="4061440"/>
                  <a:pt x="1686826" y="4100002"/>
                </a:cubicBezTo>
                <a:lnTo>
                  <a:pt x="1360822" y="4100002"/>
                </a:lnTo>
                <a:close/>
                <a:moveTo>
                  <a:pt x="1059298" y="4260492"/>
                </a:moveTo>
                <a:lnTo>
                  <a:pt x="1032180" y="4117632"/>
                </a:lnTo>
                <a:lnTo>
                  <a:pt x="1008362" y="3992108"/>
                </a:lnTo>
                <a:cubicBezTo>
                  <a:pt x="1022965" y="3988799"/>
                  <a:pt x="1036253" y="3980210"/>
                  <a:pt x="1044108" y="3966400"/>
                </a:cubicBezTo>
                <a:lnTo>
                  <a:pt x="1262729" y="4082229"/>
                </a:lnTo>
                <a:cubicBezTo>
                  <a:pt x="1260271" y="4088397"/>
                  <a:pt x="1258799" y="4095376"/>
                  <a:pt x="1258799" y="4103379"/>
                </a:cubicBezTo>
                <a:cubicBezTo>
                  <a:pt x="1258799" y="4115797"/>
                  <a:pt x="1262173" y="4125935"/>
                  <a:pt x="1267682" y="4133788"/>
                </a:cubicBezTo>
                <a:lnTo>
                  <a:pt x="1097908" y="4273857"/>
                </a:lnTo>
                <a:cubicBezTo>
                  <a:pt x="1088002" y="4263508"/>
                  <a:pt x="1073315" y="4259101"/>
                  <a:pt x="1059298" y="4260492"/>
                </a:cubicBezTo>
                <a:close/>
                <a:moveTo>
                  <a:pt x="5313133" y="2459412"/>
                </a:moveTo>
                <a:cubicBezTo>
                  <a:pt x="5311518" y="2463933"/>
                  <a:pt x="5310638" y="2469040"/>
                  <a:pt x="5310638" y="2474726"/>
                </a:cubicBezTo>
                <a:lnTo>
                  <a:pt x="5310638" y="2475312"/>
                </a:lnTo>
                <a:lnTo>
                  <a:pt x="4414507" y="2562906"/>
                </a:lnTo>
                <a:cubicBezTo>
                  <a:pt x="4411058" y="2536649"/>
                  <a:pt x="4392193" y="2521666"/>
                  <a:pt x="4371124" y="2518026"/>
                </a:cubicBezTo>
                <a:lnTo>
                  <a:pt x="4426909" y="2077216"/>
                </a:lnTo>
                <a:cubicBezTo>
                  <a:pt x="4449517" y="2078607"/>
                  <a:pt x="4472854" y="2068619"/>
                  <a:pt x="4484159" y="2047176"/>
                </a:cubicBezTo>
                <a:lnTo>
                  <a:pt x="4883972" y="2245965"/>
                </a:lnTo>
                <a:lnTo>
                  <a:pt x="5313134" y="2459412"/>
                </a:lnTo>
                <a:close/>
                <a:moveTo>
                  <a:pt x="271210" y="3656214"/>
                </a:moveTo>
                <a:lnTo>
                  <a:pt x="221589" y="3264834"/>
                </a:lnTo>
                <a:cubicBezTo>
                  <a:pt x="226399" y="3263841"/>
                  <a:pt x="230947" y="3261900"/>
                  <a:pt x="234915" y="3258997"/>
                </a:cubicBezTo>
                <a:lnTo>
                  <a:pt x="647159" y="3696392"/>
                </a:lnTo>
                <a:cubicBezTo>
                  <a:pt x="641762" y="3702417"/>
                  <a:pt x="638094" y="3710420"/>
                  <a:pt x="637253" y="3720558"/>
                </a:cubicBezTo>
                <a:lnTo>
                  <a:pt x="335030" y="3713947"/>
                </a:lnTo>
                <a:cubicBezTo>
                  <a:pt x="333925" y="3673550"/>
                  <a:pt x="301891" y="3654235"/>
                  <a:pt x="271210" y="3656214"/>
                </a:cubicBezTo>
                <a:close/>
                <a:moveTo>
                  <a:pt x="1428865" y="3191862"/>
                </a:moveTo>
                <a:cubicBezTo>
                  <a:pt x="1429895" y="3207874"/>
                  <a:pt x="1437163" y="3219555"/>
                  <a:pt x="1447325" y="3226821"/>
                </a:cubicBezTo>
                <a:lnTo>
                  <a:pt x="1022859" y="3885531"/>
                </a:lnTo>
                <a:cubicBezTo>
                  <a:pt x="1010781" y="3879138"/>
                  <a:pt x="996508" y="3877152"/>
                  <a:pt x="983039" y="3879582"/>
                </a:cubicBezTo>
                <a:lnTo>
                  <a:pt x="816016" y="3239126"/>
                </a:lnTo>
                <a:cubicBezTo>
                  <a:pt x="831800" y="3234169"/>
                  <a:pt x="844750" y="3220947"/>
                  <a:pt x="845817" y="3199466"/>
                </a:cubicBezTo>
                <a:lnTo>
                  <a:pt x="1428865" y="3191862"/>
                </a:lnTo>
                <a:close/>
                <a:moveTo>
                  <a:pt x="691459" y="3684862"/>
                </a:moveTo>
                <a:lnTo>
                  <a:pt x="794618" y="3240893"/>
                </a:lnTo>
                <a:cubicBezTo>
                  <a:pt x="799503" y="3241547"/>
                  <a:pt x="804531" y="3241517"/>
                  <a:pt x="809372" y="3240743"/>
                </a:cubicBezTo>
                <a:lnTo>
                  <a:pt x="976432" y="3881191"/>
                </a:lnTo>
                <a:cubicBezTo>
                  <a:pt x="965166" y="3884500"/>
                  <a:pt x="954929" y="3891037"/>
                  <a:pt x="947728" y="3900882"/>
                </a:cubicBezTo>
                <a:lnTo>
                  <a:pt x="715534" y="3745461"/>
                </a:lnTo>
                <a:cubicBezTo>
                  <a:pt x="718502" y="3739730"/>
                  <a:pt x="720269" y="3732901"/>
                  <a:pt x="720269" y="3724815"/>
                </a:cubicBezTo>
                <a:cubicBezTo>
                  <a:pt x="720269" y="3702785"/>
                  <a:pt x="707205" y="3689488"/>
                  <a:pt x="691459" y="3684862"/>
                </a:cubicBezTo>
                <a:close/>
                <a:moveTo>
                  <a:pt x="1315717" y="4052407"/>
                </a:moveTo>
                <a:cubicBezTo>
                  <a:pt x="1296416" y="4050421"/>
                  <a:pt x="1276011" y="4058281"/>
                  <a:pt x="1265660" y="4076061"/>
                </a:cubicBezTo>
                <a:lnTo>
                  <a:pt x="1047076" y="3960225"/>
                </a:lnTo>
                <a:cubicBezTo>
                  <a:pt x="1049940" y="3953321"/>
                  <a:pt x="1051594" y="3945243"/>
                  <a:pt x="1051594" y="3936135"/>
                </a:cubicBezTo>
                <a:cubicBezTo>
                  <a:pt x="1051594" y="3914097"/>
                  <a:pt x="1042123" y="3898453"/>
                  <a:pt x="1028692" y="3889051"/>
                </a:cubicBezTo>
                <a:lnTo>
                  <a:pt x="1453166" y="3230311"/>
                </a:lnTo>
                <a:cubicBezTo>
                  <a:pt x="1456757" y="3232184"/>
                  <a:pt x="1460576" y="3233545"/>
                  <a:pt x="1464537" y="3234463"/>
                </a:cubicBezTo>
                <a:lnTo>
                  <a:pt x="1375982" y="3721220"/>
                </a:lnTo>
                <a:lnTo>
                  <a:pt x="1315718" y="4052407"/>
                </a:lnTo>
                <a:close/>
                <a:moveTo>
                  <a:pt x="1471361" y="3140040"/>
                </a:moveTo>
                <a:lnTo>
                  <a:pt x="1390849" y="2691739"/>
                </a:lnTo>
                <a:cubicBezTo>
                  <a:pt x="1407730" y="2687737"/>
                  <a:pt x="1422116" y="2674109"/>
                  <a:pt x="1422116" y="2650822"/>
                </a:cubicBezTo>
                <a:cubicBezTo>
                  <a:pt x="1422116" y="2630116"/>
                  <a:pt x="1410700" y="2617037"/>
                  <a:pt x="1396313" y="2611569"/>
                </a:cubicBezTo>
                <a:lnTo>
                  <a:pt x="1588109" y="2018384"/>
                </a:lnTo>
                <a:cubicBezTo>
                  <a:pt x="1597316" y="2020437"/>
                  <a:pt x="1607117" y="2019926"/>
                  <a:pt x="1616001" y="2016805"/>
                </a:cubicBezTo>
                <a:lnTo>
                  <a:pt x="1969860" y="2773781"/>
                </a:lnTo>
                <a:cubicBezTo>
                  <a:pt x="1949086" y="2783957"/>
                  <a:pt x="1933452" y="2804559"/>
                  <a:pt x="1933452" y="2835704"/>
                </a:cubicBezTo>
                <a:cubicBezTo>
                  <a:pt x="1933452" y="2903238"/>
                  <a:pt x="2007072" y="2921417"/>
                  <a:pt x="2046818" y="2890309"/>
                </a:cubicBezTo>
                <a:lnTo>
                  <a:pt x="2343171" y="3221721"/>
                </a:lnTo>
                <a:cubicBezTo>
                  <a:pt x="2332565" y="3232184"/>
                  <a:pt x="2325553" y="3247279"/>
                  <a:pt x="2325553" y="3267075"/>
                </a:cubicBezTo>
                <a:cubicBezTo>
                  <a:pt x="2325553" y="3275965"/>
                  <a:pt x="2327018" y="3283892"/>
                  <a:pt x="2329551" y="3290910"/>
                </a:cubicBezTo>
                <a:lnTo>
                  <a:pt x="2013130" y="3439644"/>
                </a:lnTo>
                <a:cubicBezTo>
                  <a:pt x="1995182" y="3405971"/>
                  <a:pt x="1934369" y="3412981"/>
                  <a:pt x="1934369" y="3460727"/>
                </a:cubicBezTo>
                <a:cubicBezTo>
                  <a:pt x="1934369" y="3481260"/>
                  <a:pt x="1945636" y="3494256"/>
                  <a:pt x="1959879" y="3499770"/>
                </a:cubicBezTo>
                <a:lnTo>
                  <a:pt x="1787384" y="4026556"/>
                </a:lnTo>
                <a:cubicBezTo>
                  <a:pt x="1773584" y="4023104"/>
                  <a:pt x="1758868" y="4023028"/>
                  <a:pt x="1745038" y="4026406"/>
                </a:cubicBezTo>
                <a:lnTo>
                  <a:pt x="1494263" y="3232778"/>
                </a:lnTo>
                <a:cubicBezTo>
                  <a:pt x="1510965" y="3226715"/>
                  <a:pt x="1524320" y="3211771"/>
                  <a:pt x="1524320" y="3187822"/>
                </a:cubicBezTo>
                <a:cubicBezTo>
                  <a:pt x="1524320" y="3153488"/>
                  <a:pt x="1496871" y="3137580"/>
                  <a:pt x="1471361" y="3140040"/>
                </a:cubicBezTo>
                <a:close/>
                <a:moveTo>
                  <a:pt x="1372058" y="2609252"/>
                </a:moveTo>
                <a:lnTo>
                  <a:pt x="1160923" y="1847605"/>
                </a:lnTo>
                <a:cubicBezTo>
                  <a:pt x="1174460" y="1843348"/>
                  <a:pt x="1186282" y="1833946"/>
                  <a:pt x="1192303" y="1819438"/>
                </a:cubicBezTo>
                <a:lnTo>
                  <a:pt x="1446408" y="1917568"/>
                </a:lnTo>
                <a:lnTo>
                  <a:pt x="1554490" y="1959327"/>
                </a:lnTo>
                <a:cubicBezTo>
                  <a:pt x="1553392" y="1963478"/>
                  <a:pt x="1552768" y="1967991"/>
                  <a:pt x="1552768" y="1972955"/>
                </a:cubicBezTo>
                <a:cubicBezTo>
                  <a:pt x="1552768" y="1996016"/>
                  <a:pt x="1565538" y="2010487"/>
                  <a:pt x="1581577" y="2016474"/>
                </a:cubicBezTo>
                <a:lnTo>
                  <a:pt x="1389781" y="2609621"/>
                </a:lnTo>
                <a:cubicBezTo>
                  <a:pt x="1383979" y="2608410"/>
                  <a:pt x="1377930" y="2608259"/>
                  <a:pt x="1372058" y="2609252"/>
                </a:cubicBezTo>
                <a:close/>
                <a:moveTo>
                  <a:pt x="1099629" y="199125"/>
                </a:moveTo>
                <a:lnTo>
                  <a:pt x="1636077" y="423554"/>
                </a:lnTo>
                <a:cubicBezTo>
                  <a:pt x="1634461" y="428842"/>
                  <a:pt x="1633574" y="434678"/>
                  <a:pt x="1633574" y="441109"/>
                </a:cubicBezTo>
                <a:cubicBezTo>
                  <a:pt x="1633574" y="444922"/>
                  <a:pt x="1633942" y="448488"/>
                  <a:pt x="1634498" y="451865"/>
                </a:cubicBezTo>
                <a:lnTo>
                  <a:pt x="1438155" y="505409"/>
                </a:lnTo>
                <a:lnTo>
                  <a:pt x="1039335" y="614190"/>
                </a:lnTo>
                <a:cubicBezTo>
                  <a:pt x="1032360" y="589588"/>
                  <a:pt x="1012947" y="575041"/>
                  <a:pt x="991254" y="570634"/>
                </a:cubicBezTo>
                <a:lnTo>
                  <a:pt x="1022672" y="388332"/>
                </a:lnTo>
                <a:lnTo>
                  <a:pt x="1050753" y="225525"/>
                </a:lnTo>
                <a:cubicBezTo>
                  <a:pt x="1070234" y="227330"/>
                  <a:pt x="1090753" y="218515"/>
                  <a:pt x="1099629" y="199126"/>
                </a:cubicBezTo>
                <a:close/>
                <a:moveTo>
                  <a:pt x="3474550" y="1431878"/>
                </a:moveTo>
                <a:lnTo>
                  <a:pt x="3521601" y="2179935"/>
                </a:lnTo>
                <a:cubicBezTo>
                  <a:pt x="3516534" y="2180559"/>
                  <a:pt x="3511543" y="2181883"/>
                  <a:pt x="3506846" y="2183936"/>
                </a:cubicBezTo>
                <a:lnTo>
                  <a:pt x="3271892" y="1769894"/>
                </a:lnTo>
                <a:lnTo>
                  <a:pt x="3123261" y="1508009"/>
                </a:lnTo>
                <a:cubicBezTo>
                  <a:pt x="3134272" y="1500992"/>
                  <a:pt x="3142194" y="1488732"/>
                  <a:pt x="3142194" y="1471140"/>
                </a:cubicBezTo>
                <a:cubicBezTo>
                  <a:pt x="3142194" y="1469192"/>
                  <a:pt x="3142051" y="1467319"/>
                  <a:pt x="3141900" y="1465521"/>
                </a:cubicBezTo>
                <a:lnTo>
                  <a:pt x="3437045" y="1403455"/>
                </a:lnTo>
                <a:cubicBezTo>
                  <a:pt x="3441816" y="1422071"/>
                  <a:pt x="3458036" y="1431548"/>
                  <a:pt x="3474550" y="1431878"/>
                </a:cubicBezTo>
                <a:close/>
                <a:moveTo>
                  <a:pt x="3755892" y="2080006"/>
                </a:moveTo>
                <a:cubicBezTo>
                  <a:pt x="3744513" y="2085512"/>
                  <a:pt x="3735922" y="2096749"/>
                  <a:pt x="3735922" y="2113792"/>
                </a:cubicBezTo>
                <a:cubicBezTo>
                  <a:pt x="3735922" y="2118531"/>
                  <a:pt x="3736583" y="2122825"/>
                  <a:pt x="3737764" y="2126684"/>
                </a:cubicBezTo>
                <a:lnTo>
                  <a:pt x="3571146" y="2204394"/>
                </a:lnTo>
                <a:cubicBezTo>
                  <a:pt x="3562705" y="2187937"/>
                  <a:pt x="3545599" y="2179641"/>
                  <a:pt x="3528424" y="2179529"/>
                </a:cubicBezTo>
                <a:lnTo>
                  <a:pt x="3481374" y="1431472"/>
                </a:lnTo>
                <a:cubicBezTo>
                  <a:pt x="3483433" y="1431179"/>
                  <a:pt x="3485560" y="1430780"/>
                  <a:pt x="3487544" y="1430186"/>
                </a:cubicBezTo>
                <a:lnTo>
                  <a:pt x="3707150" y="1961899"/>
                </a:lnTo>
                <a:lnTo>
                  <a:pt x="3755892" y="2080006"/>
                </a:lnTo>
                <a:close/>
                <a:moveTo>
                  <a:pt x="2628730" y="1542751"/>
                </a:moveTo>
                <a:cubicBezTo>
                  <a:pt x="2640583" y="1548264"/>
                  <a:pt x="2654601" y="1549068"/>
                  <a:pt x="2667153" y="1545247"/>
                </a:cubicBezTo>
                <a:lnTo>
                  <a:pt x="2888450" y="2085775"/>
                </a:lnTo>
                <a:lnTo>
                  <a:pt x="2952126" y="2241264"/>
                </a:lnTo>
                <a:cubicBezTo>
                  <a:pt x="2937928" y="2247619"/>
                  <a:pt x="2926586" y="2260180"/>
                  <a:pt x="2923355" y="2278803"/>
                </a:cubicBezTo>
                <a:lnTo>
                  <a:pt x="2316894" y="2190766"/>
                </a:lnTo>
                <a:cubicBezTo>
                  <a:pt x="2317075" y="2188637"/>
                  <a:pt x="2317225" y="2186471"/>
                  <a:pt x="2317225" y="2184229"/>
                </a:cubicBezTo>
                <a:cubicBezTo>
                  <a:pt x="2317225" y="2156025"/>
                  <a:pt x="2304342" y="2136454"/>
                  <a:pt x="2286507" y="2125398"/>
                </a:cubicBezTo>
                <a:lnTo>
                  <a:pt x="2347718" y="2021175"/>
                </a:lnTo>
                <a:lnTo>
                  <a:pt x="2628730" y="1542751"/>
                </a:lnTo>
                <a:close/>
                <a:moveTo>
                  <a:pt x="3935715" y="2875838"/>
                </a:moveTo>
                <a:lnTo>
                  <a:pt x="3852632" y="3098356"/>
                </a:lnTo>
                <a:cubicBezTo>
                  <a:pt x="3821658" y="3089068"/>
                  <a:pt x="3785468" y="3096484"/>
                  <a:pt x="3763085" y="3120687"/>
                </a:cubicBezTo>
                <a:lnTo>
                  <a:pt x="3580466" y="2964860"/>
                </a:lnTo>
                <a:lnTo>
                  <a:pt x="3529161" y="2921086"/>
                </a:lnTo>
                <a:cubicBezTo>
                  <a:pt x="3537084" y="2910549"/>
                  <a:pt x="3542006" y="2896777"/>
                  <a:pt x="3542006" y="2879697"/>
                </a:cubicBezTo>
                <a:cubicBezTo>
                  <a:pt x="3542006" y="2878373"/>
                  <a:pt x="3541856" y="2877162"/>
                  <a:pt x="3541781" y="2875876"/>
                </a:cubicBezTo>
                <a:lnTo>
                  <a:pt x="3905328" y="2836065"/>
                </a:lnTo>
                <a:cubicBezTo>
                  <a:pt x="3908191" y="2856268"/>
                  <a:pt x="3920450" y="2869528"/>
                  <a:pt x="3935715" y="2875838"/>
                </a:cubicBezTo>
                <a:close/>
                <a:moveTo>
                  <a:pt x="4039212" y="3843810"/>
                </a:moveTo>
                <a:lnTo>
                  <a:pt x="3854902" y="3258997"/>
                </a:lnTo>
                <a:cubicBezTo>
                  <a:pt x="3869731" y="3254146"/>
                  <a:pt x="3883087" y="3245368"/>
                  <a:pt x="3893076" y="3232740"/>
                </a:cubicBezTo>
                <a:lnTo>
                  <a:pt x="4421700" y="3623458"/>
                </a:lnTo>
                <a:cubicBezTo>
                  <a:pt x="4418175" y="3629483"/>
                  <a:pt x="4416115" y="3636823"/>
                  <a:pt x="4416115" y="3645639"/>
                </a:cubicBezTo>
                <a:cubicBezTo>
                  <a:pt x="4416115" y="3652174"/>
                  <a:pt x="4417297" y="3657906"/>
                  <a:pt x="4419272" y="3662900"/>
                </a:cubicBezTo>
                <a:lnTo>
                  <a:pt x="4071216" y="3856221"/>
                </a:lnTo>
                <a:cubicBezTo>
                  <a:pt x="4064166" y="3845789"/>
                  <a:pt x="4051103" y="3841682"/>
                  <a:pt x="4039212" y="3843810"/>
                </a:cubicBezTo>
                <a:close/>
                <a:moveTo>
                  <a:pt x="2030305" y="2771615"/>
                </a:moveTo>
                <a:lnTo>
                  <a:pt x="2226611" y="2250665"/>
                </a:lnTo>
                <a:cubicBezTo>
                  <a:pt x="2256517" y="2259405"/>
                  <a:pt x="2292302" y="2249274"/>
                  <a:pt x="2308484" y="2220189"/>
                </a:cubicBezTo>
                <a:lnTo>
                  <a:pt x="2831568" y="2497538"/>
                </a:lnTo>
                <a:lnTo>
                  <a:pt x="2984904" y="2578843"/>
                </a:lnTo>
                <a:cubicBezTo>
                  <a:pt x="2982732" y="2584424"/>
                  <a:pt x="2981418" y="2590780"/>
                  <a:pt x="2981418" y="2597978"/>
                </a:cubicBezTo>
                <a:cubicBezTo>
                  <a:pt x="2981418" y="2600512"/>
                  <a:pt x="2981635" y="2602897"/>
                  <a:pt x="2981928" y="2605251"/>
                </a:cubicBezTo>
                <a:lnTo>
                  <a:pt x="2069351" y="2816675"/>
                </a:lnTo>
                <a:cubicBezTo>
                  <a:pt x="2063879" y="2793984"/>
                  <a:pt x="2048727" y="2778963"/>
                  <a:pt x="2030305" y="2771615"/>
                </a:cubicBezTo>
                <a:close/>
                <a:moveTo>
                  <a:pt x="3066815" y="2626296"/>
                </a:moveTo>
                <a:lnTo>
                  <a:pt x="3416562" y="2846648"/>
                </a:lnTo>
                <a:cubicBezTo>
                  <a:pt x="3411791" y="2855786"/>
                  <a:pt x="3408934" y="2866805"/>
                  <a:pt x="3408934" y="2879697"/>
                </a:cubicBezTo>
                <a:cubicBezTo>
                  <a:pt x="3408934" y="2890678"/>
                  <a:pt x="3410910" y="2900297"/>
                  <a:pt x="3414510" y="2908601"/>
                </a:cubicBezTo>
                <a:lnTo>
                  <a:pt x="3135880" y="3058215"/>
                </a:lnTo>
                <a:lnTo>
                  <a:pt x="2769876" y="3254770"/>
                </a:lnTo>
                <a:cubicBezTo>
                  <a:pt x="2764517" y="3245557"/>
                  <a:pt x="2756662" y="3238757"/>
                  <a:pt x="2747636" y="3234387"/>
                </a:cubicBezTo>
                <a:lnTo>
                  <a:pt x="3012135" y="2642489"/>
                </a:lnTo>
                <a:cubicBezTo>
                  <a:pt x="3031361" y="2648844"/>
                  <a:pt x="3054631" y="2643444"/>
                  <a:pt x="3066815" y="2626296"/>
                </a:cubicBezTo>
                <a:close/>
                <a:moveTo>
                  <a:pt x="2864016" y="3999449"/>
                </a:moveTo>
                <a:lnTo>
                  <a:pt x="2735527" y="3339205"/>
                </a:lnTo>
                <a:cubicBezTo>
                  <a:pt x="2758098" y="3333917"/>
                  <a:pt x="2777362" y="3315775"/>
                  <a:pt x="2777362" y="3284667"/>
                </a:cubicBezTo>
                <a:cubicBezTo>
                  <a:pt x="2777362" y="3284005"/>
                  <a:pt x="2777286" y="3283419"/>
                  <a:pt x="2777286" y="3282757"/>
                </a:cubicBezTo>
                <a:lnTo>
                  <a:pt x="3352338" y="3227776"/>
                </a:lnTo>
                <a:lnTo>
                  <a:pt x="3742528" y="3190470"/>
                </a:lnTo>
                <a:cubicBezTo>
                  <a:pt x="3744513" y="3208386"/>
                  <a:pt x="3751044" y="3222970"/>
                  <a:pt x="3760439" y="3234319"/>
                </a:cubicBezTo>
                <a:lnTo>
                  <a:pt x="2906766" y="4012890"/>
                </a:lnTo>
                <a:cubicBezTo>
                  <a:pt x="2895462" y="4002164"/>
                  <a:pt x="2879355" y="3997689"/>
                  <a:pt x="2864016" y="3999449"/>
                </a:cubicBezTo>
                <a:close/>
                <a:moveTo>
                  <a:pt x="3742093" y="3183633"/>
                </a:moveTo>
                <a:lnTo>
                  <a:pt x="2776775" y="3275965"/>
                </a:lnTo>
                <a:cubicBezTo>
                  <a:pt x="2776077" y="3270452"/>
                  <a:pt x="2774761" y="3265458"/>
                  <a:pt x="2772889" y="3260945"/>
                </a:cubicBezTo>
                <a:lnTo>
                  <a:pt x="3079660" y="3096153"/>
                </a:lnTo>
                <a:lnTo>
                  <a:pt x="3417517" y="2914693"/>
                </a:lnTo>
                <a:cubicBezTo>
                  <a:pt x="3439095" y="2952856"/>
                  <a:pt x="3495985" y="2956707"/>
                  <a:pt x="3524758" y="2926299"/>
                </a:cubicBezTo>
                <a:lnTo>
                  <a:pt x="3758681" y="3125937"/>
                </a:lnTo>
                <a:cubicBezTo>
                  <a:pt x="3748406" y="3139385"/>
                  <a:pt x="3741867" y="3157008"/>
                  <a:pt x="3741867" y="3179045"/>
                </a:cubicBezTo>
                <a:cubicBezTo>
                  <a:pt x="3741867" y="3180625"/>
                  <a:pt x="3742017" y="3182091"/>
                  <a:pt x="3742092" y="3183633"/>
                </a:cubicBezTo>
                <a:close/>
                <a:moveTo>
                  <a:pt x="3486439" y="2254779"/>
                </a:moveTo>
                <a:lnTo>
                  <a:pt x="3064612" y="2566907"/>
                </a:lnTo>
                <a:cubicBezTo>
                  <a:pt x="3054556" y="2555084"/>
                  <a:pt x="3038847" y="2549796"/>
                  <a:pt x="3023733" y="2551120"/>
                </a:cubicBezTo>
                <a:lnTo>
                  <a:pt x="2988053" y="2342117"/>
                </a:lnTo>
                <a:cubicBezTo>
                  <a:pt x="3010075" y="2337416"/>
                  <a:pt x="3029083" y="2320004"/>
                  <a:pt x="3029083" y="2289851"/>
                </a:cubicBezTo>
                <a:cubicBezTo>
                  <a:pt x="3029083" y="2289009"/>
                  <a:pt x="3028941" y="2288204"/>
                  <a:pt x="3028941" y="2287354"/>
                </a:cubicBezTo>
                <a:lnTo>
                  <a:pt x="3480201" y="2237007"/>
                </a:lnTo>
                <a:cubicBezTo>
                  <a:pt x="3481231" y="2243798"/>
                  <a:pt x="3483358" y="2249710"/>
                  <a:pt x="3486439" y="2254779"/>
                </a:cubicBezTo>
                <a:close/>
                <a:moveTo>
                  <a:pt x="2311498" y="2214014"/>
                </a:moveTo>
                <a:cubicBezTo>
                  <a:pt x="2313625" y="2209020"/>
                  <a:pt x="2315128" y="2203514"/>
                  <a:pt x="2316083" y="2197565"/>
                </a:cubicBezTo>
                <a:lnTo>
                  <a:pt x="2922588" y="2285594"/>
                </a:lnTo>
                <a:cubicBezTo>
                  <a:pt x="2922475" y="2287023"/>
                  <a:pt x="2922362" y="2288385"/>
                  <a:pt x="2922362" y="2289851"/>
                </a:cubicBezTo>
                <a:cubicBezTo>
                  <a:pt x="2922362" y="2328120"/>
                  <a:pt x="2952938" y="2345863"/>
                  <a:pt x="2981343" y="2343178"/>
                </a:cubicBezTo>
                <a:lnTo>
                  <a:pt x="2996426" y="2431501"/>
                </a:lnTo>
                <a:lnTo>
                  <a:pt x="3017051" y="2552180"/>
                </a:lnTo>
                <a:cubicBezTo>
                  <a:pt x="3005235" y="2554828"/>
                  <a:pt x="2994367" y="2561619"/>
                  <a:pt x="2987910" y="2572713"/>
                </a:cubicBezTo>
                <a:lnTo>
                  <a:pt x="2699413" y="2419715"/>
                </a:lnTo>
                <a:lnTo>
                  <a:pt x="2311498" y="2214014"/>
                </a:lnTo>
                <a:close/>
                <a:moveTo>
                  <a:pt x="2450734" y="3273799"/>
                </a:moveTo>
                <a:lnTo>
                  <a:pt x="2665537" y="3285141"/>
                </a:lnTo>
                <a:cubicBezTo>
                  <a:pt x="2665725" y="3310450"/>
                  <a:pt x="2678675" y="3327118"/>
                  <a:pt x="2695744" y="3335166"/>
                </a:cubicBezTo>
                <a:lnTo>
                  <a:pt x="2506594" y="3769326"/>
                </a:lnTo>
                <a:lnTo>
                  <a:pt x="2486698" y="3814944"/>
                </a:lnTo>
                <a:cubicBezTo>
                  <a:pt x="2482662" y="3813770"/>
                  <a:pt x="2478408" y="3813251"/>
                  <a:pt x="2474184" y="3813401"/>
                </a:cubicBezTo>
                <a:lnTo>
                  <a:pt x="2401045" y="3328885"/>
                </a:lnTo>
                <a:cubicBezTo>
                  <a:pt x="2425961" y="3324259"/>
                  <a:pt x="2448020" y="3305892"/>
                  <a:pt x="2450734" y="3273799"/>
                </a:cubicBezTo>
                <a:close/>
                <a:moveTo>
                  <a:pt x="2493012" y="3817440"/>
                </a:moveTo>
                <a:lnTo>
                  <a:pt x="2669574" y="3412214"/>
                </a:lnTo>
                <a:lnTo>
                  <a:pt x="2702058" y="3337700"/>
                </a:lnTo>
                <a:cubicBezTo>
                  <a:pt x="2710603" y="3340566"/>
                  <a:pt x="2719818" y="3341446"/>
                  <a:pt x="2728807" y="3340378"/>
                </a:cubicBezTo>
                <a:lnTo>
                  <a:pt x="2835461" y="3888389"/>
                </a:lnTo>
                <a:lnTo>
                  <a:pt x="2857295" y="4000622"/>
                </a:lnTo>
                <a:cubicBezTo>
                  <a:pt x="2844375" y="4003714"/>
                  <a:pt x="2832674" y="4011423"/>
                  <a:pt x="2825735" y="4023766"/>
                </a:cubicBezTo>
                <a:lnTo>
                  <a:pt x="2508465" y="3860921"/>
                </a:lnTo>
                <a:cubicBezTo>
                  <a:pt x="2509788" y="3857101"/>
                  <a:pt x="2510554" y="3852919"/>
                  <a:pt x="2510554" y="3848067"/>
                </a:cubicBezTo>
                <a:cubicBezTo>
                  <a:pt x="2510554" y="3832867"/>
                  <a:pt x="2503068" y="3822653"/>
                  <a:pt x="2493012" y="3817440"/>
                </a:cubicBezTo>
                <a:close/>
                <a:moveTo>
                  <a:pt x="2911351" y="4017959"/>
                </a:moveTo>
                <a:lnTo>
                  <a:pt x="3354982" y="3613319"/>
                </a:lnTo>
                <a:lnTo>
                  <a:pt x="3765062" y="3239351"/>
                </a:lnTo>
                <a:cubicBezTo>
                  <a:pt x="3786498" y="3260870"/>
                  <a:pt x="3819306" y="3268068"/>
                  <a:pt x="3848371" y="3260907"/>
                </a:cubicBezTo>
                <a:lnTo>
                  <a:pt x="4032681" y="3845721"/>
                </a:lnTo>
                <a:cubicBezTo>
                  <a:pt x="4022331" y="3849902"/>
                  <a:pt x="4014183" y="3859455"/>
                  <a:pt x="4014183" y="3874512"/>
                </a:cubicBezTo>
                <a:cubicBezTo>
                  <a:pt x="4014183" y="3874949"/>
                  <a:pt x="4014259" y="3875317"/>
                  <a:pt x="4014259" y="3875686"/>
                </a:cubicBezTo>
                <a:lnTo>
                  <a:pt x="2920822" y="4039553"/>
                </a:lnTo>
                <a:cubicBezTo>
                  <a:pt x="2919281" y="4031031"/>
                  <a:pt x="2915944" y="4023765"/>
                  <a:pt x="2911351" y="4017959"/>
                </a:cubicBezTo>
                <a:close/>
                <a:moveTo>
                  <a:pt x="3420012" y="2840766"/>
                </a:moveTo>
                <a:lnTo>
                  <a:pt x="3070264" y="2620384"/>
                </a:lnTo>
                <a:cubicBezTo>
                  <a:pt x="3073346" y="2614104"/>
                  <a:pt x="3075180" y="2606680"/>
                  <a:pt x="3075180" y="2597978"/>
                </a:cubicBezTo>
                <a:cubicBezTo>
                  <a:pt x="3075180" y="2587809"/>
                  <a:pt x="3072685" y="2579325"/>
                  <a:pt x="3068573" y="2572458"/>
                </a:cubicBezTo>
                <a:lnTo>
                  <a:pt x="3490400" y="2260330"/>
                </a:lnTo>
                <a:cubicBezTo>
                  <a:pt x="3498112" y="2269469"/>
                  <a:pt x="3509124" y="2274869"/>
                  <a:pt x="3520720" y="2276448"/>
                </a:cubicBezTo>
                <a:lnTo>
                  <a:pt x="3477412" y="2812930"/>
                </a:lnTo>
                <a:cubicBezTo>
                  <a:pt x="3455315" y="2812343"/>
                  <a:pt x="3432932" y="2821632"/>
                  <a:pt x="3420012" y="2840766"/>
                </a:cubicBezTo>
                <a:close/>
                <a:moveTo>
                  <a:pt x="3479540" y="2228229"/>
                </a:moveTo>
                <a:cubicBezTo>
                  <a:pt x="3479540" y="2228929"/>
                  <a:pt x="3479615" y="2229553"/>
                  <a:pt x="3479615" y="2230215"/>
                </a:cubicBezTo>
                <a:lnTo>
                  <a:pt x="3300370" y="2250229"/>
                </a:lnTo>
                <a:lnTo>
                  <a:pt x="3028355" y="2280563"/>
                </a:lnTo>
                <a:cubicBezTo>
                  <a:pt x="3024754" y="2255697"/>
                  <a:pt x="3006994" y="2241301"/>
                  <a:pt x="2987031" y="2237413"/>
                </a:cubicBezTo>
                <a:lnTo>
                  <a:pt x="3095293" y="1514952"/>
                </a:lnTo>
                <a:cubicBezTo>
                  <a:pt x="3102854" y="1515425"/>
                  <a:pt x="3110416" y="1514177"/>
                  <a:pt x="3117240" y="1511206"/>
                </a:cubicBezTo>
                <a:lnTo>
                  <a:pt x="3500825" y="2187170"/>
                </a:lnTo>
                <a:cubicBezTo>
                  <a:pt x="3488423" y="2194917"/>
                  <a:pt x="3479540" y="2208584"/>
                  <a:pt x="3479540" y="2228229"/>
                </a:cubicBezTo>
                <a:close/>
                <a:moveTo>
                  <a:pt x="2997892" y="2634742"/>
                </a:moveTo>
                <a:cubicBezTo>
                  <a:pt x="3000312" y="2636758"/>
                  <a:pt x="3003033" y="2638450"/>
                  <a:pt x="3005889" y="2639879"/>
                </a:cubicBezTo>
                <a:lnTo>
                  <a:pt x="2741359" y="3231823"/>
                </a:lnTo>
                <a:cubicBezTo>
                  <a:pt x="2710205" y="3221059"/>
                  <a:pt x="2669574" y="3236554"/>
                  <a:pt x="2665830" y="3278312"/>
                </a:cubicBezTo>
                <a:lnTo>
                  <a:pt x="2451027" y="3266962"/>
                </a:lnTo>
                <a:cubicBezTo>
                  <a:pt x="2451027" y="3248159"/>
                  <a:pt x="2444683" y="3233620"/>
                  <a:pt x="2434921" y="3223226"/>
                </a:cubicBezTo>
                <a:lnTo>
                  <a:pt x="2785548" y="2856711"/>
                </a:lnTo>
                <a:lnTo>
                  <a:pt x="2997892" y="2634742"/>
                </a:lnTo>
                <a:close/>
                <a:moveTo>
                  <a:pt x="3088611" y="1514034"/>
                </a:moveTo>
                <a:lnTo>
                  <a:pt x="3031947" y="1891823"/>
                </a:lnTo>
                <a:lnTo>
                  <a:pt x="2980274" y="2236458"/>
                </a:lnTo>
                <a:cubicBezTo>
                  <a:pt x="2972938" y="2235901"/>
                  <a:pt x="2965520" y="2236751"/>
                  <a:pt x="2958515" y="2238879"/>
                </a:cubicBezTo>
                <a:lnTo>
                  <a:pt x="2791748" y="1831562"/>
                </a:lnTo>
                <a:lnTo>
                  <a:pt x="2673541" y="1542901"/>
                </a:lnTo>
                <a:cubicBezTo>
                  <a:pt x="2689100" y="1535846"/>
                  <a:pt x="2700991" y="1520901"/>
                  <a:pt x="2701142" y="1498021"/>
                </a:cubicBezTo>
                <a:lnTo>
                  <a:pt x="2824375" y="1490748"/>
                </a:lnTo>
                <a:lnTo>
                  <a:pt x="3055067" y="1477127"/>
                </a:lnTo>
                <a:cubicBezTo>
                  <a:pt x="3057344" y="1498277"/>
                  <a:pt x="3071956" y="1510582"/>
                  <a:pt x="3088611" y="1514034"/>
                </a:cubicBezTo>
                <a:close/>
                <a:moveTo>
                  <a:pt x="2205400" y="2128083"/>
                </a:moveTo>
                <a:cubicBezTo>
                  <a:pt x="2195268" y="2135461"/>
                  <a:pt x="2187196" y="2145893"/>
                  <a:pt x="2182680" y="2159372"/>
                </a:cubicBezTo>
                <a:lnTo>
                  <a:pt x="1654830" y="1987456"/>
                </a:lnTo>
                <a:lnTo>
                  <a:pt x="1644623" y="1984117"/>
                </a:lnTo>
                <a:cubicBezTo>
                  <a:pt x="1645322" y="1980627"/>
                  <a:pt x="1645729" y="1976919"/>
                  <a:pt x="1645729" y="1972955"/>
                </a:cubicBezTo>
                <a:cubicBezTo>
                  <a:pt x="1645729" y="1951211"/>
                  <a:pt x="1634386" y="1937071"/>
                  <a:pt x="1619632" y="1930535"/>
                </a:cubicBezTo>
                <a:lnTo>
                  <a:pt x="1771089" y="1546684"/>
                </a:lnTo>
                <a:cubicBezTo>
                  <a:pt x="1782138" y="1549730"/>
                  <a:pt x="1794359" y="1548557"/>
                  <a:pt x="1804453" y="1543157"/>
                </a:cubicBezTo>
                <a:lnTo>
                  <a:pt x="2152442" y="2050808"/>
                </a:lnTo>
                <a:lnTo>
                  <a:pt x="2205400" y="2128083"/>
                </a:lnTo>
                <a:close/>
                <a:moveTo>
                  <a:pt x="1024468" y="681325"/>
                </a:moveTo>
                <a:cubicBezTo>
                  <a:pt x="1035148" y="670457"/>
                  <a:pt x="1042123" y="654993"/>
                  <a:pt x="1042123" y="634791"/>
                </a:cubicBezTo>
                <a:cubicBezTo>
                  <a:pt x="1042123" y="629872"/>
                  <a:pt x="1041680" y="625246"/>
                  <a:pt x="1040876" y="620839"/>
                </a:cubicBezTo>
                <a:lnTo>
                  <a:pt x="1636002" y="458551"/>
                </a:lnTo>
                <a:cubicBezTo>
                  <a:pt x="1643300" y="483153"/>
                  <a:pt x="1665983" y="495165"/>
                  <a:pt x="1688336" y="494653"/>
                </a:cubicBezTo>
                <a:lnTo>
                  <a:pt x="1776192" y="1464935"/>
                </a:lnTo>
                <a:cubicBezTo>
                  <a:pt x="1769255" y="1465995"/>
                  <a:pt x="1762611" y="1468681"/>
                  <a:pt x="1757034" y="1472900"/>
                </a:cubicBezTo>
                <a:lnTo>
                  <a:pt x="1418441" y="1107048"/>
                </a:lnTo>
                <a:lnTo>
                  <a:pt x="1024468" y="681325"/>
                </a:lnTo>
                <a:close/>
                <a:moveTo>
                  <a:pt x="1642714" y="1990691"/>
                </a:moveTo>
                <a:lnTo>
                  <a:pt x="1976429" y="2099359"/>
                </a:lnTo>
                <a:lnTo>
                  <a:pt x="2180883" y="2165945"/>
                </a:lnTo>
                <a:cubicBezTo>
                  <a:pt x="2179598" y="2171601"/>
                  <a:pt x="2178823" y="2177656"/>
                  <a:pt x="2178823" y="2184229"/>
                </a:cubicBezTo>
                <a:cubicBezTo>
                  <a:pt x="2178823" y="2217835"/>
                  <a:pt x="2197027" y="2239173"/>
                  <a:pt x="2220186" y="2248424"/>
                </a:cubicBezTo>
                <a:lnTo>
                  <a:pt x="2023878" y="2769374"/>
                </a:lnTo>
                <a:cubicBezTo>
                  <a:pt x="2008320" y="2764861"/>
                  <a:pt x="1991213" y="2765410"/>
                  <a:pt x="1976098" y="2771066"/>
                </a:cubicBezTo>
                <a:lnTo>
                  <a:pt x="1622240" y="2014082"/>
                </a:lnTo>
                <a:cubicBezTo>
                  <a:pt x="1631304" y="2009343"/>
                  <a:pt x="1638790" y="2001559"/>
                  <a:pt x="1642714" y="1990691"/>
                </a:cubicBezTo>
                <a:close/>
                <a:moveTo>
                  <a:pt x="2071628" y="2835704"/>
                </a:moveTo>
                <a:cubicBezTo>
                  <a:pt x="2071628" y="2831365"/>
                  <a:pt x="2071222" y="2827325"/>
                  <a:pt x="2070636" y="2823399"/>
                </a:cubicBezTo>
                <a:lnTo>
                  <a:pt x="2437746" y="2738341"/>
                </a:lnTo>
                <a:lnTo>
                  <a:pt x="2983213" y="2611937"/>
                </a:lnTo>
                <a:cubicBezTo>
                  <a:pt x="2985122" y="2619165"/>
                  <a:pt x="2988497" y="2625265"/>
                  <a:pt x="2992826" y="2630116"/>
                </a:cubicBezTo>
                <a:lnTo>
                  <a:pt x="2578854" y="3062916"/>
                </a:lnTo>
                <a:lnTo>
                  <a:pt x="2429967" y="3218600"/>
                </a:lnTo>
                <a:cubicBezTo>
                  <a:pt x="2407321" y="3199684"/>
                  <a:pt x="2371574" y="3199240"/>
                  <a:pt x="2348304" y="3217239"/>
                </a:cubicBezTo>
                <a:lnTo>
                  <a:pt x="2051958" y="2885834"/>
                </a:lnTo>
                <a:cubicBezTo>
                  <a:pt x="2063811" y="2874296"/>
                  <a:pt x="2071628" y="2857629"/>
                  <a:pt x="2071628" y="2835704"/>
                </a:cubicBezTo>
                <a:close/>
                <a:moveTo>
                  <a:pt x="2394325" y="3329840"/>
                </a:moveTo>
                <a:lnTo>
                  <a:pt x="2467435" y="3814357"/>
                </a:lnTo>
                <a:cubicBezTo>
                  <a:pt x="2460971" y="3815823"/>
                  <a:pt x="2454958" y="3818983"/>
                  <a:pt x="2450329" y="3823901"/>
                </a:cubicBezTo>
                <a:lnTo>
                  <a:pt x="2242462" y="3662749"/>
                </a:lnTo>
                <a:lnTo>
                  <a:pt x="2011845" y="3484050"/>
                </a:lnTo>
                <a:cubicBezTo>
                  <a:pt x="2015731" y="3477808"/>
                  <a:pt x="2018083" y="3470053"/>
                  <a:pt x="2018083" y="3460727"/>
                </a:cubicBezTo>
                <a:cubicBezTo>
                  <a:pt x="2018083" y="3455259"/>
                  <a:pt x="2017234" y="3450332"/>
                  <a:pt x="2015806" y="3445925"/>
                </a:cubicBezTo>
                <a:lnTo>
                  <a:pt x="2332197" y="3297190"/>
                </a:lnTo>
                <a:cubicBezTo>
                  <a:pt x="2344013" y="3321063"/>
                  <a:pt x="2369778" y="3331969"/>
                  <a:pt x="2394325" y="3329841"/>
                </a:cubicBezTo>
                <a:close/>
                <a:moveTo>
                  <a:pt x="2007771" y="3489481"/>
                </a:moveTo>
                <a:lnTo>
                  <a:pt x="2446187" y="3829339"/>
                </a:lnTo>
                <a:cubicBezTo>
                  <a:pt x="2443173" y="3834409"/>
                  <a:pt x="2441376" y="3840651"/>
                  <a:pt x="2441376" y="3848067"/>
                </a:cubicBezTo>
                <a:cubicBezTo>
                  <a:pt x="2441376" y="3851151"/>
                  <a:pt x="2441707" y="3853942"/>
                  <a:pt x="2442255" y="3856589"/>
                </a:cubicBezTo>
                <a:lnTo>
                  <a:pt x="2300562" y="3907493"/>
                </a:lnTo>
                <a:lnTo>
                  <a:pt x="1839870" y="4073120"/>
                </a:lnTo>
                <a:cubicBezTo>
                  <a:pt x="1831646" y="4050421"/>
                  <a:pt x="1814216" y="4035514"/>
                  <a:pt x="1793915" y="4028534"/>
                </a:cubicBezTo>
                <a:lnTo>
                  <a:pt x="1966410" y="3501672"/>
                </a:lnTo>
                <a:cubicBezTo>
                  <a:pt x="1981089" y="3504907"/>
                  <a:pt x="1997459" y="3500868"/>
                  <a:pt x="2007771" y="3489480"/>
                </a:cubicBezTo>
                <a:close/>
                <a:moveTo>
                  <a:pt x="1838328" y="4137759"/>
                </a:moveTo>
                <a:cubicBezTo>
                  <a:pt x="1842545" y="4127913"/>
                  <a:pt x="1844965" y="4116459"/>
                  <a:pt x="1844965" y="4103379"/>
                </a:cubicBezTo>
                <a:cubicBezTo>
                  <a:pt x="1844965" y="4094790"/>
                  <a:pt x="1843830" y="4086930"/>
                  <a:pt x="1841883" y="4079657"/>
                </a:cubicBezTo>
                <a:lnTo>
                  <a:pt x="2444277" y="3863125"/>
                </a:lnTo>
                <a:cubicBezTo>
                  <a:pt x="2445961" y="3867021"/>
                  <a:pt x="2448351" y="3870323"/>
                  <a:pt x="2451140" y="3873114"/>
                </a:cubicBezTo>
                <a:lnTo>
                  <a:pt x="2141506" y="4252264"/>
                </a:lnTo>
                <a:cubicBezTo>
                  <a:pt x="2122016" y="4239410"/>
                  <a:pt x="2092102" y="4243599"/>
                  <a:pt x="2079445" y="4264900"/>
                </a:cubicBezTo>
                <a:lnTo>
                  <a:pt x="1856788" y="4147529"/>
                </a:lnTo>
                <a:lnTo>
                  <a:pt x="1838328" y="4137759"/>
                </a:lnTo>
                <a:close/>
                <a:moveTo>
                  <a:pt x="2146857" y="4256528"/>
                </a:moveTo>
                <a:lnTo>
                  <a:pt x="2253586" y="4125785"/>
                </a:lnTo>
                <a:lnTo>
                  <a:pt x="2456499" y="3877378"/>
                </a:lnTo>
                <a:cubicBezTo>
                  <a:pt x="2472057" y="3887141"/>
                  <a:pt x="2495402" y="3883764"/>
                  <a:pt x="2505564" y="3867089"/>
                </a:cubicBezTo>
                <a:lnTo>
                  <a:pt x="2822872" y="4030008"/>
                </a:lnTo>
                <a:cubicBezTo>
                  <a:pt x="2820557" y="4035958"/>
                  <a:pt x="2819166" y="4042787"/>
                  <a:pt x="2819166" y="4050571"/>
                </a:cubicBezTo>
                <a:cubicBezTo>
                  <a:pt x="2819166" y="4054904"/>
                  <a:pt x="2819602" y="4059018"/>
                  <a:pt x="2820376" y="4062839"/>
                </a:cubicBezTo>
                <a:lnTo>
                  <a:pt x="2426329" y="4187046"/>
                </a:lnTo>
                <a:lnTo>
                  <a:pt x="2156884" y="4271954"/>
                </a:lnTo>
                <a:cubicBezTo>
                  <a:pt x="2154645" y="4265704"/>
                  <a:pt x="2151194" y="4260567"/>
                  <a:pt x="2146857" y="4256528"/>
                </a:cubicBezTo>
                <a:close/>
                <a:moveTo>
                  <a:pt x="2921633" y="4046382"/>
                </a:moveTo>
                <a:lnTo>
                  <a:pt x="4015063" y="3882515"/>
                </a:lnTo>
                <a:cubicBezTo>
                  <a:pt x="4016604" y="3889495"/>
                  <a:pt x="4020204" y="3894933"/>
                  <a:pt x="4024969" y="3898821"/>
                </a:cubicBezTo>
                <a:lnTo>
                  <a:pt x="3710600" y="4368686"/>
                </a:lnTo>
                <a:cubicBezTo>
                  <a:pt x="3672944" y="4347092"/>
                  <a:pt x="3617896" y="4357374"/>
                  <a:pt x="3596979" y="4399464"/>
                </a:cubicBezTo>
                <a:lnTo>
                  <a:pt x="2918544" y="4070112"/>
                </a:lnTo>
                <a:cubicBezTo>
                  <a:pt x="2920604" y="4064381"/>
                  <a:pt x="2921815" y="4057845"/>
                  <a:pt x="2921815" y="4050572"/>
                </a:cubicBezTo>
                <a:cubicBezTo>
                  <a:pt x="2921815" y="4049105"/>
                  <a:pt x="2921701" y="4047781"/>
                  <a:pt x="2921633" y="4046382"/>
                </a:cubicBezTo>
                <a:close/>
                <a:moveTo>
                  <a:pt x="3716327" y="4372357"/>
                </a:moveTo>
                <a:lnTo>
                  <a:pt x="3795893" y="4253444"/>
                </a:lnTo>
                <a:lnTo>
                  <a:pt x="4030696" y="3902492"/>
                </a:lnTo>
                <a:cubicBezTo>
                  <a:pt x="4040535" y="3907193"/>
                  <a:pt x="4052794" y="3906832"/>
                  <a:pt x="4062189" y="3901243"/>
                </a:cubicBezTo>
                <a:lnTo>
                  <a:pt x="4308515" y="4212235"/>
                </a:lnTo>
                <a:cubicBezTo>
                  <a:pt x="4295887" y="4223104"/>
                  <a:pt x="4287379" y="4239635"/>
                  <a:pt x="4287379" y="4261891"/>
                </a:cubicBezTo>
                <a:cubicBezTo>
                  <a:pt x="4287379" y="4266441"/>
                  <a:pt x="4287740" y="4270706"/>
                  <a:pt x="4288477" y="4274745"/>
                </a:cubicBezTo>
                <a:lnTo>
                  <a:pt x="3745249" y="4414589"/>
                </a:lnTo>
                <a:cubicBezTo>
                  <a:pt x="3740401" y="4395936"/>
                  <a:pt x="3729909" y="4381834"/>
                  <a:pt x="3716327" y="4372357"/>
                </a:cubicBezTo>
                <a:close/>
                <a:moveTo>
                  <a:pt x="4425661" y="3617945"/>
                </a:moveTo>
                <a:lnTo>
                  <a:pt x="3897037" y="3227189"/>
                </a:lnTo>
                <a:cubicBezTo>
                  <a:pt x="3905260" y="3214448"/>
                  <a:pt x="3910393" y="3198435"/>
                  <a:pt x="3910393" y="3179045"/>
                </a:cubicBezTo>
                <a:cubicBezTo>
                  <a:pt x="3910393" y="3174051"/>
                  <a:pt x="3909959" y="3169388"/>
                  <a:pt x="3909296" y="3164830"/>
                </a:cubicBezTo>
                <a:lnTo>
                  <a:pt x="4514697" y="3036110"/>
                </a:lnTo>
                <a:cubicBezTo>
                  <a:pt x="4520123" y="3059471"/>
                  <a:pt x="4537666" y="3073310"/>
                  <a:pt x="4557486" y="3077650"/>
                </a:cubicBezTo>
                <a:lnTo>
                  <a:pt x="4461483" y="3604286"/>
                </a:lnTo>
                <a:cubicBezTo>
                  <a:pt x="4448269" y="3603113"/>
                  <a:pt x="4434545" y="3607663"/>
                  <a:pt x="4425661" y="3617945"/>
                </a:cubicBezTo>
                <a:close/>
                <a:moveTo>
                  <a:pt x="4513517" y="3029356"/>
                </a:moveTo>
                <a:lnTo>
                  <a:pt x="3908191" y="3158114"/>
                </a:lnTo>
                <a:cubicBezTo>
                  <a:pt x="3901953" y="3128765"/>
                  <a:pt x="3882576" y="3109601"/>
                  <a:pt x="3859088" y="3100523"/>
                </a:cubicBezTo>
                <a:lnTo>
                  <a:pt x="3942179" y="2878042"/>
                </a:lnTo>
                <a:cubicBezTo>
                  <a:pt x="3967501" y="2885022"/>
                  <a:pt x="3998031" y="2874409"/>
                  <a:pt x="4007577" y="2846242"/>
                </a:cubicBezTo>
                <a:lnTo>
                  <a:pt x="4514405" y="3006183"/>
                </a:lnTo>
                <a:cubicBezTo>
                  <a:pt x="4513449" y="3010658"/>
                  <a:pt x="4512931" y="3015434"/>
                  <a:pt x="4512931" y="3020579"/>
                </a:cubicBezTo>
                <a:cubicBezTo>
                  <a:pt x="4512931" y="3023625"/>
                  <a:pt x="4513224" y="3026528"/>
                  <a:pt x="4513517" y="3029356"/>
                </a:cubicBezTo>
                <a:close/>
                <a:moveTo>
                  <a:pt x="3904599" y="2826889"/>
                </a:moveTo>
                <a:cubicBezTo>
                  <a:pt x="3904599" y="2827694"/>
                  <a:pt x="3904674" y="2828431"/>
                  <a:pt x="3904741" y="2829236"/>
                </a:cubicBezTo>
                <a:lnTo>
                  <a:pt x="3768512" y="2844181"/>
                </a:lnTo>
                <a:lnTo>
                  <a:pt x="3541270" y="2869046"/>
                </a:lnTo>
                <a:cubicBezTo>
                  <a:pt x="3538849" y="2850649"/>
                  <a:pt x="3530258" y="2836765"/>
                  <a:pt x="3518519" y="2827438"/>
                </a:cubicBezTo>
                <a:lnTo>
                  <a:pt x="3854316" y="2375497"/>
                </a:lnTo>
                <a:cubicBezTo>
                  <a:pt x="3865545" y="2382514"/>
                  <a:pt x="3879127" y="2385560"/>
                  <a:pt x="3892415" y="2384605"/>
                </a:cubicBezTo>
                <a:lnTo>
                  <a:pt x="3946877" y="2774624"/>
                </a:lnTo>
                <a:cubicBezTo>
                  <a:pt x="3924419" y="2778813"/>
                  <a:pt x="3904599" y="2796187"/>
                  <a:pt x="3904599" y="2826889"/>
                </a:cubicBezTo>
                <a:close/>
                <a:moveTo>
                  <a:pt x="3848739" y="2371533"/>
                </a:moveTo>
                <a:lnTo>
                  <a:pt x="3513009" y="2823474"/>
                </a:lnTo>
                <a:cubicBezTo>
                  <a:pt x="3504350" y="2817999"/>
                  <a:pt x="3494437" y="2814660"/>
                  <a:pt x="3484237" y="2813449"/>
                </a:cubicBezTo>
                <a:lnTo>
                  <a:pt x="3522479" y="2339801"/>
                </a:lnTo>
                <a:lnTo>
                  <a:pt x="3527545" y="2276960"/>
                </a:lnTo>
                <a:cubicBezTo>
                  <a:pt x="3547583" y="2277148"/>
                  <a:pt x="3567764" y="2266242"/>
                  <a:pt x="3574295" y="2244242"/>
                </a:cubicBezTo>
                <a:lnTo>
                  <a:pt x="3829144" y="2312882"/>
                </a:lnTo>
                <a:cubicBezTo>
                  <a:pt x="3828484" y="2316740"/>
                  <a:pt x="3828039" y="2320779"/>
                  <a:pt x="3828039" y="2325074"/>
                </a:cubicBezTo>
                <a:cubicBezTo>
                  <a:pt x="3828039" y="2346194"/>
                  <a:pt x="3836480" y="2361650"/>
                  <a:pt x="3848739" y="2371533"/>
                </a:cubicBezTo>
                <a:close/>
                <a:moveTo>
                  <a:pt x="2622785" y="1539411"/>
                </a:moveTo>
                <a:lnTo>
                  <a:pt x="2280561" y="2122096"/>
                </a:lnTo>
                <a:cubicBezTo>
                  <a:pt x="2258975" y="2111589"/>
                  <a:pt x="2231895" y="2112326"/>
                  <a:pt x="2211120" y="2124367"/>
                </a:cubicBezTo>
                <a:lnTo>
                  <a:pt x="2134313" y="2012284"/>
                </a:lnTo>
                <a:lnTo>
                  <a:pt x="1810143" y="1539411"/>
                </a:lnTo>
                <a:cubicBezTo>
                  <a:pt x="1818433" y="1532950"/>
                  <a:pt x="1824273" y="1522924"/>
                  <a:pt x="1825002" y="1509333"/>
                </a:cubicBezTo>
                <a:lnTo>
                  <a:pt x="2601642" y="1501473"/>
                </a:lnTo>
                <a:cubicBezTo>
                  <a:pt x="2602747" y="1519284"/>
                  <a:pt x="2611188" y="1531920"/>
                  <a:pt x="2622785" y="1539411"/>
                </a:cubicBezTo>
                <a:close/>
                <a:moveTo>
                  <a:pt x="1746248" y="1526963"/>
                </a:moveTo>
                <a:cubicBezTo>
                  <a:pt x="1750428" y="1535041"/>
                  <a:pt x="1756996" y="1540878"/>
                  <a:pt x="1764670" y="1544368"/>
                </a:cubicBezTo>
                <a:lnTo>
                  <a:pt x="1666427" y="1793369"/>
                </a:lnTo>
                <a:lnTo>
                  <a:pt x="1613213" y="1928218"/>
                </a:lnTo>
                <a:cubicBezTo>
                  <a:pt x="1591890" y="1922164"/>
                  <a:pt x="1566237" y="1930347"/>
                  <a:pt x="1556616" y="1952828"/>
                </a:cubicBezTo>
                <a:lnTo>
                  <a:pt x="1487107" y="1925977"/>
                </a:lnTo>
                <a:lnTo>
                  <a:pt x="1194467" y="1812939"/>
                </a:lnTo>
                <a:cubicBezTo>
                  <a:pt x="1195783" y="1808058"/>
                  <a:pt x="1196595" y="1802733"/>
                  <a:pt x="1196595" y="1796851"/>
                </a:cubicBezTo>
                <a:cubicBezTo>
                  <a:pt x="1196595" y="1789803"/>
                  <a:pt x="1195490" y="1783448"/>
                  <a:pt x="1193618" y="1777792"/>
                </a:cubicBezTo>
                <a:lnTo>
                  <a:pt x="1381228" y="1692628"/>
                </a:lnTo>
                <a:lnTo>
                  <a:pt x="1746248" y="1526963"/>
                </a:lnTo>
                <a:close/>
                <a:moveTo>
                  <a:pt x="4313950" y="4208196"/>
                </a:moveTo>
                <a:lnTo>
                  <a:pt x="4067540" y="3897137"/>
                </a:lnTo>
                <a:cubicBezTo>
                  <a:pt x="4072899" y="3891917"/>
                  <a:pt x="4076424" y="3884426"/>
                  <a:pt x="4076424" y="3874512"/>
                </a:cubicBezTo>
                <a:cubicBezTo>
                  <a:pt x="4076424" y="3869954"/>
                  <a:pt x="4075689" y="3865840"/>
                  <a:pt x="4074297" y="3862320"/>
                </a:cubicBezTo>
                <a:lnTo>
                  <a:pt x="4422429" y="3668924"/>
                </a:lnTo>
                <a:cubicBezTo>
                  <a:pt x="4428156" y="3677957"/>
                  <a:pt x="4437183" y="3683613"/>
                  <a:pt x="4447097" y="3685892"/>
                </a:cubicBezTo>
                <a:lnTo>
                  <a:pt x="4359744" y="4197177"/>
                </a:lnTo>
                <a:cubicBezTo>
                  <a:pt x="4343818" y="4195493"/>
                  <a:pt x="4327230" y="4199163"/>
                  <a:pt x="4313950" y="4208196"/>
                </a:cubicBezTo>
                <a:close/>
                <a:moveTo>
                  <a:pt x="4713972" y="2923290"/>
                </a:moveTo>
                <a:cubicBezTo>
                  <a:pt x="4702449" y="2936144"/>
                  <a:pt x="4695114" y="2953879"/>
                  <a:pt x="4695114" y="2976541"/>
                </a:cubicBezTo>
                <a:cubicBezTo>
                  <a:pt x="4695114" y="2981204"/>
                  <a:pt x="4695475" y="2985574"/>
                  <a:pt x="4696136" y="2989839"/>
                </a:cubicBezTo>
                <a:lnTo>
                  <a:pt x="4627874" y="3004709"/>
                </a:lnTo>
                <a:cubicBezTo>
                  <a:pt x="4619141" y="2967651"/>
                  <a:pt x="4579726" y="2954654"/>
                  <a:pt x="4549414" y="2965778"/>
                </a:cubicBezTo>
                <a:lnTo>
                  <a:pt x="4387276" y="2619759"/>
                </a:lnTo>
                <a:cubicBezTo>
                  <a:pt x="4391087" y="2617849"/>
                  <a:pt x="4394612" y="2615457"/>
                  <a:pt x="4397844" y="2612629"/>
                </a:cubicBezTo>
                <a:lnTo>
                  <a:pt x="4539434" y="2751744"/>
                </a:lnTo>
                <a:lnTo>
                  <a:pt x="4713972" y="2923290"/>
                </a:lnTo>
                <a:close/>
                <a:moveTo>
                  <a:pt x="4167076" y="2282729"/>
                </a:moveTo>
                <a:lnTo>
                  <a:pt x="4076056" y="2246957"/>
                </a:lnTo>
                <a:cubicBezTo>
                  <a:pt x="4077597" y="2241301"/>
                  <a:pt x="4078551" y="2235096"/>
                  <a:pt x="4078551" y="2228229"/>
                </a:cubicBezTo>
                <a:cubicBezTo>
                  <a:pt x="4078551" y="2219008"/>
                  <a:pt x="4076936" y="2210930"/>
                  <a:pt x="4074079" y="2203845"/>
                </a:cubicBezTo>
                <a:lnTo>
                  <a:pt x="4378317" y="2047838"/>
                </a:lnTo>
                <a:cubicBezTo>
                  <a:pt x="4381985" y="2054517"/>
                  <a:pt x="4386833" y="2060067"/>
                  <a:pt x="4392485" y="2064467"/>
                </a:cubicBezTo>
                <a:lnTo>
                  <a:pt x="4252587" y="2257608"/>
                </a:lnTo>
                <a:cubicBezTo>
                  <a:pt x="4224176" y="2240459"/>
                  <a:pt x="4181169" y="2248830"/>
                  <a:pt x="4167076" y="2282729"/>
                </a:cubicBezTo>
                <a:close/>
                <a:moveTo>
                  <a:pt x="4375453" y="2041663"/>
                </a:moveTo>
                <a:lnTo>
                  <a:pt x="4184176" y="2139718"/>
                </a:lnTo>
                <a:lnTo>
                  <a:pt x="4071216" y="2197640"/>
                </a:lnTo>
                <a:cubicBezTo>
                  <a:pt x="4058220" y="2173910"/>
                  <a:pt x="4030185" y="2164696"/>
                  <a:pt x="4005450" y="2169871"/>
                </a:cubicBezTo>
                <a:lnTo>
                  <a:pt x="3946877" y="1969721"/>
                </a:lnTo>
                <a:cubicBezTo>
                  <a:pt x="3959496" y="1965351"/>
                  <a:pt x="3970071" y="1955363"/>
                  <a:pt x="3973446" y="1939786"/>
                </a:cubicBezTo>
                <a:lnTo>
                  <a:pt x="4371274" y="2009900"/>
                </a:lnTo>
                <a:cubicBezTo>
                  <a:pt x="4371049" y="2012171"/>
                  <a:pt x="4370906" y="2014526"/>
                  <a:pt x="4370906" y="2016947"/>
                </a:cubicBezTo>
                <a:cubicBezTo>
                  <a:pt x="4370906" y="2026274"/>
                  <a:pt x="4372589" y="2034465"/>
                  <a:pt x="4375453" y="2041663"/>
                </a:cubicBezTo>
                <a:close/>
                <a:moveTo>
                  <a:pt x="3940270" y="1971481"/>
                </a:moveTo>
                <a:lnTo>
                  <a:pt x="3998918" y="2171639"/>
                </a:lnTo>
                <a:cubicBezTo>
                  <a:pt x="3977114" y="2178686"/>
                  <a:pt x="3959429" y="2197527"/>
                  <a:pt x="3959429" y="2228229"/>
                </a:cubicBezTo>
                <a:cubicBezTo>
                  <a:pt x="3959429" y="2298448"/>
                  <a:pt x="4051689" y="2306857"/>
                  <a:pt x="4073786" y="2253426"/>
                </a:cubicBezTo>
                <a:lnTo>
                  <a:pt x="4164874" y="2289227"/>
                </a:lnTo>
                <a:cubicBezTo>
                  <a:pt x="4163258" y="2294740"/>
                  <a:pt x="4162379" y="2300795"/>
                  <a:pt x="4162379" y="2307481"/>
                </a:cubicBezTo>
                <a:cubicBezTo>
                  <a:pt x="4162379" y="2385523"/>
                  <a:pt x="4278931" y="2385523"/>
                  <a:pt x="4278931" y="2307481"/>
                </a:cubicBezTo>
                <a:cubicBezTo>
                  <a:pt x="4278931" y="2286474"/>
                  <a:pt x="4270491" y="2271198"/>
                  <a:pt x="4258164" y="2261504"/>
                </a:cubicBezTo>
                <a:lnTo>
                  <a:pt x="4398062" y="2068363"/>
                </a:lnTo>
                <a:cubicBezTo>
                  <a:pt x="4404820" y="2072477"/>
                  <a:pt x="4412305" y="2075155"/>
                  <a:pt x="4420159" y="2076479"/>
                </a:cubicBezTo>
                <a:lnTo>
                  <a:pt x="4364374" y="2517296"/>
                </a:lnTo>
                <a:cubicBezTo>
                  <a:pt x="4336189" y="2515717"/>
                  <a:pt x="4306756" y="2533783"/>
                  <a:pt x="4306756" y="2571570"/>
                </a:cubicBezTo>
                <a:cubicBezTo>
                  <a:pt x="4306756" y="2617036"/>
                  <a:pt x="4349252" y="2634005"/>
                  <a:pt x="4381030" y="2622512"/>
                </a:cubicBezTo>
                <a:lnTo>
                  <a:pt x="4543176" y="2968501"/>
                </a:lnTo>
                <a:cubicBezTo>
                  <a:pt x="4531060" y="2974593"/>
                  <a:pt x="4521078" y="2984950"/>
                  <a:pt x="4516238" y="2999609"/>
                </a:cubicBezTo>
                <a:lnTo>
                  <a:pt x="4009411" y="2839630"/>
                </a:lnTo>
                <a:cubicBezTo>
                  <a:pt x="4010224" y="2835666"/>
                  <a:pt x="4010659" y="2831439"/>
                  <a:pt x="4010659" y="2826889"/>
                </a:cubicBezTo>
                <a:cubicBezTo>
                  <a:pt x="4010659" y="2789576"/>
                  <a:pt x="3981443" y="2771908"/>
                  <a:pt x="3953628" y="2773781"/>
                </a:cubicBezTo>
                <a:lnTo>
                  <a:pt x="3899164" y="2383725"/>
                </a:lnTo>
                <a:cubicBezTo>
                  <a:pt x="3924486" y="2379205"/>
                  <a:pt x="3946952" y="2359672"/>
                  <a:pt x="3946952" y="2325074"/>
                </a:cubicBezTo>
                <a:cubicBezTo>
                  <a:pt x="3946952" y="2301607"/>
                  <a:pt x="3936602" y="2285113"/>
                  <a:pt x="3921991" y="2275493"/>
                </a:cubicBezTo>
                <a:cubicBezTo>
                  <a:pt x="3937625" y="2267558"/>
                  <a:pt x="3949372" y="2251846"/>
                  <a:pt x="3949372" y="2228229"/>
                </a:cubicBezTo>
                <a:cubicBezTo>
                  <a:pt x="3949372" y="2157168"/>
                  <a:pt x="3843162" y="2157168"/>
                  <a:pt x="3843162" y="2228229"/>
                </a:cubicBezTo>
                <a:cubicBezTo>
                  <a:pt x="3843162" y="2247582"/>
                  <a:pt x="3851092" y="2261609"/>
                  <a:pt x="3862463" y="2270424"/>
                </a:cubicBezTo>
                <a:cubicBezTo>
                  <a:pt x="3847859" y="2276599"/>
                  <a:pt x="3835676" y="2288535"/>
                  <a:pt x="3830685" y="2306233"/>
                </a:cubicBezTo>
                <a:lnTo>
                  <a:pt x="3575769" y="2237556"/>
                </a:lnTo>
                <a:cubicBezTo>
                  <a:pt x="3576280" y="2234622"/>
                  <a:pt x="3576573" y="2231531"/>
                  <a:pt x="3576573" y="2228229"/>
                </a:cubicBezTo>
                <a:cubicBezTo>
                  <a:pt x="3576573" y="2221731"/>
                  <a:pt x="3575550" y="2215887"/>
                  <a:pt x="3573784" y="2210674"/>
                </a:cubicBezTo>
                <a:lnTo>
                  <a:pt x="3740477" y="2132964"/>
                </a:lnTo>
                <a:cubicBezTo>
                  <a:pt x="3756696" y="2163042"/>
                  <a:pt x="3811158" y="2156686"/>
                  <a:pt x="3811158" y="2113792"/>
                </a:cubicBezTo>
                <a:cubicBezTo>
                  <a:pt x="3811158" y="2102149"/>
                  <a:pt x="3807122" y="2093229"/>
                  <a:pt x="3800959" y="2086949"/>
                </a:cubicBezTo>
                <a:lnTo>
                  <a:pt x="3905478" y="1964471"/>
                </a:lnTo>
                <a:cubicBezTo>
                  <a:pt x="3915460" y="1971406"/>
                  <a:pt x="3928305" y="1973722"/>
                  <a:pt x="3940270" y="1971481"/>
                </a:cubicBezTo>
                <a:close/>
                <a:moveTo>
                  <a:pt x="2636472" y="1117367"/>
                </a:moveTo>
                <a:lnTo>
                  <a:pt x="3061314" y="1446643"/>
                </a:lnTo>
                <a:cubicBezTo>
                  <a:pt x="3057344" y="1452998"/>
                  <a:pt x="3054925" y="1460858"/>
                  <a:pt x="3054775" y="1470290"/>
                </a:cubicBezTo>
                <a:lnTo>
                  <a:pt x="2700847" y="1491192"/>
                </a:lnTo>
                <a:cubicBezTo>
                  <a:pt x="2697759" y="1460821"/>
                  <a:pt x="2672624" y="1446312"/>
                  <a:pt x="2648400" y="1447598"/>
                </a:cubicBezTo>
                <a:lnTo>
                  <a:pt x="2608362" y="1132718"/>
                </a:lnTo>
                <a:cubicBezTo>
                  <a:pt x="2619079" y="1130807"/>
                  <a:pt x="2629137" y="1125700"/>
                  <a:pt x="2636472" y="1117367"/>
                </a:cubicBezTo>
                <a:close/>
                <a:moveTo>
                  <a:pt x="2186610" y="938585"/>
                </a:moveTo>
                <a:lnTo>
                  <a:pt x="1805257" y="1469997"/>
                </a:lnTo>
                <a:cubicBezTo>
                  <a:pt x="1798508" y="1466183"/>
                  <a:pt x="1790729" y="1464310"/>
                  <a:pt x="1782949" y="1464378"/>
                </a:cubicBezTo>
                <a:lnTo>
                  <a:pt x="1695124" y="494097"/>
                </a:lnTo>
                <a:cubicBezTo>
                  <a:pt x="1706353" y="492517"/>
                  <a:pt x="1717033" y="487711"/>
                  <a:pt x="1725218" y="479663"/>
                </a:cubicBezTo>
                <a:lnTo>
                  <a:pt x="2180402" y="883423"/>
                </a:lnTo>
                <a:cubicBezTo>
                  <a:pt x="2175892" y="889666"/>
                  <a:pt x="2173103" y="897744"/>
                  <a:pt x="2173103" y="907702"/>
                </a:cubicBezTo>
                <a:cubicBezTo>
                  <a:pt x="2173103" y="921654"/>
                  <a:pt x="2178568" y="931898"/>
                  <a:pt x="2186610" y="938585"/>
                </a:cubicBezTo>
                <a:close/>
                <a:moveTo>
                  <a:pt x="989458" y="699391"/>
                </a:moveTo>
                <a:cubicBezTo>
                  <a:pt x="1000356" y="697451"/>
                  <a:pt x="1010744" y="692931"/>
                  <a:pt x="1019411" y="685913"/>
                </a:cubicBezTo>
                <a:lnTo>
                  <a:pt x="1751968" y="1477458"/>
                </a:lnTo>
                <a:cubicBezTo>
                  <a:pt x="1745624" y="1484362"/>
                  <a:pt x="1741551" y="1493982"/>
                  <a:pt x="1741551" y="1506355"/>
                </a:cubicBezTo>
                <a:cubicBezTo>
                  <a:pt x="1741551" y="1511612"/>
                  <a:pt x="1742280" y="1516381"/>
                  <a:pt x="1743602" y="1520645"/>
                </a:cubicBezTo>
                <a:lnTo>
                  <a:pt x="1288051" y="1727444"/>
                </a:lnTo>
                <a:lnTo>
                  <a:pt x="1191018" y="1771474"/>
                </a:lnTo>
                <a:cubicBezTo>
                  <a:pt x="1181179" y="1751422"/>
                  <a:pt x="1159743" y="1742096"/>
                  <a:pt x="1139119" y="1743562"/>
                </a:cubicBezTo>
                <a:lnTo>
                  <a:pt x="1014525" y="874240"/>
                </a:lnTo>
                <a:lnTo>
                  <a:pt x="989458" y="699391"/>
                </a:lnTo>
                <a:close/>
                <a:moveTo>
                  <a:pt x="1351284" y="2682630"/>
                </a:moveTo>
                <a:cubicBezTo>
                  <a:pt x="1360198" y="2690490"/>
                  <a:pt x="1372389" y="2693905"/>
                  <a:pt x="1384129" y="2692874"/>
                </a:cubicBezTo>
                <a:lnTo>
                  <a:pt x="1464649" y="3141145"/>
                </a:lnTo>
                <a:cubicBezTo>
                  <a:pt x="1445972" y="3145440"/>
                  <a:pt x="1429932" y="3160062"/>
                  <a:pt x="1428790" y="3185032"/>
                </a:cubicBezTo>
                <a:lnTo>
                  <a:pt x="845780" y="3192636"/>
                </a:lnTo>
                <a:cubicBezTo>
                  <a:pt x="845043" y="3182573"/>
                  <a:pt x="841706" y="3174382"/>
                  <a:pt x="836678" y="3168064"/>
                </a:cubicBezTo>
                <a:lnTo>
                  <a:pt x="1124440" y="2896589"/>
                </a:lnTo>
                <a:lnTo>
                  <a:pt x="1351284" y="2682630"/>
                </a:lnTo>
                <a:close/>
                <a:moveTo>
                  <a:pt x="787943" y="3239494"/>
                </a:moveTo>
                <a:lnTo>
                  <a:pt x="684777" y="3683463"/>
                </a:lnTo>
                <a:cubicBezTo>
                  <a:pt x="673330" y="3681997"/>
                  <a:pt x="661327" y="3684712"/>
                  <a:pt x="652187" y="3691767"/>
                </a:cubicBezTo>
                <a:lnTo>
                  <a:pt x="440428" y="3467120"/>
                </a:lnTo>
                <a:lnTo>
                  <a:pt x="239906" y="3254371"/>
                </a:lnTo>
                <a:cubicBezTo>
                  <a:pt x="244378" y="3249152"/>
                  <a:pt x="247280" y="3242104"/>
                  <a:pt x="247572" y="3233252"/>
                </a:cubicBezTo>
                <a:lnTo>
                  <a:pt x="757225" y="3202692"/>
                </a:lnTo>
                <a:cubicBezTo>
                  <a:pt x="759428" y="3222820"/>
                  <a:pt x="772490" y="3235049"/>
                  <a:pt x="787943" y="3239494"/>
                </a:cubicBezTo>
                <a:close/>
                <a:moveTo>
                  <a:pt x="567082" y="3940693"/>
                </a:moveTo>
                <a:cubicBezTo>
                  <a:pt x="566015" y="3926365"/>
                  <a:pt x="559852" y="3915646"/>
                  <a:pt x="551082" y="3908591"/>
                </a:cubicBezTo>
                <a:lnTo>
                  <a:pt x="606053" y="3831912"/>
                </a:lnTo>
                <a:lnTo>
                  <a:pt x="656885" y="3761031"/>
                </a:lnTo>
                <a:cubicBezTo>
                  <a:pt x="674427" y="3770943"/>
                  <a:pt x="699125" y="3767642"/>
                  <a:pt x="711903" y="3751185"/>
                </a:cubicBezTo>
                <a:lnTo>
                  <a:pt x="944061" y="3906606"/>
                </a:lnTo>
                <a:cubicBezTo>
                  <a:pt x="939949" y="3914172"/>
                  <a:pt x="937416" y="3923205"/>
                  <a:pt x="937086" y="3933788"/>
                </a:cubicBezTo>
                <a:lnTo>
                  <a:pt x="748747" y="3937308"/>
                </a:lnTo>
                <a:lnTo>
                  <a:pt x="567082" y="3940693"/>
                </a:lnTo>
                <a:close/>
                <a:moveTo>
                  <a:pt x="2136620" y="4327041"/>
                </a:moveTo>
                <a:cubicBezTo>
                  <a:pt x="2149721" y="4320723"/>
                  <a:pt x="2159597" y="4307869"/>
                  <a:pt x="2159597" y="4288261"/>
                </a:cubicBezTo>
                <a:cubicBezTo>
                  <a:pt x="2159597" y="4284808"/>
                  <a:pt x="2159305" y="4281574"/>
                  <a:pt x="2158718" y="4278558"/>
                </a:cubicBezTo>
                <a:lnTo>
                  <a:pt x="2822173" y="4069375"/>
                </a:lnTo>
                <a:cubicBezTo>
                  <a:pt x="2826397" y="4081642"/>
                  <a:pt x="2834687" y="4090457"/>
                  <a:pt x="2844819" y="4095820"/>
                </a:cubicBezTo>
                <a:lnTo>
                  <a:pt x="2427795" y="4957463"/>
                </a:lnTo>
                <a:cubicBezTo>
                  <a:pt x="2419948" y="4954748"/>
                  <a:pt x="2411176" y="4954598"/>
                  <a:pt x="2403209" y="4956877"/>
                </a:cubicBezTo>
                <a:lnTo>
                  <a:pt x="2316744" y="4752613"/>
                </a:lnTo>
                <a:lnTo>
                  <a:pt x="2136620" y="4327041"/>
                </a:lnTo>
                <a:close/>
                <a:moveTo>
                  <a:pt x="2434003" y="4960254"/>
                </a:moveTo>
                <a:lnTo>
                  <a:pt x="2713910" y="4381976"/>
                </a:lnTo>
                <a:lnTo>
                  <a:pt x="2851019" y="4098678"/>
                </a:lnTo>
                <a:cubicBezTo>
                  <a:pt x="2861775" y="4102649"/>
                  <a:pt x="2873808" y="4103161"/>
                  <a:pt x="2884932" y="4100295"/>
                </a:cubicBezTo>
                <a:lnTo>
                  <a:pt x="3013819" y="4455061"/>
                </a:lnTo>
                <a:lnTo>
                  <a:pt x="3080104" y="4637295"/>
                </a:lnTo>
                <a:cubicBezTo>
                  <a:pt x="3056390" y="4646404"/>
                  <a:pt x="3037750" y="4667922"/>
                  <a:pt x="3037750" y="4702077"/>
                </a:cubicBezTo>
                <a:cubicBezTo>
                  <a:pt x="3037750" y="4710892"/>
                  <a:pt x="3038997" y="4718827"/>
                  <a:pt x="3041275" y="4726024"/>
                </a:cubicBezTo>
                <a:lnTo>
                  <a:pt x="2447870" y="4974875"/>
                </a:lnTo>
                <a:cubicBezTo>
                  <a:pt x="2444683" y="4968407"/>
                  <a:pt x="2439798" y="4963488"/>
                  <a:pt x="2434003" y="4960254"/>
                </a:cubicBezTo>
                <a:close/>
                <a:moveTo>
                  <a:pt x="3086484" y="4635167"/>
                </a:moveTo>
                <a:lnTo>
                  <a:pt x="2922220" y="4182932"/>
                </a:lnTo>
                <a:lnTo>
                  <a:pt x="2891389" y="4098091"/>
                </a:lnTo>
                <a:cubicBezTo>
                  <a:pt x="2901521" y="4093977"/>
                  <a:pt x="2910291" y="4086779"/>
                  <a:pt x="2915794" y="4076355"/>
                </a:cubicBezTo>
                <a:lnTo>
                  <a:pt x="2988497" y="4111682"/>
                </a:lnTo>
                <a:lnTo>
                  <a:pt x="3594191" y="4405781"/>
                </a:lnTo>
                <a:cubicBezTo>
                  <a:pt x="3590590" y="4415108"/>
                  <a:pt x="3588463" y="4425833"/>
                  <a:pt x="3588463" y="4437950"/>
                </a:cubicBezTo>
                <a:cubicBezTo>
                  <a:pt x="3588463" y="4449698"/>
                  <a:pt x="3590449" y="4460055"/>
                  <a:pt x="3593897" y="4469239"/>
                </a:cubicBezTo>
                <a:lnTo>
                  <a:pt x="3169500" y="4668953"/>
                </a:lnTo>
                <a:cubicBezTo>
                  <a:pt x="3154159" y="4637732"/>
                  <a:pt x="3117384" y="4626420"/>
                  <a:pt x="3086484" y="4635167"/>
                </a:cubicBezTo>
                <a:close/>
                <a:moveTo>
                  <a:pt x="4472050" y="3606565"/>
                </a:moveTo>
                <a:cubicBezTo>
                  <a:pt x="4470803" y="3606121"/>
                  <a:pt x="4469480" y="3605753"/>
                  <a:pt x="4468157" y="3605459"/>
                </a:cubicBezTo>
                <a:lnTo>
                  <a:pt x="4482182" y="3528411"/>
                </a:lnTo>
                <a:lnTo>
                  <a:pt x="4564237" y="3078786"/>
                </a:lnTo>
                <a:cubicBezTo>
                  <a:pt x="4595579" y="3082238"/>
                  <a:pt x="4629783" y="3062886"/>
                  <a:pt x="4629783" y="3020578"/>
                </a:cubicBezTo>
                <a:cubicBezTo>
                  <a:pt x="4629783" y="3017382"/>
                  <a:pt x="4629490" y="3014366"/>
                  <a:pt x="4629122" y="3011432"/>
                </a:cubicBezTo>
                <a:lnTo>
                  <a:pt x="4695038" y="2997074"/>
                </a:lnTo>
                <a:lnTo>
                  <a:pt x="4697241" y="2996555"/>
                </a:lnTo>
                <a:cubicBezTo>
                  <a:pt x="4702600" y="3020684"/>
                  <a:pt x="4717572" y="3037321"/>
                  <a:pt x="4736287" y="3046467"/>
                </a:cubicBezTo>
                <a:lnTo>
                  <a:pt x="4637638" y="3255582"/>
                </a:lnTo>
                <a:lnTo>
                  <a:pt x="4472050" y="3606565"/>
                </a:lnTo>
                <a:close/>
                <a:moveTo>
                  <a:pt x="3900338" y="1897629"/>
                </a:moveTo>
                <a:cubicBezTo>
                  <a:pt x="3892926" y="1904865"/>
                  <a:pt x="3888087" y="1915259"/>
                  <a:pt x="3888087" y="1928918"/>
                </a:cubicBezTo>
                <a:cubicBezTo>
                  <a:pt x="3888087" y="1942547"/>
                  <a:pt x="3892926" y="1952896"/>
                  <a:pt x="3900269" y="1960131"/>
                </a:cubicBezTo>
                <a:lnTo>
                  <a:pt x="3795675" y="2082616"/>
                </a:lnTo>
                <a:cubicBezTo>
                  <a:pt x="3786054" y="2076073"/>
                  <a:pt x="3773435" y="2074426"/>
                  <a:pt x="3762273" y="2077584"/>
                </a:cubicBezTo>
                <a:lnTo>
                  <a:pt x="3493925" y="1427764"/>
                </a:lnTo>
                <a:cubicBezTo>
                  <a:pt x="3495692" y="1426960"/>
                  <a:pt x="3497375" y="1425967"/>
                  <a:pt x="3498991" y="1424861"/>
                </a:cubicBezTo>
                <a:lnTo>
                  <a:pt x="3748767" y="1719141"/>
                </a:lnTo>
                <a:lnTo>
                  <a:pt x="3900338" y="1897629"/>
                </a:lnTo>
                <a:close/>
                <a:moveTo>
                  <a:pt x="2618343" y="1458910"/>
                </a:moveTo>
                <a:cubicBezTo>
                  <a:pt x="2608873" y="1466770"/>
                  <a:pt x="2602305" y="1478669"/>
                  <a:pt x="2601605" y="1494644"/>
                </a:cubicBezTo>
                <a:lnTo>
                  <a:pt x="2503873" y="1495637"/>
                </a:lnTo>
                <a:lnTo>
                  <a:pt x="1824964" y="1502541"/>
                </a:lnTo>
                <a:cubicBezTo>
                  <a:pt x="1824047" y="1489755"/>
                  <a:pt x="1818583" y="1480211"/>
                  <a:pt x="1810872" y="1473855"/>
                </a:cubicBezTo>
                <a:lnTo>
                  <a:pt x="2065203" y="1119420"/>
                </a:lnTo>
                <a:lnTo>
                  <a:pt x="2192226" y="942443"/>
                </a:lnTo>
                <a:cubicBezTo>
                  <a:pt x="2204957" y="949566"/>
                  <a:pt x="2221658" y="949491"/>
                  <a:pt x="2234277" y="942112"/>
                </a:cubicBezTo>
                <a:lnTo>
                  <a:pt x="2351498" y="1099880"/>
                </a:lnTo>
                <a:lnTo>
                  <a:pt x="2618343" y="1458910"/>
                </a:lnTo>
                <a:close/>
                <a:moveTo>
                  <a:pt x="1044032" y="224465"/>
                </a:moveTo>
                <a:lnTo>
                  <a:pt x="984542" y="569573"/>
                </a:lnTo>
                <a:cubicBezTo>
                  <a:pt x="959551" y="566888"/>
                  <a:pt x="933051" y="577102"/>
                  <a:pt x="919844" y="600313"/>
                </a:cubicBezTo>
                <a:lnTo>
                  <a:pt x="783907" y="527191"/>
                </a:lnTo>
                <a:cubicBezTo>
                  <a:pt x="786839" y="520136"/>
                  <a:pt x="788530" y="512020"/>
                  <a:pt x="788530" y="502769"/>
                </a:cubicBezTo>
                <a:cubicBezTo>
                  <a:pt x="788530" y="486207"/>
                  <a:pt x="783208" y="473240"/>
                  <a:pt x="774843" y="463838"/>
                </a:cubicBezTo>
                <a:lnTo>
                  <a:pt x="1023258" y="214364"/>
                </a:lnTo>
                <a:cubicBezTo>
                  <a:pt x="1029241" y="219433"/>
                  <a:pt x="1036434" y="222772"/>
                  <a:pt x="1044033" y="224465"/>
                </a:cubicBezTo>
                <a:close/>
                <a:moveTo>
                  <a:pt x="76589" y="3448647"/>
                </a:moveTo>
                <a:lnTo>
                  <a:pt x="198319" y="3262118"/>
                </a:lnTo>
                <a:cubicBezTo>
                  <a:pt x="203422" y="3264578"/>
                  <a:pt x="209150" y="3265751"/>
                  <a:pt x="214839" y="3265608"/>
                </a:cubicBezTo>
                <a:lnTo>
                  <a:pt x="220161" y="3307472"/>
                </a:lnTo>
                <a:lnTo>
                  <a:pt x="264453" y="3656950"/>
                </a:lnTo>
                <a:cubicBezTo>
                  <a:pt x="253594" y="3658710"/>
                  <a:pt x="243243" y="3663268"/>
                  <a:pt x="234879" y="3670541"/>
                </a:cubicBezTo>
                <a:lnTo>
                  <a:pt x="83894" y="3518934"/>
                </a:lnTo>
                <a:cubicBezTo>
                  <a:pt x="90575" y="3511149"/>
                  <a:pt x="94830" y="3500574"/>
                  <a:pt x="94830" y="3487134"/>
                </a:cubicBezTo>
                <a:cubicBezTo>
                  <a:pt x="94830" y="3469286"/>
                  <a:pt x="87381" y="3456469"/>
                  <a:pt x="76589" y="3448647"/>
                </a:cubicBezTo>
                <a:close/>
                <a:moveTo>
                  <a:pt x="334918" y="3720776"/>
                </a:moveTo>
                <a:lnTo>
                  <a:pt x="637178" y="3727388"/>
                </a:lnTo>
                <a:cubicBezTo>
                  <a:pt x="637801" y="3740685"/>
                  <a:pt x="643311" y="3750674"/>
                  <a:pt x="651271" y="3757210"/>
                </a:cubicBezTo>
                <a:lnTo>
                  <a:pt x="545504" y="3904696"/>
                </a:lnTo>
                <a:cubicBezTo>
                  <a:pt x="527961" y="3894640"/>
                  <a:pt x="503774" y="3896475"/>
                  <a:pt x="488652" y="3910284"/>
                </a:cubicBezTo>
                <a:lnTo>
                  <a:pt x="322147" y="3755006"/>
                </a:lnTo>
                <a:cubicBezTo>
                  <a:pt x="329302" y="3746341"/>
                  <a:pt x="334038" y="3734879"/>
                  <a:pt x="334918" y="3720777"/>
                </a:cubicBezTo>
                <a:close/>
                <a:moveTo>
                  <a:pt x="1244450" y="4865726"/>
                </a:moveTo>
                <a:cubicBezTo>
                  <a:pt x="1240084" y="4863371"/>
                  <a:pt x="1235349" y="4861762"/>
                  <a:pt x="1230432" y="4860950"/>
                </a:cubicBezTo>
                <a:lnTo>
                  <a:pt x="1307720" y="4154652"/>
                </a:lnTo>
                <a:cubicBezTo>
                  <a:pt x="1333117" y="4155607"/>
                  <a:pt x="1359139" y="4139669"/>
                  <a:pt x="1360859" y="4106831"/>
                </a:cubicBezTo>
                <a:lnTo>
                  <a:pt x="1686826" y="4106831"/>
                </a:lnTo>
                <a:cubicBezTo>
                  <a:pt x="1687780" y="4135111"/>
                  <a:pt x="1700189" y="4155607"/>
                  <a:pt x="1717808" y="4168092"/>
                </a:cubicBezTo>
                <a:lnTo>
                  <a:pt x="1500283" y="4488704"/>
                </a:lnTo>
                <a:lnTo>
                  <a:pt x="1244450" y="4865726"/>
                </a:lnTo>
                <a:close/>
                <a:moveTo>
                  <a:pt x="4129270" y="4783608"/>
                </a:moveTo>
                <a:cubicBezTo>
                  <a:pt x="4113862" y="4778907"/>
                  <a:pt x="4095876" y="4782284"/>
                  <a:pt x="4084204" y="4793747"/>
                </a:cubicBezTo>
                <a:lnTo>
                  <a:pt x="3732036" y="4488629"/>
                </a:lnTo>
                <a:cubicBezTo>
                  <a:pt x="3741942" y="4475850"/>
                  <a:pt x="3748181" y="4458957"/>
                  <a:pt x="3748181" y="4437950"/>
                </a:cubicBezTo>
                <a:cubicBezTo>
                  <a:pt x="3748181" y="4432076"/>
                  <a:pt x="3747669" y="4426488"/>
                  <a:pt x="3746715" y="4421275"/>
                </a:cubicBezTo>
                <a:lnTo>
                  <a:pt x="4289875" y="4281424"/>
                </a:lnTo>
                <a:cubicBezTo>
                  <a:pt x="4295084" y="4300746"/>
                  <a:pt x="4307928" y="4313969"/>
                  <a:pt x="4323637" y="4320941"/>
                </a:cubicBezTo>
                <a:lnTo>
                  <a:pt x="4291265" y="4397989"/>
                </a:lnTo>
                <a:lnTo>
                  <a:pt x="4129270" y="4783608"/>
                </a:lnTo>
                <a:close/>
                <a:moveTo>
                  <a:pt x="4888368" y="3873557"/>
                </a:moveTo>
                <a:cubicBezTo>
                  <a:pt x="4885143" y="3881492"/>
                  <a:pt x="4883234" y="3890593"/>
                  <a:pt x="4883234" y="3900950"/>
                </a:cubicBezTo>
                <a:cubicBezTo>
                  <a:pt x="4883234" y="3913074"/>
                  <a:pt x="4885872" y="3923431"/>
                  <a:pt x="4890210" y="3932171"/>
                </a:cubicBezTo>
                <a:lnTo>
                  <a:pt x="4406720" y="4224871"/>
                </a:lnTo>
                <a:cubicBezTo>
                  <a:pt x="4397400" y="4210400"/>
                  <a:pt x="4382578" y="4201510"/>
                  <a:pt x="4366501" y="4198283"/>
                </a:cubicBezTo>
                <a:lnTo>
                  <a:pt x="4436087" y="3790702"/>
                </a:lnTo>
                <a:lnTo>
                  <a:pt x="4453771" y="3686915"/>
                </a:lnTo>
                <a:cubicBezTo>
                  <a:pt x="4468969" y="3688164"/>
                  <a:pt x="4484745" y="3681778"/>
                  <a:pt x="4492968" y="3667969"/>
                </a:cubicBezTo>
                <a:lnTo>
                  <a:pt x="4825834" y="3841088"/>
                </a:lnTo>
                <a:lnTo>
                  <a:pt x="4888368" y="3873557"/>
                </a:lnTo>
                <a:close/>
                <a:moveTo>
                  <a:pt x="4718820" y="2918476"/>
                </a:moveTo>
                <a:lnTo>
                  <a:pt x="4402616" y="2607785"/>
                </a:lnTo>
                <a:cubicBezTo>
                  <a:pt x="4410245" y="2598933"/>
                  <a:pt x="4415093" y="2586884"/>
                  <a:pt x="4415093" y="2571570"/>
                </a:cubicBezTo>
                <a:cubicBezTo>
                  <a:pt x="4415093" y="2570946"/>
                  <a:pt x="4415018" y="2570359"/>
                  <a:pt x="4415018" y="2569735"/>
                </a:cubicBezTo>
                <a:lnTo>
                  <a:pt x="5311224" y="2482149"/>
                </a:lnTo>
                <a:cubicBezTo>
                  <a:pt x="5312179" y="2488941"/>
                  <a:pt x="5314532" y="2494748"/>
                  <a:pt x="5317906" y="2499478"/>
                </a:cubicBezTo>
                <a:lnTo>
                  <a:pt x="4830750" y="2921929"/>
                </a:lnTo>
                <a:cubicBezTo>
                  <a:pt x="4801978" y="2891595"/>
                  <a:pt x="4749350" y="2890422"/>
                  <a:pt x="4718820" y="2918476"/>
                </a:cubicBezTo>
                <a:close/>
                <a:moveTo>
                  <a:pt x="5130590" y="1793068"/>
                </a:moveTo>
                <a:cubicBezTo>
                  <a:pt x="5130590" y="1794354"/>
                  <a:pt x="5130447" y="1795572"/>
                  <a:pt x="5130447" y="1796851"/>
                </a:cubicBezTo>
                <a:cubicBezTo>
                  <a:pt x="5130447" y="1850696"/>
                  <a:pt x="5175222" y="1874494"/>
                  <a:pt x="5214853" y="1868356"/>
                </a:cubicBezTo>
                <a:lnTo>
                  <a:pt x="5272689" y="2131565"/>
                </a:lnTo>
                <a:lnTo>
                  <a:pt x="5339485" y="2435209"/>
                </a:lnTo>
                <a:cubicBezTo>
                  <a:pt x="5337501" y="2435765"/>
                  <a:pt x="5335524" y="2436457"/>
                  <a:pt x="5333690" y="2437269"/>
                </a:cubicBezTo>
                <a:lnTo>
                  <a:pt x="5162075" y="2144020"/>
                </a:lnTo>
                <a:lnTo>
                  <a:pt x="4972706" y="1820287"/>
                </a:lnTo>
                <a:cubicBezTo>
                  <a:pt x="4985626" y="1812134"/>
                  <a:pt x="4995390" y="1798618"/>
                  <a:pt x="4997810" y="1779740"/>
                </a:cubicBezTo>
                <a:lnTo>
                  <a:pt x="5130590" y="1793068"/>
                </a:lnTo>
                <a:close/>
                <a:moveTo>
                  <a:pt x="4887421" y="1799574"/>
                </a:moveTo>
                <a:cubicBezTo>
                  <a:pt x="4902318" y="1828478"/>
                  <a:pt x="4939455" y="1836518"/>
                  <a:pt x="4966761" y="1823589"/>
                </a:cubicBezTo>
                <a:lnTo>
                  <a:pt x="5047725" y="1962042"/>
                </a:lnTo>
                <a:lnTo>
                  <a:pt x="5327745" y="2440571"/>
                </a:lnTo>
                <a:cubicBezTo>
                  <a:pt x="5322972" y="2443730"/>
                  <a:pt x="5318936" y="2447882"/>
                  <a:pt x="5315924" y="2453170"/>
                </a:cubicBezTo>
                <a:lnTo>
                  <a:pt x="4487022" y="2040963"/>
                </a:lnTo>
                <a:cubicBezTo>
                  <a:pt x="4489668" y="2033953"/>
                  <a:pt x="4491276" y="2025981"/>
                  <a:pt x="4491276" y="2016947"/>
                </a:cubicBezTo>
                <a:cubicBezTo>
                  <a:pt x="4491276" y="2008170"/>
                  <a:pt x="4489736" y="2000423"/>
                  <a:pt x="4487173" y="1993556"/>
                </a:cubicBezTo>
                <a:lnTo>
                  <a:pt x="4887421" y="1799574"/>
                </a:lnTo>
                <a:close/>
                <a:moveTo>
                  <a:pt x="4407607" y="1960906"/>
                </a:moveTo>
                <a:cubicBezTo>
                  <a:pt x="4390500" y="1967480"/>
                  <a:pt x="4376484" y="1981507"/>
                  <a:pt x="4372229" y="2003138"/>
                </a:cubicBezTo>
                <a:lnTo>
                  <a:pt x="3993334" y="1936372"/>
                </a:lnTo>
                <a:lnTo>
                  <a:pt x="3974401" y="1933032"/>
                </a:lnTo>
                <a:cubicBezTo>
                  <a:pt x="3974476" y="1931671"/>
                  <a:pt x="3974543" y="1930347"/>
                  <a:pt x="3974543" y="1928918"/>
                </a:cubicBezTo>
                <a:cubicBezTo>
                  <a:pt x="3974543" y="1907798"/>
                  <a:pt x="3963098" y="1894433"/>
                  <a:pt x="3948493" y="1888739"/>
                </a:cubicBezTo>
                <a:lnTo>
                  <a:pt x="4140206" y="1318434"/>
                </a:lnTo>
                <a:cubicBezTo>
                  <a:pt x="4153051" y="1321736"/>
                  <a:pt x="4166784" y="1321631"/>
                  <a:pt x="4179478" y="1318141"/>
                </a:cubicBezTo>
                <a:lnTo>
                  <a:pt x="4407607" y="1960906"/>
                </a:lnTo>
                <a:close/>
                <a:moveTo>
                  <a:pt x="4091623" y="1268485"/>
                </a:moveTo>
                <a:cubicBezTo>
                  <a:pt x="4096981" y="1293276"/>
                  <a:pt x="4113712" y="1309288"/>
                  <a:pt x="4133675" y="1316449"/>
                </a:cubicBezTo>
                <a:lnTo>
                  <a:pt x="3941961" y="1886723"/>
                </a:lnTo>
                <a:cubicBezTo>
                  <a:pt x="3929552" y="1883933"/>
                  <a:pt x="3916047" y="1886099"/>
                  <a:pt x="3905553" y="1893297"/>
                </a:cubicBezTo>
                <a:lnTo>
                  <a:pt x="3783191" y="1749113"/>
                </a:lnTo>
                <a:lnTo>
                  <a:pt x="3504200" y="1420529"/>
                </a:lnTo>
                <a:cubicBezTo>
                  <a:pt x="3510882" y="1413880"/>
                  <a:pt x="3515287" y="1404373"/>
                  <a:pt x="3515287" y="1391925"/>
                </a:cubicBezTo>
                <a:cubicBezTo>
                  <a:pt x="3515287" y="1390308"/>
                  <a:pt x="3515212" y="1388766"/>
                  <a:pt x="3515068" y="1387225"/>
                </a:cubicBezTo>
                <a:lnTo>
                  <a:pt x="4091623" y="1268485"/>
                </a:lnTo>
                <a:close/>
                <a:moveTo>
                  <a:pt x="3445484" y="1364450"/>
                </a:moveTo>
                <a:cubicBezTo>
                  <a:pt x="3439464" y="1371024"/>
                  <a:pt x="3435645" y="1380169"/>
                  <a:pt x="3435645" y="1391925"/>
                </a:cubicBezTo>
                <a:cubicBezTo>
                  <a:pt x="3435645" y="1393572"/>
                  <a:pt x="3435721" y="1395190"/>
                  <a:pt x="3435871" y="1396731"/>
                </a:cubicBezTo>
                <a:lnTo>
                  <a:pt x="3140653" y="1458760"/>
                </a:lnTo>
                <a:cubicBezTo>
                  <a:pt x="3134414" y="1433458"/>
                  <a:pt x="3108875" y="1423357"/>
                  <a:pt x="3087296" y="1428501"/>
                </a:cubicBezTo>
                <a:lnTo>
                  <a:pt x="2851275" y="748235"/>
                </a:lnTo>
                <a:cubicBezTo>
                  <a:pt x="2857552" y="745888"/>
                  <a:pt x="2863459" y="742549"/>
                  <a:pt x="2868742" y="738322"/>
                </a:cubicBezTo>
                <a:lnTo>
                  <a:pt x="3445484" y="1364450"/>
                </a:lnTo>
                <a:close/>
                <a:moveTo>
                  <a:pt x="2796926" y="746106"/>
                </a:moveTo>
                <a:cubicBezTo>
                  <a:pt x="2811680" y="753049"/>
                  <a:pt x="2828997" y="754448"/>
                  <a:pt x="2844781" y="750296"/>
                </a:cubicBezTo>
                <a:lnTo>
                  <a:pt x="3080757" y="1430592"/>
                </a:lnTo>
                <a:cubicBezTo>
                  <a:pt x="3074962" y="1432909"/>
                  <a:pt x="3069678" y="1436429"/>
                  <a:pt x="3065349" y="1441168"/>
                </a:cubicBezTo>
                <a:lnTo>
                  <a:pt x="2640583" y="1111929"/>
                </a:lnTo>
                <a:cubicBezTo>
                  <a:pt x="2645356" y="1104438"/>
                  <a:pt x="2648287" y="1095111"/>
                  <a:pt x="2648287" y="1083762"/>
                </a:cubicBezTo>
                <a:cubicBezTo>
                  <a:pt x="2648287" y="1063785"/>
                  <a:pt x="2639260" y="1049863"/>
                  <a:pt x="2626708" y="1041928"/>
                </a:cubicBezTo>
                <a:lnTo>
                  <a:pt x="2796926" y="746107"/>
                </a:lnTo>
                <a:close/>
                <a:moveTo>
                  <a:pt x="2551841" y="1066131"/>
                </a:moveTo>
                <a:cubicBezTo>
                  <a:pt x="2550119" y="1071381"/>
                  <a:pt x="2549166" y="1077263"/>
                  <a:pt x="2549166" y="1083761"/>
                </a:cubicBezTo>
                <a:cubicBezTo>
                  <a:pt x="2549166" y="1118284"/>
                  <a:pt x="2575885" y="1134809"/>
                  <a:pt x="2601605" y="1133447"/>
                </a:cubicBezTo>
                <a:lnTo>
                  <a:pt x="2604325" y="1154785"/>
                </a:lnTo>
                <a:lnTo>
                  <a:pt x="2641614" y="1448335"/>
                </a:lnTo>
                <a:cubicBezTo>
                  <a:pt x="2635376" y="1449433"/>
                  <a:pt x="2629317" y="1451675"/>
                  <a:pt x="2623883" y="1454939"/>
                </a:cubicBezTo>
                <a:lnTo>
                  <a:pt x="2410989" y="1168482"/>
                </a:lnTo>
                <a:lnTo>
                  <a:pt x="2239824" y="938141"/>
                </a:lnTo>
                <a:cubicBezTo>
                  <a:pt x="2243161" y="935283"/>
                  <a:pt x="2246025" y="931718"/>
                  <a:pt x="2248189" y="927566"/>
                </a:cubicBezTo>
                <a:lnTo>
                  <a:pt x="2551841" y="1066131"/>
                </a:lnTo>
                <a:close/>
                <a:moveTo>
                  <a:pt x="2204627" y="868516"/>
                </a:moveTo>
                <a:cubicBezTo>
                  <a:pt x="2197320" y="869907"/>
                  <a:pt x="2190422" y="873179"/>
                  <a:pt x="2184919" y="878316"/>
                </a:cubicBezTo>
                <a:lnTo>
                  <a:pt x="1995032" y="709861"/>
                </a:lnTo>
                <a:lnTo>
                  <a:pt x="1729728" y="474564"/>
                </a:lnTo>
                <a:cubicBezTo>
                  <a:pt x="1736154" y="466155"/>
                  <a:pt x="1740115" y="455174"/>
                  <a:pt x="1740228" y="441508"/>
                </a:cubicBezTo>
                <a:lnTo>
                  <a:pt x="2111591" y="420395"/>
                </a:lnTo>
                <a:cubicBezTo>
                  <a:pt x="2114275" y="444298"/>
                  <a:pt x="2133982" y="455866"/>
                  <a:pt x="2153171" y="455174"/>
                </a:cubicBezTo>
                <a:lnTo>
                  <a:pt x="2204627" y="868516"/>
                </a:lnTo>
                <a:close/>
                <a:moveTo>
                  <a:pt x="1253770" y="91593"/>
                </a:moveTo>
                <a:cubicBezTo>
                  <a:pt x="1271501" y="128974"/>
                  <a:pt x="1323354" y="135111"/>
                  <a:pt x="1352238" y="109915"/>
                </a:cubicBezTo>
                <a:lnTo>
                  <a:pt x="1646201" y="405074"/>
                </a:lnTo>
                <a:cubicBezTo>
                  <a:pt x="1643120" y="408564"/>
                  <a:pt x="1640474" y="412603"/>
                  <a:pt x="1638422" y="417124"/>
                </a:cubicBezTo>
                <a:lnTo>
                  <a:pt x="1102019" y="192732"/>
                </a:lnTo>
                <a:cubicBezTo>
                  <a:pt x="1103410" y="187956"/>
                  <a:pt x="1104222" y="182782"/>
                  <a:pt x="1104222" y="177013"/>
                </a:cubicBezTo>
                <a:cubicBezTo>
                  <a:pt x="1104222" y="170732"/>
                  <a:pt x="1103305" y="165114"/>
                  <a:pt x="1101651" y="160045"/>
                </a:cubicBezTo>
                <a:lnTo>
                  <a:pt x="1253770" y="91593"/>
                </a:lnTo>
                <a:close/>
                <a:moveTo>
                  <a:pt x="730505" y="560239"/>
                </a:moveTo>
                <a:cubicBezTo>
                  <a:pt x="750363" y="560503"/>
                  <a:pt x="770327" y="551500"/>
                  <a:pt x="780893" y="533321"/>
                </a:cubicBezTo>
                <a:lnTo>
                  <a:pt x="916830" y="606443"/>
                </a:lnTo>
                <a:cubicBezTo>
                  <a:pt x="913342" y="614558"/>
                  <a:pt x="911365" y="624035"/>
                  <a:pt x="911365" y="634791"/>
                </a:cubicBezTo>
                <a:cubicBezTo>
                  <a:pt x="911365" y="667478"/>
                  <a:pt x="929562" y="687974"/>
                  <a:pt x="952396" y="696270"/>
                </a:cubicBezTo>
                <a:lnTo>
                  <a:pt x="670647" y="1529641"/>
                </a:lnTo>
                <a:cubicBezTo>
                  <a:pt x="667347" y="1528798"/>
                  <a:pt x="663973" y="1528212"/>
                  <a:pt x="660591" y="1527843"/>
                </a:cubicBezTo>
                <a:lnTo>
                  <a:pt x="730505" y="560239"/>
                </a:lnTo>
                <a:close/>
                <a:moveTo>
                  <a:pt x="715901" y="1616903"/>
                </a:moveTo>
                <a:cubicBezTo>
                  <a:pt x="717953" y="1610141"/>
                  <a:pt x="719126" y="1602650"/>
                  <a:pt x="719126" y="1594384"/>
                </a:cubicBezTo>
                <a:cubicBezTo>
                  <a:pt x="719126" y="1561005"/>
                  <a:pt x="700486" y="1540111"/>
                  <a:pt x="677178" y="1531626"/>
                </a:cubicBezTo>
                <a:lnTo>
                  <a:pt x="958890" y="698256"/>
                </a:lnTo>
                <a:cubicBezTo>
                  <a:pt x="966631" y="700241"/>
                  <a:pt x="974704" y="700903"/>
                  <a:pt x="982708" y="700279"/>
                </a:cubicBezTo>
                <a:lnTo>
                  <a:pt x="1132369" y="1744450"/>
                </a:lnTo>
                <a:cubicBezTo>
                  <a:pt x="1116519" y="1747421"/>
                  <a:pt x="1101982" y="1757011"/>
                  <a:pt x="1094826" y="1773166"/>
                </a:cubicBezTo>
                <a:lnTo>
                  <a:pt x="715901" y="1616903"/>
                </a:lnTo>
                <a:close/>
                <a:moveTo>
                  <a:pt x="1102124" y="1832186"/>
                </a:moveTo>
                <a:cubicBezTo>
                  <a:pt x="1114827" y="1847169"/>
                  <a:pt x="1135488" y="1852862"/>
                  <a:pt x="1154354" y="1849297"/>
                </a:cubicBezTo>
                <a:lnTo>
                  <a:pt x="1365453" y="2610944"/>
                </a:lnTo>
                <a:cubicBezTo>
                  <a:pt x="1358033" y="2613441"/>
                  <a:pt x="1351322" y="2617887"/>
                  <a:pt x="1346368" y="2624310"/>
                </a:cubicBezTo>
                <a:lnTo>
                  <a:pt x="987000" y="2385192"/>
                </a:lnTo>
                <a:lnTo>
                  <a:pt x="698172" y="2193007"/>
                </a:lnTo>
                <a:cubicBezTo>
                  <a:pt x="702102" y="2185741"/>
                  <a:pt x="704410" y="2176964"/>
                  <a:pt x="704410" y="2166607"/>
                </a:cubicBezTo>
                <a:cubicBezTo>
                  <a:pt x="704410" y="2154964"/>
                  <a:pt x="701479" y="2145307"/>
                  <a:pt x="696630" y="2137552"/>
                </a:cubicBezTo>
                <a:lnTo>
                  <a:pt x="1102124" y="1832186"/>
                </a:lnTo>
                <a:close/>
                <a:moveTo>
                  <a:pt x="670316" y="2216000"/>
                </a:moveTo>
                <a:cubicBezTo>
                  <a:pt x="679786" y="2212841"/>
                  <a:pt x="688377" y="2207109"/>
                  <a:pt x="694541" y="2198813"/>
                </a:cubicBezTo>
                <a:lnTo>
                  <a:pt x="1342730" y="2630079"/>
                </a:lnTo>
                <a:cubicBezTo>
                  <a:pt x="1339979" y="2635472"/>
                  <a:pt x="1338288" y="2641902"/>
                  <a:pt x="1338070" y="2649318"/>
                </a:cubicBezTo>
                <a:lnTo>
                  <a:pt x="1187711" y="2656185"/>
                </a:lnTo>
                <a:lnTo>
                  <a:pt x="864457" y="2670912"/>
                </a:lnTo>
                <a:cubicBezTo>
                  <a:pt x="860977" y="2626514"/>
                  <a:pt x="820969" y="2607966"/>
                  <a:pt x="786838" y="2615202"/>
                </a:cubicBezTo>
                <a:lnTo>
                  <a:pt x="670316" y="2216000"/>
                </a:lnTo>
                <a:close/>
                <a:moveTo>
                  <a:pt x="769409" y="3164431"/>
                </a:moveTo>
                <a:cubicBezTo>
                  <a:pt x="761998" y="3171697"/>
                  <a:pt x="757075" y="3182204"/>
                  <a:pt x="756894" y="3195863"/>
                </a:cubicBezTo>
                <a:lnTo>
                  <a:pt x="610127" y="3204678"/>
                </a:lnTo>
                <a:lnTo>
                  <a:pt x="247280" y="3226422"/>
                </a:lnTo>
                <a:cubicBezTo>
                  <a:pt x="246655" y="3221797"/>
                  <a:pt x="245295" y="3217682"/>
                  <a:pt x="243318" y="3214193"/>
                </a:cubicBezTo>
                <a:lnTo>
                  <a:pt x="545504" y="2988365"/>
                </a:lnTo>
                <a:cubicBezTo>
                  <a:pt x="565098" y="3011982"/>
                  <a:pt x="602717" y="3015028"/>
                  <a:pt x="626903" y="2997435"/>
                </a:cubicBezTo>
                <a:lnTo>
                  <a:pt x="769409" y="3164431"/>
                </a:lnTo>
                <a:close/>
                <a:moveTo>
                  <a:pt x="534049" y="2964168"/>
                </a:moveTo>
                <a:cubicBezTo>
                  <a:pt x="535523" y="2971254"/>
                  <a:pt x="538123" y="2977459"/>
                  <a:pt x="541505" y="2982859"/>
                </a:cubicBezTo>
                <a:lnTo>
                  <a:pt x="253044" y="3198398"/>
                </a:lnTo>
                <a:lnTo>
                  <a:pt x="239319" y="3208642"/>
                </a:lnTo>
                <a:cubicBezTo>
                  <a:pt x="235171" y="3204091"/>
                  <a:pt x="229736" y="3201045"/>
                  <a:pt x="223905" y="3199428"/>
                </a:cubicBezTo>
                <a:lnTo>
                  <a:pt x="249812" y="3069527"/>
                </a:lnTo>
                <a:cubicBezTo>
                  <a:pt x="281229" y="3073461"/>
                  <a:pt x="315871" y="3054252"/>
                  <a:pt x="315871" y="3011763"/>
                </a:cubicBezTo>
                <a:cubicBezTo>
                  <a:pt x="315871" y="3009267"/>
                  <a:pt x="315758" y="3006875"/>
                  <a:pt x="315540" y="3004566"/>
                </a:cubicBezTo>
                <a:lnTo>
                  <a:pt x="534049" y="2964168"/>
                </a:lnTo>
                <a:close/>
                <a:moveTo>
                  <a:pt x="237260" y="3066631"/>
                </a:moveTo>
                <a:cubicBezTo>
                  <a:pt x="239169" y="3067324"/>
                  <a:pt x="241117" y="3067842"/>
                  <a:pt x="243092" y="3068316"/>
                </a:cubicBezTo>
                <a:lnTo>
                  <a:pt x="217222" y="3198180"/>
                </a:lnTo>
                <a:cubicBezTo>
                  <a:pt x="199386" y="3196638"/>
                  <a:pt x="180340" y="3207874"/>
                  <a:pt x="180340" y="3231853"/>
                </a:cubicBezTo>
                <a:cubicBezTo>
                  <a:pt x="180340" y="3244052"/>
                  <a:pt x="185294" y="3252935"/>
                  <a:pt x="192524" y="3258553"/>
                </a:cubicBezTo>
                <a:lnTo>
                  <a:pt x="70793" y="3445120"/>
                </a:lnTo>
                <a:cubicBezTo>
                  <a:pt x="70501" y="3444969"/>
                  <a:pt x="70207" y="3444789"/>
                  <a:pt x="69944" y="3444676"/>
                </a:cubicBezTo>
                <a:lnTo>
                  <a:pt x="237260" y="3066631"/>
                </a:lnTo>
                <a:close/>
                <a:moveTo>
                  <a:pt x="561905" y="3968085"/>
                </a:moveTo>
                <a:cubicBezTo>
                  <a:pt x="564918" y="3962286"/>
                  <a:pt x="566827" y="3955449"/>
                  <a:pt x="567157" y="3947522"/>
                </a:cubicBezTo>
                <a:lnTo>
                  <a:pt x="937198" y="3940618"/>
                </a:lnTo>
                <a:cubicBezTo>
                  <a:pt x="939551" y="3979179"/>
                  <a:pt x="971915" y="3996659"/>
                  <a:pt x="1001641" y="3993206"/>
                </a:cubicBezTo>
                <a:lnTo>
                  <a:pt x="1052586" y="4261665"/>
                </a:lnTo>
                <a:cubicBezTo>
                  <a:pt x="1042897" y="4264020"/>
                  <a:pt x="1034013" y="4269307"/>
                  <a:pt x="1027813" y="4277460"/>
                </a:cubicBezTo>
                <a:lnTo>
                  <a:pt x="561905" y="3968085"/>
                </a:lnTo>
                <a:close/>
                <a:moveTo>
                  <a:pt x="1079373" y="4349221"/>
                </a:moveTo>
                <a:cubicBezTo>
                  <a:pt x="1096150" y="4343934"/>
                  <a:pt x="1109874" y="4329538"/>
                  <a:pt x="1109874" y="4305883"/>
                </a:cubicBezTo>
                <a:cubicBezTo>
                  <a:pt x="1109874" y="4295015"/>
                  <a:pt x="1106935" y="4286125"/>
                  <a:pt x="1102200" y="4279152"/>
                </a:cubicBezTo>
                <a:lnTo>
                  <a:pt x="1217399" y="4184105"/>
                </a:lnTo>
                <a:lnTo>
                  <a:pt x="1271974" y="4139083"/>
                </a:lnTo>
                <a:cubicBezTo>
                  <a:pt x="1279685" y="4147304"/>
                  <a:pt x="1290027" y="4152298"/>
                  <a:pt x="1300933" y="4153990"/>
                </a:cubicBezTo>
                <a:lnTo>
                  <a:pt x="1223638" y="4860288"/>
                </a:lnTo>
                <a:cubicBezTo>
                  <a:pt x="1220518" y="4860213"/>
                  <a:pt x="1217369" y="4860363"/>
                  <a:pt x="1214242" y="4860875"/>
                </a:cubicBezTo>
                <a:lnTo>
                  <a:pt x="1079373" y="4349221"/>
                </a:lnTo>
                <a:close/>
                <a:moveTo>
                  <a:pt x="1265405" y="4914419"/>
                </a:moveTo>
                <a:cubicBezTo>
                  <a:pt x="1265991" y="4911335"/>
                  <a:pt x="1266322" y="4908033"/>
                  <a:pt x="1266322" y="4904505"/>
                </a:cubicBezTo>
                <a:cubicBezTo>
                  <a:pt x="1266322" y="4888417"/>
                  <a:pt x="1259715" y="4876745"/>
                  <a:pt x="1250177" y="4869396"/>
                </a:cubicBezTo>
                <a:lnTo>
                  <a:pt x="1496910" y="4505815"/>
                </a:lnTo>
                <a:lnTo>
                  <a:pt x="1723527" y="4171838"/>
                </a:lnTo>
                <a:cubicBezTo>
                  <a:pt x="1735049" y="4178524"/>
                  <a:pt x="1748300" y="4182120"/>
                  <a:pt x="1761694" y="4182706"/>
                </a:cubicBezTo>
                <a:lnTo>
                  <a:pt x="1757695" y="4623855"/>
                </a:lnTo>
                <a:lnTo>
                  <a:pt x="1754245" y="5006751"/>
                </a:lnTo>
                <a:cubicBezTo>
                  <a:pt x="1729036" y="5007706"/>
                  <a:pt x="1704406" y="5021733"/>
                  <a:pt x="1695597" y="5048983"/>
                </a:cubicBezTo>
                <a:lnTo>
                  <a:pt x="1265405" y="4914419"/>
                </a:lnTo>
                <a:close/>
                <a:moveTo>
                  <a:pt x="1821080" y="5060664"/>
                </a:moveTo>
                <a:cubicBezTo>
                  <a:pt x="1817809" y="5037528"/>
                  <a:pt x="1804528" y="5021808"/>
                  <a:pt x="1787534" y="5013504"/>
                </a:cubicBezTo>
                <a:lnTo>
                  <a:pt x="2101497" y="4329169"/>
                </a:lnTo>
                <a:cubicBezTo>
                  <a:pt x="2110712" y="4332253"/>
                  <a:pt x="2120949" y="4332328"/>
                  <a:pt x="2130269" y="4329538"/>
                </a:cubicBezTo>
                <a:lnTo>
                  <a:pt x="2396858" y="4959374"/>
                </a:lnTo>
                <a:cubicBezTo>
                  <a:pt x="2385809" y="4964879"/>
                  <a:pt x="2377481" y="4975898"/>
                  <a:pt x="2377481" y="4992573"/>
                </a:cubicBezTo>
                <a:cubicBezTo>
                  <a:pt x="2377481" y="4992941"/>
                  <a:pt x="2377519" y="4993234"/>
                  <a:pt x="2377519" y="4993603"/>
                </a:cubicBezTo>
                <a:lnTo>
                  <a:pt x="1821080" y="5060664"/>
                </a:lnTo>
                <a:close/>
                <a:moveTo>
                  <a:pt x="2387538" y="5019018"/>
                </a:moveTo>
                <a:cubicBezTo>
                  <a:pt x="2395687" y="5027314"/>
                  <a:pt x="2407689" y="5030841"/>
                  <a:pt x="2419098" y="5029593"/>
                </a:cubicBezTo>
                <a:lnTo>
                  <a:pt x="2582454" y="5787164"/>
                </a:lnTo>
                <a:cubicBezTo>
                  <a:pt x="2566227" y="5791202"/>
                  <a:pt x="2551773" y="5801333"/>
                  <a:pt x="2543881" y="5817715"/>
                </a:cubicBezTo>
                <a:lnTo>
                  <a:pt x="2146091" y="5635707"/>
                </a:lnTo>
                <a:lnTo>
                  <a:pt x="1880050" y="5513997"/>
                </a:lnTo>
                <a:cubicBezTo>
                  <a:pt x="1883064" y="5505625"/>
                  <a:pt x="1884823" y="5496223"/>
                  <a:pt x="1884823" y="5485574"/>
                </a:cubicBezTo>
                <a:cubicBezTo>
                  <a:pt x="1884823" y="5466845"/>
                  <a:pt x="1879614" y="5451637"/>
                  <a:pt x="1871137" y="5439889"/>
                </a:cubicBezTo>
                <a:lnTo>
                  <a:pt x="2387538" y="5019018"/>
                </a:lnTo>
                <a:close/>
                <a:moveTo>
                  <a:pt x="1804746" y="5560862"/>
                </a:moveTo>
                <a:cubicBezTo>
                  <a:pt x="1833924" y="5562622"/>
                  <a:pt x="1864018" y="5549106"/>
                  <a:pt x="1877487" y="5520314"/>
                </a:cubicBezTo>
                <a:lnTo>
                  <a:pt x="2541274" y="5823958"/>
                </a:lnTo>
                <a:cubicBezTo>
                  <a:pt x="2538958" y="5830644"/>
                  <a:pt x="2537642" y="5838135"/>
                  <a:pt x="2537642" y="5846507"/>
                </a:cubicBezTo>
                <a:cubicBezTo>
                  <a:pt x="2537642" y="5848199"/>
                  <a:pt x="2537748" y="5849741"/>
                  <a:pt x="2537860" y="5851358"/>
                </a:cubicBezTo>
                <a:lnTo>
                  <a:pt x="1806324" y="5950805"/>
                </a:lnTo>
                <a:cubicBezTo>
                  <a:pt x="1802364" y="5927601"/>
                  <a:pt x="1785077" y="5914379"/>
                  <a:pt x="1765955" y="5911295"/>
                </a:cubicBezTo>
                <a:lnTo>
                  <a:pt x="1804746" y="5560862"/>
                </a:lnTo>
                <a:close/>
                <a:moveTo>
                  <a:pt x="1294726" y="5989735"/>
                </a:moveTo>
                <a:cubicBezTo>
                  <a:pt x="1297153" y="5984741"/>
                  <a:pt x="1298656" y="5979010"/>
                  <a:pt x="1298987" y="5972474"/>
                </a:cubicBezTo>
                <a:lnTo>
                  <a:pt x="1707089" y="5965276"/>
                </a:lnTo>
                <a:cubicBezTo>
                  <a:pt x="1709878" y="6006267"/>
                  <a:pt x="1751637" y="6019851"/>
                  <a:pt x="1780342" y="6006117"/>
                </a:cubicBezTo>
                <a:lnTo>
                  <a:pt x="2040948" y="6437488"/>
                </a:lnTo>
                <a:cubicBezTo>
                  <a:pt x="2033567" y="6442188"/>
                  <a:pt x="2027073" y="6448288"/>
                  <a:pt x="2021932" y="6455779"/>
                </a:cubicBezTo>
                <a:lnTo>
                  <a:pt x="1294726" y="5989735"/>
                </a:lnTo>
                <a:close/>
                <a:moveTo>
                  <a:pt x="2142235" y="6457840"/>
                </a:moveTo>
                <a:cubicBezTo>
                  <a:pt x="2122234" y="6426033"/>
                  <a:pt x="2078633" y="6418098"/>
                  <a:pt x="2046855" y="6434111"/>
                </a:cubicBezTo>
                <a:lnTo>
                  <a:pt x="1786249" y="6002740"/>
                </a:lnTo>
                <a:cubicBezTo>
                  <a:pt x="1794178" y="5997453"/>
                  <a:pt x="1800597" y="5989735"/>
                  <a:pt x="1804122" y="5979604"/>
                </a:cubicBezTo>
                <a:lnTo>
                  <a:pt x="2498258" y="6201717"/>
                </a:lnTo>
                <a:cubicBezTo>
                  <a:pt x="2497305" y="6206199"/>
                  <a:pt x="2496755" y="6211043"/>
                  <a:pt x="2496755" y="6216255"/>
                </a:cubicBezTo>
                <a:cubicBezTo>
                  <a:pt x="2496755" y="6226763"/>
                  <a:pt x="2498920" y="6235721"/>
                  <a:pt x="2502557" y="6243437"/>
                </a:cubicBezTo>
                <a:lnTo>
                  <a:pt x="2142235" y="6457840"/>
                </a:lnTo>
                <a:close/>
                <a:moveTo>
                  <a:pt x="2593607" y="6260992"/>
                </a:moveTo>
                <a:cubicBezTo>
                  <a:pt x="2602455" y="6253569"/>
                  <a:pt x="2609128" y="6243069"/>
                  <a:pt x="2611737" y="6229477"/>
                </a:cubicBezTo>
                <a:lnTo>
                  <a:pt x="3181248" y="6327315"/>
                </a:lnTo>
                <a:cubicBezTo>
                  <a:pt x="3181172" y="6328421"/>
                  <a:pt x="3181097" y="6329519"/>
                  <a:pt x="3181097" y="6330692"/>
                </a:cubicBezTo>
                <a:cubicBezTo>
                  <a:pt x="3181097" y="6348104"/>
                  <a:pt x="3189464" y="6359852"/>
                  <a:pt x="3200842" y="6365952"/>
                </a:cubicBezTo>
                <a:lnTo>
                  <a:pt x="3014038" y="6763612"/>
                </a:lnTo>
                <a:cubicBezTo>
                  <a:pt x="3003837" y="6760235"/>
                  <a:pt x="2992097" y="6761258"/>
                  <a:pt x="2982846" y="6766771"/>
                </a:cubicBezTo>
                <a:lnTo>
                  <a:pt x="2593607" y="6260992"/>
                </a:lnTo>
                <a:close/>
                <a:moveTo>
                  <a:pt x="3036720" y="6789613"/>
                </a:moveTo>
                <a:cubicBezTo>
                  <a:pt x="3034736" y="6778520"/>
                  <a:pt x="3028430" y="6770810"/>
                  <a:pt x="3020282" y="6766328"/>
                </a:cubicBezTo>
                <a:lnTo>
                  <a:pt x="3207080" y="6368667"/>
                </a:lnTo>
                <a:cubicBezTo>
                  <a:pt x="3225284" y="6374835"/>
                  <a:pt x="3247743" y="6368593"/>
                  <a:pt x="3256995" y="6350014"/>
                </a:cubicBezTo>
                <a:lnTo>
                  <a:pt x="3966697" y="6658795"/>
                </a:lnTo>
                <a:cubicBezTo>
                  <a:pt x="3965299" y="6663353"/>
                  <a:pt x="3964562" y="6668422"/>
                  <a:pt x="3964562" y="6674003"/>
                </a:cubicBezTo>
                <a:cubicBezTo>
                  <a:pt x="3964562" y="6674733"/>
                  <a:pt x="3964637" y="6675470"/>
                  <a:pt x="3964637" y="6676132"/>
                </a:cubicBezTo>
                <a:lnTo>
                  <a:pt x="3036720" y="6789614"/>
                </a:lnTo>
                <a:close/>
                <a:moveTo>
                  <a:pt x="4050441" y="6650792"/>
                </a:moveTo>
                <a:cubicBezTo>
                  <a:pt x="4038476" y="6628612"/>
                  <a:pt x="4009411" y="6622730"/>
                  <a:pt x="3988343" y="6633237"/>
                </a:cubicBezTo>
                <a:lnTo>
                  <a:pt x="3770714" y="6290814"/>
                </a:lnTo>
                <a:cubicBezTo>
                  <a:pt x="3776517" y="6286474"/>
                  <a:pt x="3781139" y="6280307"/>
                  <a:pt x="3783416" y="6272229"/>
                </a:cubicBezTo>
                <a:lnTo>
                  <a:pt x="4242163" y="6379317"/>
                </a:lnTo>
                <a:lnTo>
                  <a:pt x="4466691" y="6431764"/>
                </a:lnTo>
                <a:cubicBezTo>
                  <a:pt x="4466473" y="6433230"/>
                  <a:pt x="4466398" y="6434772"/>
                  <a:pt x="4466398" y="6436314"/>
                </a:cubicBezTo>
                <a:cubicBezTo>
                  <a:pt x="4466398" y="6440872"/>
                  <a:pt x="4467060" y="6444911"/>
                  <a:pt x="4468232" y="6448506"/>
                </a:cubicBezTo>
                <a:lnTo>
                  <a:pt x="4050441" y="6650792"/>
                </a:lnTo>
                <a:close/>
                <a:moveTo>
                  <a:pt x="4833102" y="5950956"/>
                </a:moveTo>
                <a:lnTo>
                  <a:pt x="4833102" y="5952129"/>
                </a:lnTo>
                <a:cubicBezTo>
                  <a:pt x="4833102" y="5967337"/>
                  <a:pt x="4838754" y="5978716"/>
                  <a:pt x="4847337" y="5986283"/>
                </a:cubicBezTo>
                <a:lnTo>
                  <a:pt x="4520123" y="6406492"/>
                </a:lnTo>
                <a:cubicBezTo>
                  <a:pt x="4514471" y="6403040"/>
                  <a:pt x="4507797" y="6401355"/>
                  <a:pt x="4501115" y="6401355"/>
                </a:cubicBezTo>
                <a:lnTo>
                  <a:pt x="4458544" y="5973655"/>
                </a:lnTo>
                <a:cubicBezTo>
                  <a:pt x="4485264" y="5969977"/>
                  <a:pt x="4509706" y="5951542"/>
                  <a:pt x="4513885" y="5918268"/>
                </a:cubicBezTo>
                <a:lnTo>
                  <a:pt x="4833102" y="5950956"/>
                </a:lnTo>
                <a:close/>
                <a:moveTo>
                  <a:pt x="4391898" y="5872214"/>
                </a:moveTo>
                <a:cubicBezTo>
                  <a:pt x="4386171" y="5881909"/>
                  <a:pt x="4382647" y="5893884"/>
                  <a:pt x="4382647" y="5908136"/>
                </a:cubicBezTo>
                <a:cubicBezTo>
                  <a:pt x="4382647" y="5918268"/>
                  <a:pt x="4384480" y="5927158"/>
                  <a:pt x="4387569" y="5935018"/>
                </a:cubicBezTo>
                <a:lnTo>
                  <a:pt x="4270566" y="5993707"/>
                </a:lnTo>
                <a:lnTo>
                  <a:pt x="3779966" y="6240052"/>
                </a:lnTo>
                <a:cubicBezTo>
                  <a:pt x="3775855" y="6233005"/>
                  <a:pt x="3769541" y="6228086"/>
                  <a:pt x="3762423" y="6225221"/>
                </a:cubicBezTo>
                <a:lnTo>
                  <a:pt x="3864447" y="5918050"/>
                </a:lnTo>
                <a:lnTo>
                  <a:pt x="3963901" y="5618294"/>
                </a:lnTo>
                <a:cubicBezTo>
                  <a:pt x="3980857" y="5622116"/>
                  <a:pt x="3999941" y="5617121"/>
                  <a:pt x="4011245" y="5603244"/>
                </a:cubicBezTo>
                <a:lnTo>
                  <a:pt x="4391898" y="5872214"/>
                </a:lnTo>
                <a:close/>
                <a:moveTo>
                  <a:pt x="3980271" y="5527881"/>
                </a:moveTo>
                <a:cubicBezTo>
                  <a:pt x="3971319" y="5527001"/>
                  <a:pt x="3962142" y="5528468"/>
                  <a:pt x="3954070" y="5532288"/>
                </a:cubicBezTo>
                <a:lnTo>
                  <a:pt x="3920307" y="5476683"/>
                </a:lnTo>
                <a:lnTo>
                  <a:pt x="3692396" y="5101722"/>
                </a:lnTo>
                <a:cubicBezTo>
                  <a:pt x="3706422" y="5092539"/>
                  <a:pt x="3716402" y="5076752"/>
                  <a:pt x="3716402" y="5054195"/>
                </a:cubicBezTo>
                <a:cubicBezTo>
                  <a:pt x="3716402" y="5045681"/>
                  <a:pt x="3714929" y="5038114"/>
                  <a:pt x="3712366" y="5031504"/>
                </a:cubicBezTo>
                <a:lnTo>
                  <a:pt x="4077529" y="4848171"/>
                </a:lnTo>
                <a:cubicBezTo>
                  <a:pt x="4083324" y="4858528"/>
                  <a:pt x="4093163" y="4865064"/>
                  <a:pt x="4104025" y="4867711"/>
                </a:cubicBezTo>
                <a:lnTo>
                  <a:pt x="3980271" y="5527880"/>
                </a:lnTo>
                <a:close/>
                <a:moveTo>
                  <a:pt x="4155697" y="4807330"/>
                </a:moveTo>
                <a:cubicBezTo>
                  <a:pt x="4151736" y="4797342"/>
                  <a:pt x="4144393" y="4790219"/>
                  <a:pt x="4135659" y="4786030"/>
                </a:cubicBezTo>
                <a:lnTo>
                  <a:pt x="4190564" y="4655287"/>
                </a:lnTo>
                <a:lnTo>
                  <a:pt x="4330018" y="4323438"/>
                </a:lnTo>
                <a:cubicBezTo>
                  <a:pt x="4350425" y="4330124"/>
                  <a:pt x="4374138" y="4327259"/>
                  <a:pt x="4391673" y="4314774"/>
                </a:cubicBezTo>
                <a:lnTo>
                  <a:pt x="4503535" y="4449631"/>
                </a:lnTo>
                <a:lnTo>
                  <a:pt x="4615180" y="4584112"/>
                </a:lnTo>
                <a:cubicBezTo>
                  <a:pt x="4603507" y="4594763"/>
                  <a:pt x="4595654" y="4610557"/>
                  <a:pt x="4595654" y="4631640"/>
                </a:cubicBezTo>
                <a:cubicBezTo>
                  <a:pt x="4595654" y="4638176"/>
                  <a:pt x="4596532" y="4644200"/>
                  <a:pt x="4597930" y="4649781"/>
                </a:cubicBezTo>
                <a:lnTo>
                  <a:pt x="4155697" y="4807330"/>
                </a:lnTo>
                <a:close/>
                <a:moveTo>
                  <a:pt x="4679405" y="4571040"/>
                </a:moveTo>
                <a:cubicBezTo>
                  <a:pt x="4659735" y="4565016"/>
                  <a:pt x="4637270" y="4567956"/>
                  <a:pt x="4620539" y="4579855"/>
                </a:cubicBezTo>
                <a:lnTo>
                  <a:pt x="4403128" y="4317932"/>
                </a:lnTo>
                <a:lnTo>
                  <a:pt x="4396964" y="4310516"/>
                </a:lnTo>
                <a:cubicBezTo>
                  <a:pt x="4408998" y="4299641"/>
                  <a:pt x="4417002" y="4283410"/>
                  <a:pt x="4417002" y="4261891"/>
                </a:cubicBezTo>
                <a:cubicBezTo>
                  <a:pt x="4417002" y="4249842"/>
                  <a:pt x="4414432" y="4239485"/>
                  <a:pt x="4410103" y="4230745"/>
                </a:cubicBezTo>
                <a:lnTo>
                  <a:pt x="4893509" y="3938120"/>
                </a:lnTo>
                <a:cubicBezTo>
                  <a:pt x="4900334" y="3948620"/>
                  <a:pt x="4910022" y="3956186"/>
                  <a:pt x="4920958" y="3960812"/>
                </a:cubicBezTo>
                <a:lnTo>
                  <a:pt x="4679405" y="4571040"/>
                </a:lnTo>
                <a:close/>
                <a:moveTo>
                  <a:pt x="4969993" y="3838959"/>
                </a:moveTo>
                <a:cubicBezTo>
                  <a:pt x="4941439" y="3829851"/>
                  <a:pt x="4906722" y="3839328"/>
                  <a:pt x="4891307" y="3867390"/>
                </a:cubicBezTo>
                <a:lnTo>
                  <a:pt x="4498252" y="3663050"/>
                </a:lnTo>
                <a:lnTo>
                  <a:pt x="4495906" y="3661802"/>
                </a:lnTo>
                <a:cubicBezTo>
                  <a:pt x="4497665" y="3657026"/>
                  <a:pt x="4498696" y="3651663"/>
                  <a:pt x="4498696" y="3645639"/>
                </a:cubicBezTo>
                <a:cubicBezTo>
                  <a:pt x="4498696" y="3639027"/>
                  <a:pt x="4497523" y="3633296"/>
                  <a:pt x="4495464" y="3628234"/>
                </a:cubicBezTo>
                <a:lnTo>
                  <a:pt x="5170741" y="3250656"/>
                </a:lnTo>
                <a:cubicBezTo>
                  <a:pt x="5177716" y="3262487"/>
                  <a:pt x="5188133" y="3270971"/>
                  <a:pt x="5199956" y="3276071"/>
                </a:cubicBezTo>
                <a:lnTo>
                  <a:pt x="4969993" y="3838959"/>
                </a:lnTo>
                <a:close/>
                <a:moveTo>
                  <a:pt x="5166847" y="3185732"/>
                </a:moveTo>
                <a:cubicBezTo>
                  <a:pt x="5163398" y="3193953"/>
                  <a:pt x="5161421" y="3203429"/>
                  <a:pt x="5161421" y="3214230"/>
                </a:cubicBezTo>
                <a:cubicBezTo>
                  <a:pt x="5161421" y="3225873"/>
                  <a:pt x="5163690" y="3235967"/>
                  <a:pt x="5167584" y="3244601"/>
                </a:cubicBezTo>
                <a:lnTo>
                  <a:pt x="4492307" y="3622209"/>
                </a:lnTo>
                <a:cubicBezTo>
                  <a:pt x="4488714" y="3616629"/>
                  <a:pt x="4483866" y="3612289"/>
                  <a:pt x="4478289" y="3609280"/>
                </a:cubicBezTo>
                <a:lnTo>
                  <a:pt x="4742525" y="3049182"/>
                </a:lnTo>
                <a:cubicBezTo>
                  <a:pt x="4777611" y="3062735"/>
                  <a:pt x="4822384" y="3051717"/>
                  <a:pt x="4841543" y="3016133"/>
                </a:cubicBezTo>
                <a:lnTo>
                  <a:pt x="5166847" y="3185732"/>
                </a:lnTo>
                <a:close/>
                <a:moveTo>
                  <a:pt x="5653193" y="2447739"/>
                </a:moveTo>
                <a:cubicBezTo>
                  <a:pt x="5632569" y="2441308"/>
                  <a:pt x="5606293" y="2451703"/>
                  <a:pt x="5603646" y="2478990"/>
                </a:cubicBezTo>
                <a:lnTo>
                  <a:pt x="5392624" y="2472560"/>
                </a:lnTo>
                <a:cubicBezTo>
                  <a:pt x="5392256" y="2464775"/>
                  <a:pt x="5390279" y="2458126"/>
                  <a:pt x="5387122" y="2452658"/>
                </a:cubicBezTo>
                <a:lnTo>
                  <a:pt x="5514175" y="2358235"/>
                </a:lnTo>
                <a:lnTo>
                  <a:pt x="5751624" y="2181770"/>
                </a:lnTo>
                <a:cubicBezTo>
                  <a:pt x="5755810" y="2186727"/>
                  <a:pt x="5760869" y="2190585"/>
                  <a:pt x="5766521" y="2193375"/>
                </a:cubicBezTo>
                <a:lnTo>
                  <a:pt x="5653193" y="2447739"/>
                </a:lnTo>
                <a:close/>
              </a:path>
            </a:pathLst>
          </a:custGeom>
          <a:solidFill>
            <a:srgbClr val="68CBE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52525"/>
              </a:solidFill>
              <a:latin typeface="Arial"/>
              <a:ea typeface="Arial"/>
              <a:cs typeface="Arial"/>
              <a:sym typeface="Arial"/>
            </a:endParaRPr>
          </a:p>
        </p:txBody>
      </p:sp>
      <p:sp>
        <p:nvSpPr>
          <p:cNvPr id="2558" name="Google Shape;2558;p164"/>
          <p:cNvSpPr/>
          <p:nvPr/>
        </p:nvSpPr>
        <p:spPr>
          <a:xfrm>
            <a:off x="420500" y="5146375"/>
            <a:ext cx="7309200" cy="830400"/>
          </a:xfrm>
          <a:prstGeom prst="rect">
            <a:avLst/>
          </a:prstGeom>
          <a:solidFill>
            <a:srgbClr val="FAFBF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2559" name="Google Shape;2559;p164"/>
          <p:cNvSpPr/>
          <p:nvPr/>
        </p:nvSpPr>
        <p:spPr>
          <a:xfrm>
            <a:off x="2249088" y="4296100"/>
            <a:ext cx="5904600" cy="51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2560" name="Google Shape;2560;p164"/>
          <p:cNvSpPr txBox="1"/>
          <p:nvPr/>
        </p:nvSpPr>
        <p:spPr>
          <a:xfrm>
            <a:off x="1441861" y="4414875"/>
            <a:ext cx="839400" cy="2217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262626"/>
              </a:buClr>
              <a:buSzPts val="900"/>
              <a:buFont typeface="Calibri"/>
              <a:buNone/>
            </a:pPr>
            <a:r>
              <a:rPr lang="en" sz="800">
                <a:solidFill>
                  <a:schemeClr val="dk2"/>
                </a:solidFill>
              </a:rPr>
              <a:t>Cloud</a:t>
            </a:r>
            <a:br>
              <a:rPr i="0" lang="en" sz="800" u="none" cap="none" strike="noStrike">
                <a:solidFill>
                  <a:schemeClr val="dk2"/>
                </a:solidFill>
              </a:rPr>
            </a:br>
            <a:r>
              <a:rPr lang="en" sz="800">
                <a:solidFill>
                  <a:schemeClr val="dk2"/>
                </a:solidFill>
              </a:rPr>
              <a:t>Providers</a:t>
            </a:r>
            <a:endParaRPr sz="1400">
              <a:solidFill>
                <a:schemeClr val="dk2"/>
              </a:solidFill>
            </a:endParaRPr>
          </a:p>
        </p:txBody>
      </p:sp>
      <p:grpSp>
        <p:nvGrpSpPr>
          <p:cNvPr id="2561" name="Google Shape;2561;p164"/>
          <p:cNvGrpSpPr/>
          <p:nvPr/>
        </p:nvGrpSpPr>
        <p:grpSpPr>
          <a:xfrm>
            <a:off x="1008425" y="4341826"/>
            <a:ext cx="341120" cy="341120"/>
            <a:chOff x="5738651" y="1517404"/>
            <a:chExt cx="536100" cy="536100"/>
          </a:xfrm>
        </p:grpSpPr>
        <p:sp>
          <p:nvSpPr>
            <p:cNvPr id="2562" name="Google Shape;2562;p164"/>
            <p:cNvSpPr/>
            <p:nvPr/>
          </p:nvSpPr>
          <p:spPr>
            <a:xfrm>
              <a:off x="5738651" y="1517404"/>
              <a:ext cx="536100" cy="536100"/>
            </a:xfrm>
            <a:prstGeom prst="ellipse">
              <a:avLst/>
            </a:prstGeom>
            <a:solidFill>
              <a:schemeClr val="lt1"/>
            </a:solidFill>
            <a:ln cap="flat" cmpd="sng" w="19050">
              <a:solidFill>
                <a:srgbClr val="BEE9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28B5E7"/>
                </a:buClr>
                <a:buSzPts val="1800"/>
                <a:buFont typeface="Calibri"/>
                <a:buNone/>
              </a:pPr>
              <a:r>
                <a:t/>
              </a:r>
              <a:endParaRPr sz="1800">
                <a:solidFill>
                  <a:srgbClr val="262626"/>
                </a:solidFill>
                <a:latin typeface="Calibri"/>
                <a:ea typeface="Calibri"/>
                <a:cs typeface="Calibri"/>
                <a:sym typeface="Calibri"/>
              </a:endParaRPr>
            </a:p>
          </p:txBody>
        </p:sp>
        <p:sp>
          <p:nvSpPr>
            <p:cNvPr id="2563" name="Google Shape;2563;p164"/>
            <p:cNvSpPr/>
            <p:nvPr/>
          </p:nvSpPr>
          <p:spPr>
            <a:xfrm>
              <a:off x="5855848" y="1664046"/>
              <a:ext cx="299781" cy="213454"/>
            </a:xfrm>
            <a:custGeom>
              <a:rect b="b" l="l" r="r" t="t"/>
              <a:pathLst>
                <a:path extrusionOk="0" h="6367" w="8942">
                  <a:moveTo>
                    <a:pt x="5008" y="709"/>
                  </a:moveTo>
                  <a:cubicBezTo>
                    <a:pt x="6394" y="709"/>
                    <a:pt x="7518" y="1834"/>
                    <a:pt x="7518" y="3215"/>
                  </a:cubicBezTo>
                  <a:cubicBezTo>
                    <a:pt x="7518" y="3259"/>
                    <a:pt x="7515" y="3296"/>
                    <a:pt x="7512" y="3334"/>
                  </a:cubicBezTo>
                  <a:lnTo>
                    <a:pt x="7509" y="3374"/>
                  </a:lnTo>
                  <a:cubicBezTo>
                    <a:pt x="7500" y="3511"/>
                    <a:pt x="7568" y="3639"/>
                    <a:pt x="7687" y="3707"/>
                  </a:cubicBezTo>
                  <a:cubicBezTo>
                    <a:pt x="8034" y="3906"/>
                    <a:pt x="8235" y="4240"/>
                    <a:pt x="8235" y="4620"/>
                  </a:cubicBezTo>
                  <a:cubicBezTo>
                    <a:pt x="8235" y="5201"/>
                    <a:pt x="7761" y="5660"/>
                    <a:pt x="7157" y="5660"/>
                  </a:cubicBezTo>
                  <a:lnTo>
                    <a:pt x="2145" y="5660"/>
                  </a:lnTo>
                  <a:cubicBezTo>
                    <a:pt x="1339" y="5660"/>
                    <a:pt x="708" y="5045"/>
                    <a:pt x="708" y="4261"/>
                  </a:cubicBezTo>
                  <a:cubicBezTo>
                    <a:pt x="708" y="3477"/>
                    <a:pt x="1337" y="2862"/>
                    <a:pt x="2150" y="2862"/>
                  </a:cubicBezTo>
                  <a:lnTo>
                    <a:pt x="2154" y="2862"/>
                  </a:lnTo>
                  <a:cubicBezTo>
                    <a:pt x="2176" y="2865"/>
                    <a:pt x="2199" y="2868"/>
                    <a:pt x="2221" y="2868"/>
                  </a:cubicBezTo>
                  <a:cubicBezTo>
                    <a:pt x="2227" y="2868"/>
                    <a:pt x="2233" y="2868"/>
                    <a:pt x="2240" y="2868"/>
                  </a:cubicBezTo>
                  <a:cubicBezTo>
                    <a:pt x="2402" y="2868"/>
                    <a:pt x="2539" y="2758"/>
                    <a:pt x="2579" y="2602"/>
                  </a:cubicBezTo>
                  <a:cubicBezTo>
                    <a:pt x="2861" y="1488"/>
                    <a:pt x="3862" y="709"/>
                    <a:pt x="5008" y="709"/>
                  </a:cubicBezTo>
                  <a:close/>
                  <a:moveTo>
                    <a:pt x="5008" y="1"/>
                  </a:moveTo>
                  <a:cubicBezTo>
                    <a:pt x="3632" y="1"/>
                    <a:pt x="2420" y="875"/>
                    <a:pt x="1974" y="2160"/>
                  </a:cubicBezTo>
                  <a:cubicBezTo>
                    <a:pt x="855" y="2243"/>
                    <a:pt x="1" y="3135"/>
                    <a:pt x="1" y="4261"/>
                  </a:cubicBezTo>
                  <a:cubicBezTo>
                    <a:pt x="1" y="5443"/>
                    <a:pt x="941" y="6367"/>
                    <a:pt x="2145" y="6367"/>
                  </a:cubicBezTo>
                  <a:lnTo>
                    <a:pt x="7157" y="6367"/>
                  </a:lnTo>
                  <a:cubicBezTo>
                    <a:pt x="8156" y="6367"/>
                    <a:pt x="8942" y="5599"/>
                    <a:pt x="8942" y="4619"/>
                  </a:cubicBezTo>
                  <a:cubicBezTo>
                    <a:pt x="8942" y="4060"/>
                    <a:pt x="8679" y="3548"/>
                    <a:pt x="8226" y="3214"/>
                  </a:cubicBezTo>
                  <a:cubicBezTo>
                    <a:pt x="8226" y="1442"/>
                    <a:pt x="6781" y="1"/>
                    <a:pt x="50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ato"/>
                <a:buNone/>
              </a:pPr>
              <a:r>
                <a:t/>
              </a:r>
              <a:endParaRPr sz="1800">
                <a:solidFill>
                  <a:schemeClr val="dk1"/>
                </a:solidFill>
                <a:latin typeface="Lato"/>
                <a:ea typeface="Lato"/>
                <a:cs typeface="Lato"/>
                <a:sym typeface="Lato"/>
              </a:endParaRPr>
            </a:p>
          </p:txBody>
        </p:sp>
      </p:grpSp>
      <p:sp>
        <p:nvSpPr>
          <p:cNvPr id="2564" name="Google Shape;2564;p164"/>
          <p:cNvSpPr/>
          <p:nvPr/>
        </p:nvSpPr>
        <p:spPr>
          <a:xfrm>
            <a:off x="945892" y="0"/>
            <a:ext cx="1620457" cy="5143500"/>
          </a:xfrm>
          <a:custGeom>
            <a:rect b="b" l="l" r="r" t="t"/>
            <a:pathLst>
              <a:path extrusionOk="0" h="6858000" w="2160610">
                <a:moveTo>
                  <a:pt x="1659517" y="0"/>
                </a:moveTo>
                <a:lnTo>
                  <a:pt x="0" y="0"/>
                </a:lnTo>
                <a:lnTo>
                  <a:pt x="0" y="6858000"/>
                </a:lnTo>
                <a:lnTo>
                  <a:pt x="1659517" y="6858000"/>
                </a:lnTo>
                <a:cubicBezTo>
                  <a:pt x="1975209" y="5887909"/>
                  <a:pt x="2160610" y="4705290"/>
                  <a:pt x="2160610" y="3429000"/>
                </a:cubicBezTo>
                <a:cubicBezTo>
                  <a:pt x="2160610" y="2152710"/>
                  <a:pt x="1975209" y="970090"/>
                  <a:pt x="1659517"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700"/>
          </a:p>
        </p:txBody>
      </p:sp>
      <p:pic>
        <p:nvPicPr>
          <p:cNvPr id="2565" name="Google Shape;2565;p164"/>
          <p:cNvPicPr preferRelativeResize="0"/>
          <p:nvPr/>
        </p:nvPicPr>
        <p:blipFill rotWithShape="1">
          <a:blip r:embed="rId2">
            <a:alphaModFix amt="76000"/>
          </a:blip>
          <a:srcRect b="-72704" l="12170" r="2723" t="-72754"/>
          <a:stretch/>
        </p:blipFill>
        <p:spPr>
          <a:xfrm rot="10800000">
            <a:off x="164675" y="-753975"/>
            <a:ext cx="2387100" cy="6913200"/>
          </a:xfrm>
          <a:prstGeom prst="ellipse">
            <a:avLst/>
          </a:prstGeom>
          <a:noFill/>
          <a:ln>
            <a:noFill/>
          </a:ln>
        </p:spPr>
      </p:pic>
      <p:sp>
        <p:nvSpPr>
          <p:cNvPr id="2566" name="Google Shape;2566;p164"/>
          <p:cNvSpPr/>
          <p:nvPr/>
        </p:nvSpPr>
        <p:spPr>
          <a:xfrm>
            <a:off x="1604375" y="2652225"/>
            <a:ext cx="902700" cy="4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2567" name="Google Shape;2567;p164"/>
          <p:cNvSpPr/>
          <p:nvPr/>
        </p:nvSpPr>
        <p:spPr>
          <a:xfrm>
            <a:off x="2423650" y="801550"/>
            <a:ext cx="6077400" cy="63900"/>
          </a:xfrm>
          <a:prstGeom prst="rect">
            <a:avLst/>
          </a:prstGeom>
          <a:solidFill>
            <a:srgbClr val="A9E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2568" name="Google Shape;2568;p164"/>
          <p:cNvSpPr/>
          <p:nvPr/>
        </p:nvSpPr>
        <p:spPr>
          <a:xfrm>
            <a:off x="1604375" y="2643475"/>
            <a:ext cx="965400" cy="63900"/>
          </a:xfrm>
          <a:prstGeom prst="rect">
            <a:avLst/>
          </a:prstGeom>
          <a:solidFill>
            <a:srgbClr val="A9E1F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cxnSp>
        <p:nvCxnSpPr>
          <p:cNvPr id="2569" name="Google Shape;2569;p164"/>
          <p:cNvCxnSpPr/>
          <p:nvPr/>
        </p:nvCxnSpPr>
        <p:spPr>
          <a:xfrm>
            <a:off x="2425406" y="836404"/>
            <a:ext cx="6077400" cy="1200"/>
          </a:xfrm>
          <a:prstGeom prst="straightConnector1">
            <a:avLst/>
          </a:prstGeom>
          <a:noFill/>
          <a:ln cap="flat" cmpd="sng" w="19050">
            <a:solidFill>
              <a:schemeClr val="dk2"/>
            </a:solidFill>
            <a:prstDash val="dot"/>
            <a:round/>
            <a:headEnd len="med" w="med" type="none"/>
            <a:tailEnd len="med" w="med" type="none"/>
          </a:ln>
        </p:spPr>
      </p:cxnSp>
      <p:cxnSp>
        <p:nvCxnSpPr>
          <p:cNvPr id="2570" name="Google Shape;2570;p164"/>
          <p:cNvCxnSpPr/>
          <p:nvPr/>
        </p:nvCxnSpPr>
        <p:spPr>
          <a:xfrm>
            <a:off x="1636011" y="2673818"/>
            <a:ext cx="919500" cy="0"/>
          </a:xfrm>
          <a:prstGeom prst="straightConnector1">
            <a:avLst/>
          </a:prstGeom>
          <a:noFill/>
          <a:ln cap="flat" cmpd="sng" w="19050">
            <a:solidFill>
              <a:schemeClr val="dk2"/>
            </a:solidFill>
            <a:prstDash val="dot"/>
            <a:round/>
            <a:headEnd len="med" w="med" type="none"/>
            <a:tailEnd len="med" w="med" type="none"/>
          </a:ln>
        </p:spPr>
      </p:cxnSp>
      <p:sp>
        <p:nvSpPr>
          <p:cNvPr id="2571" name="Google Shape;2571;p16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72" name="Google Shape;2572;p16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929292"/>
              </a:buClr>
              <a:buSzPts val="600"/>
              <a:buFont typeface="Arial"/>
              <a:buNone/>
            </a:pPr>
            <a:r>
              <a:rPr lang="en" sz="600">
                <a:solidFill>
                  <a:srgbClr val="929292"/>
                </a:solidFill>
              </a:rPr>
              <a:t>© 2025 Snowflake Inc. All Rights Reserved</a:t>
            </a:r>
            <a:endParaRPr b="0" i="0" sz="600" u="none" cap="none" strike="noStrike">
              <a:solidFill>
                <a:srgbClr val="929292"/>
              </a:solidFill>
              <a:latin typeface="Arial"/>
              <a:ea typeface="Arial"/>
              <a:cs typeface="Arial"/>
              <a:sym typeface="Arial"/>
            </a:endParaRPr>
          </a:p>
        </p:txBody>
      </p:sp>
      <p:cxnSp>
        <p:nvCxnSpPr>
          <p:cNvPr id="2573" name="Google Shape;2573;p164"/>
          <p:cNvCxnSpPr/>
          <p:nvPr/>
        </p:nvCxnSpPr>
        <p:spPr>
          <a:xfrm>
            <a:off x="5406400" y="4443963"/>
            <a:ext cx="3750900" cy="0"/>
          </a:xfrm>
          <a:prstGeom prst="straightConnector1">
            <a:avLst/>
          </a:prstGeom>
          <a:noFill/>
          <a:ln cap="flat" cmpd="sng" w="19050">
            <a:solidFill>
              <a:srgbClr val="11567F"/>
            </a:solidFill>
            <a:prstDash val="dot"/>
            <a:round/>
            <a:headEnd len="med" w="med" type="none"/>
            <a:tailEnd len="med" w="med" type="none"/>
          </a:ln>
        </p:spPr>
      </p:cxnSp>
      <p:cxnSp>
        <p:nvCxnSpPr>
          <p:cNvPr id="2574" name="Google Shape;2574;p164"/>
          <p:cNvCxnSpPr/>
          <p:nvPr/>
        </p:nvCxnSpPr>
        <p:spPr>
          <a:xfrm>
            <a:off x="-5737" y="4443963"/>
            <a:ext cx="4407600" cy="0"/>
          </a:xfrm>
          <a:prstGeom prst="straightConnector1">
            <a:avLst/>
          </a:prstGeom>
          <a:noFill/>
          <a:ln cap="flat" cmpd="sng" w="19050">
            <a:solidFill>
              <a:srgbClr val="11567F"/>
            </a:solidFill>
            <a:prstDash val="dot"/>
            <a:round/>
            <a:headEnd len="med" w="med" type="none"/>
            <a:tailEnd len="med" w="med" type="none"/>
          </a:ln>
        </p:spPr>
      </p:cxnSp>
      <p:sp>
        <p:nvSpPr>
          <p:cNvPr id="2575" name="Google Shape;2575;p164"/>
          <p:cNvSpPr txBox="1"/>
          <p:nvPr/>
        </p:nvSpPr>
        <p:spPr>
          <a:xfrm>
            <a:off x="4386575" y="4388538"/>
            <a:ext cx="1021800" cy="1107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262626"/>
              </a:buClr>
              <a:buSzPts val="900"/>
              <a:buFont typeface="Calibri"/>
              <a:buNone/>
            </a:pPr>
            <a:r>
              <a:rPr lang="en" sz="800">
                <a:solidFill>
                  <a:srgbClr val="11567F"/>
                </a:solidFill>
              </a:rPr>
              <a:t>Cloud Providers</a:t>
            </a:r>
            <a:endParaRPr sz="1400">
              <a:solidFill>
                <a:srgbClr val="11567F"/>
              </a:solidFill>
            </a:endParaRPr>
          </a:p>
        </p:txBody>
      </p:sp>
      <p:grpSp>
        <p:nvGrpSpPr>
          <p:cNvPr id="2576" name="Google Shape;2576;p164"/>
          <p:cNvGrpSpPr/>
          <p:nvPr/>
        </p:nvGrpSpPr>
        <p:grpSpPr>
          <a:xfrm>
            <a:off x="3936430" y="4572862"/>
            <a:ext cx="1922090" cy="153619"/>
            <a:chOff x="7761600" y="9145724"/>
            <a:chExt cx="3844180" cy="307238"/>
          </a:xfrm>
        </p:grpSpPr>
        <p:pic>
          <p:nvPicPr>
            <p:cNvPr id="2577" name="Google Shape;2577;p164"/>
            <p:cNvPicPr preferRelativeResize="0"/>
            <p:nvPr/>
          </p:nvPicPr>
          <p:blipFill rotWithShape="1">
            <a:blip r:embed="rId3">
              <a:alphaModFix/>
            </a:blip>
            <a:srcRect b="24487" l="0" r="0" t="25167"/>
            <a:stretch/>
          </p:blipFill>
          <p:spPr>
            <a:xfrm>
              <a:off x="10623324" y="9145724"/>
              <a:ext cx="982456" cy="278225"/>
            </a:xfrm>
            <a:prstGeom prst="rect">
              <a:avLst/>
            </a:prstGeom>
            <a:noFill/>
            <a:ln>
              <a:noFill/>
            </a:ln>
          </p:spPr>
        </p:pic>
        <p:pic>
          <p:nvPicPr>
            <p:cNvPr id="2578" name="Google Shape;2578;p164"/>
            <p:cNvPicPr preferRelativeResize="0"/>
            <p:nvPr/>
          </p:nvPicPr>
          <p:blipFill>
            <a:blip r:embed="rId4">
              <a:alphaModFix/>
            </a:blip>
            <a:stretch>
              <a:fillRect/>
            </a:stretch>
          </p:blipFill>
          <p:spPr>
            <a:xfrm>
              <a:off x="9602308" y="9145724"/>
              <a:ext cx="512064" cy="307238"/>
            </a:xfrm>
            <a:prstGeom prst="rect">
              <a:avLst/>
            </a:prstGeom>
            <a:noFill/>
            <a:ln>
              <a:noFill/>
            </a:ln>
          </p:spPr>
        </p:pic>
        <p:pic>
          <p:nvPicPr>
            <p:cNvPr id="2579" name="Google Shape;2579;p164"/>
            <p:cNvPicPr preferRelativeResize="0"/>
            <p:nvPr/>
          </p:nvPicPr>
          <p:blipFill>
            <a:blip r:embed="rId5">
              <a:alphaModFix/>
            </a:blip>
            <a:stretch>
              <a:fillRect/>
            </a:stretch>
          </p:blipFill>
          <p:spPr>
            <a:xfrm>
              <a:off x="7761600" y="9145724"/>
              <a:ext cx="1433357" cy="221700"/>
            </a:xfrm>
            <a:prstGeom prst="rect">
              <a:avLst/>
            </a:prstGeom>
            <a:noFill/>
            <a:ln>
              <a:noFill/>
            </a:ln>
          </p:spPr>
        </p:pic>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ck Template Cover">
  <p:cSld name="CUSTOM">
    <p:spTree>
      <p:nvGrpSpPr>
        <p:cNvPr id="2582" name="Shape 2582"/>
        <p:cNvGrpSpPr/>
        <p:nvPr/>
      </p:nvGrpSpPr>
      <p:grpSpPr>
        <a:xfrm>
          <a:off x="0" y="0"/>
          <a:ext cx="0" cy="0"/>
          <a:chOff x="0" y="0"/>
          <a:chExt cx="0" cy="0"/>
        </a:xfrm>
      </p:grpSpPr>
      <p:sp>
        <p:nvSpPr>
          <p:cNvPr id="2583" name="Google Shape;2583;p16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Title and Content_2_1">
    <p:bg>
      <p:bgPr>
        <a:solidFill>
          <a:srgbClr val="1E203B"/>
        </a:solidFill>
      </p:bgPr>
    </p:bg>
    <p:spTree>
      <p:nvGrpSpPr>
        <p:cNvPr id="2584" name="Shape 2584"/>
        <p:cNvGrpSpPr/>
        <p:nvPr/>
      </p:nvGrpSpPr>
      <p:grpSpPr>
        <a:xfrm>
          <a:off x="0" y="0"/>
          <a:ext cx="0" cy="0"/>
          <a:chOff x="0" y="0"/>
          <a:chExt cx="0" cy="0"/>
        </a:xfrm>
      </p:grpSpPr>
      <p:sp>
        <p:nvSpPr>
          <p:cNvPr id="2585" name="Google Shape;2585;p167"/>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2586" name="Google Shape;2586;p167"/>
          <p:cNvGrpSpPr/>
          <p:nvPr/>
        </p:nvGrpSpPr>
        <p:grpSpPr>
          <a:xfrm>
            <a:off x="8658878" y="144286"/>
            <a:ext cx="202208" cy="201860"/>
            <a:chOff x="1294323" y="449402"/>
            <a:chExt cx="444608" cy="443844"/>
          </a:xfrm>
        </p:grpSpPr>
        <p:sp>
          <p:nvSpPr>
            <p:cNvPr id="2587" name="Google Shape;2587;p16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88" name="Google Shape;2588;p16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89" name="Google Shape;2589;p16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90" name="Google Shape;2590;p16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91" name="Google Shape;2591;p16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92" name="Google Shape;2592;p16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2593" name="Google Shape;2593;p167"/>
          <p:cNvSpPr txBox="1"/>
          <p:nvPr>
            <p:ph type="title"/>
          </p:nvPr>
        </p:nvSpPr>
        <p:spPr>
          <a:xfrm>
            <a:off x="230486" y="1583707"/>
            <a:ext cx="1513500" cy="827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1pPr>
            <a:lvl2pPr lvl="1">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2pPr>
            <a:lvl3pPr lvl="2">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3pPr>
            <a:lvl4pPr lvl="3">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4pPr>
            <a:lvl5pPr lvl="4">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5pPr>
            <a:lvl6pPr lvl="5">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6pPr>
            <a:lvl7pPr lvl="6">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7pPr>
            <a:lvl8pPr lvl="7">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8pPr>
            <a:lvl9pPr lvl="8">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9pPr>
          </a:lstStyle>
          <a:p/>
        </p:txBody>
      </p:sp>
      <p:sp>
        <p:nvSpPr>
          <p:cNvPr id="2594" name="Google Shape;2594;p167"/>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595" name="Google Shape;2595;p167"/>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2596" name="Google Shape;2596;p167"/>
          <p:cNvSpPr txBox="1"/>
          <p:nvPr>
            <p:ph idx="3" type="title"/>
          </p:nvPr>
        </p:nvSpPr>
        <p:spPr>
          <a:xfrm>
            <a:off x="256221" y="2026285"/>
            <a:ext cx="2028600" cy="827700"/>
          </a:xfrm>
          <a:prstGeom prst="rect">
            <a:avLst/>
          </a:prstGeom>
          <a:noFill/>
          <a:ln>
            <a:noFill/>
          </a:ln>
        </p:spPr>
        <p:txBody>
          <a:bodyPr anchorCtr="0" anchor="t" bIns="41575" lIns="41575" spcFirstLastPara="1" rIns="41575" wrap="square" tIns="41575">
            <a:noAutofit/>
          </a:bodyPr>
          <a:lstStyle>
            <a:lvl1pPr lvl="0">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sp>
        <p:nvSpPr>
          <p:cNvPr id="2597" name="Google Shape;2597;p167"/>
          <p:cNvSpPr txBox="1"/>
          <p:nvPr>
            <p:ph idx="1" type="subTitle"/>
          </p:nvPr>
        </p:nvSpPr>
        <p:spPr>
          <a:xfrm>
            <a:off x="3212983" y="2018269"/>
            <a:ext cx="2735400" cy="696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100"/>
              <a:buFont typeface="Space Grotesk"/>
              <a:buNone/>
              <a:defRPr sz="1100">
                <a:solidFill>
                  <a:schemeClr val="lt1"/>
                </a:solidFill>
                <a:latin typeface="Space Grotesk"/>
                <a:ea typeface="Space Grotesk"/>
                <a:cs typeface="Space Grotesk"/>
                <a:sym typeface="Space Grotesk"/>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grpSp>
        <p:nvGrpSpPr>
          <p:cNvPr id="2598" name="Google Shape;2598;p167"/>
          <p:cNvGrpSpPr/>
          <p:nvPr/>
        </p:nvGrpSpPr>
        <p:grpSpPr>
          <a:xfrm>
            <a:off x="8663998" y="179528"/>
            <a:ext cx="202208" cy="201860"/>
            <a:chOff x="1294323" y="449402"/>
            <a:chExt cx="444608" cy="443844"/>
          </a:xfrm>
        </p:grpSpPr>
        <p:sp>
          <p:nvSpPr>
            <p:cNvPr id="2599" name="Google Shape;2599;p16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00" name="Google Shape;2600;p16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01" name="Google Shape;2601;p16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02" name="Google Shape;2602;p16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03" name="Google Shape;2603;p16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04" name="Google Shape;2604;p16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er big title over 2 lines_1">
  <p:cSld name="Title and Content_3_1_1">
    <p:bg>
      <p:bgPr>
        <a:blipFill>
          <a:blip r:embed="rId2">
            <a:alphaModFix/>
          </a:blip>
          <a:stretch>
            <a:fillRect/>
          </a:stretch>
        </a:blipFill>
      </p:bgPr>
    </p:bg>
    <p:spTree>
      <p:nvGrpSpPr>
        <p:cNvPr id="2605" name="Shape 2605"/>
        <p:cNvGrpSpPr/>
        <p:nvPr/>
      </p:nvGrpSpPr>
      <p:grpSpPr>
        <a:xfrm>
          <a:off x="0" y="0"/>
          <a:ext cx="0" cy="0"/>
          <a:chOff x="0" y="0"/>
          <a:chExt cx="0" cy="0"/>
        </a:xfrm>
      </p:grpSpPr>
      <p:sp>
        <p:nvSpPr>
          <p:cNvPr id="2606" name="Google Shape;2606;p168"/>
          <p:cNvSpPr txBox="1"/>
          <p:nvPr>
            <p:ph type="title"/>
          </p:nvPr>
        </p:nvSpPr>
        <p:spPr>
          <a:xfrm>
            <a:off x="183786" y="1508096"/>
            <a:ext cx="74583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sp>
        <p:nvSpPr>
          <p:cNvPr id="2607" name="Google Shape;2607;p168"/>
          <p:cNvSpPr txBox="1"/>
          <p:nvPr>
            <p:ph idx="1" type="subTitle"/>
          </p:nvPr>
        </p:nvSpPr>
        <p:spPr>
          <a:xfrm>
            <a:off x="235012" y="3253724"/>
            <a:ext cx="27804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100"/>
              <a:buNone/>
              <a:defRPr sz="11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grpSp>
        <p:nvGrpSpPr>
          <p:cNvPr id="2608" name="Google Shape;2608;p168"/>
          <p:cNvGrpSpPr/>
          <p:nvPr/>
        </p:nvGrpSpPr>
        <p:grpSpPr>
          <a:xfrm>
            <a:off x="282642" y="320015"/>
            <a:ext cx="1459867" cy="287078"/>
            <a:chOff x="1294323" y="449402"/>
            <a:chExt cx="2273936" cy="443844"/>
          </a:xfrm>
        </p:grpSpPr>
        <p:grpSp>
          <p:nvGrpSpPr>
            <p:cNvPr id="2609" name="Google Shape;2609;p168"/>
            <p:cNvGrpSpPr/>
            <p:nvPr/>
          </p:nvGrpSpPr>
          <p:grpSpPr>
            <a:xfrm>
              <a:off x="1294323" y="449402"/>
              <a:ext cx="444608" cy="443844"/>
              <a:chOff x="1294323" y="449402"/>
              <a:chExt cx="444608" cy="443844"/>
            </a:xfrm>
          </p:grpSpPr>
          <p:sp>
            <p:nvSpPr>
              <p:cNvPr id="2610" name="Google Shape;2610;p16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11" name="Google Shape;2611;p16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12" name="Google Shape;2612;p16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13" name="Google Shape;2613;p16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14" name="Google Shape;2614;p16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15" name="Google Shape;2615;p16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616" name="Google Shape;2616;p168"/>
            <p:cNvGrpSpPr/>
            <p:nvPr/>
          </p:nvGrpSpPr>
          <p:grpSpPr>
            <a:xfrm>
              <a:off x="1894168" y="530257"/>
              <a:ext cx="1674091" cy="287925"/>
              <a:chOff x="1894168" y="530257"/>
              <a:chExt cx="1674091" cy="287925"/>
            </a:xfrm>
          </p:grpSpPr>
          <p:sp>
            <p:nvSpPr>
              <p:cNvPr id="2617" name="Google Shape;2617;p168"/>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18" name="Google Shape;2618;p168"/>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19" name="Google Shape;2619;p168"/>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20" name="Google Shape;2620;p168"/>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21" name="Google Shape;2621;p168"/>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22" name="Google Shape;2622;p168"/>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23" name="Google Shape;2623;p168"/>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24" name="Google Shape;2624;p168"/>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625" name="Google Shape;2625;p168"/>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May 3rd 2023</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er big title over 2 lines_2">
  <p:cSld name="Title and Content_3_1_1_1">
    <p:bg>
      <p:bgPr>
        <a:blipFill>
          <a:blip r:embed="rId2">
            <a:alphaModFix/>
          </a:blip>
          <a:stretch>
            <a:fillRect/>
          </a:stretch>
        </a:blipFill>
      </p:bgPr>
    </p:bg>
    <p:spTree>
      <p:nvGrpSpPr>
        <p:cNvPr id="2626" name="Shape 2626"/>
        <p:cNvGrpSpPr/>
        <p:nvPr/>
      </p:nvGrpSpPr>
      <p:grpSpPr>
        <a:xfrm>
          <a:off x="0" y="0"/>
          <a:ext cx="0" cy="0"/>
          <a:chOff x="0" y="0"/>
          <a:chExt cx="0" cy="0"/>
        </a:xfrm>
      </p:grpSpPr>
      <p:sp>
        <p:nvSpPr>
          <p:cNvPr id="2627" name="Google Shape;2627;p169"/>
          <p:cNvSpPr txBox="1"/>
          <p:nvPr>
            <p:ph type="title"/>
          </p:nvPr>
        </p:nvSpPr>
        <p:spPr>
          <a:xfrm>
            <a:off x="183786" y="1508096"/>
            <a:ext cx="74583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2pPr>
            <a:lvl3pPr lvl="2">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3pPr>
            <a:lvl4pPr lvl="3">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4pPr>
            <a:lvl5pPr lvl="4">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5pPr>
            <a:lvl6pPr lvl="5">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6pPr>
            <a:lvl7pPr lvl="6">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7pPr>
            <a:lvl8pPr lvl="7">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8pPr>
            <a:lvl9pPr lvl="8">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9pPr>
          </a:lstStyle>
          <a:p/>
        </p:txBody>
      </p:sp>
      <p:sp>
        <p:nvSpPr>
          <p:cNvPr id="2628" name="Google Shape;2628;p169"/>
          <p:cNvSpPr txBox="1"/>
          <p:nvPr>
            <p:ph idx="1" type="subTitle"/>
          </p:nvPr>
        </p:nvSpPr>
        <p:spPr>
          <a:xfrm>
            <a:off x="235012" y="3253724"/>
            <a:ext cx="27804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1100"/>
              <a:buNone/>
              <a:defRPr sz="1100">
                <a:latin typeface="Space Grotesk"/>
                <a:ea typeface="Space Grotesk"/>
                <a:cs typeface="Space Grotesk"/>
                <a:sym typeface="Space Grotesk"/>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grpSp>
        <p:nvGrpSpPr>
          <p:cNvPr id="2629" name="Google Shape;2629;p169"/>
          <p:cNvGrpSpPr/>
          <p:nvPr/>
        </p:nvGrpSpPr>
        <p:grpSpPr>
          <a:xfrm>
            <a:off x="282642" y="320015"/>
            <a:ext cx="1459867" cy="287078"/>
            <a:chOff x="1294323" y="449402"/>
            <a:chExt cx="2273936" cy="443844"/>
          </a:xfrm>
        </p:grpSpPr>
        <p:grpSp>
          <p:nvGrpSpPr>
            <p:cNvPr id="2630" name="Google Shape;2630;p169"/>
            <p:cNvGrpSpPr/>
            <p:nvPr/>
          </p:nvGrpSpPr>
          <p:grpSpPr>
            <a:xfrm>
              <a:off x="1294323" y="449402"/>
              <a:ext cx="444608" cy="443844"/>
              <a:chOff x="1294323" y="449402"/>
              <a:chExt cx="444608" cy="443844"/>
            </a:xfrm>
          </p:grpSpPr>
          <p:sp>
            <p:nvSpPr>
              <p:cNvPr id="2631" name="Google Shape;2631;p16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32" name="Google Shape;2632;p16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33" name="Google Shape;2633;p16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34" name="Google Shape;2634;p16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35" name="Google Shape;2635;p16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36" name="Google Shape;2636;p16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637" name="Google Shape;2637;p169"/>
            <p:cNvGrpSpPr/>
            <p:nvPr/>
          </p:nvGrpSpPr>
          <p:grpSpPr>
            <a:xfrm>
              <a:off x="1894168" y="530257"/>
              <a:ext cx="1674091" cy="287925"/>
              <a:chOff x="1894168" y="530257"/>
              <a:chExt cx="1674091" cy="287925"/>
            </a:xfrm>
          </p:grpSpPr>
          <p:sp>
            <p:nvSpPr>
              <p:cNvPr id="2638" name="Google Shape;2638;p169"/>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39" name="Google Shape;2639;p169"/>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40" name="Google Shape;2640;p169"/>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41" name="Google Shape;2641;p169"/>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42" name="Google Shape;2642;p169"/>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43" name="Google Shape;2643;p169"/>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44" name="Google Shape;2644;p169"/>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45" name="Google Shape;2645;p169"/>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646" name="Google Shape;2646;p169"/>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May 3rd 2022</a:t>
            </a:r>
            <a:endParaRPr sz="600">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V1.0</a:t>
            </a:r>
            <a:endParaRPr sz="600">
              <a:latin typeface="Space Grotesk"/>
              <a:ea typeface="Space Grotesk"/>
              <a:cs typeface="Space Grotesk"/>
              <a:sym typeface="Space Grotesk"/>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er big title over 2 lines_3">
  <p:cSld name="Title and Content_3_1_1_1_1">
    <p:bg>
      <p:bgPr>
        <a:blipFill>
          <a:blip r:embed="rId2">
            <a:alphaModFix/>
          </a:blip>
          <a:stretch>
            <a:fillRect/>
          </a:stretch>
        </a:blipFill>
      </p:bgPr>
    </p:bg>
    <p:spTree>
      <p:nvGrpSpPr>
        <p:cNvPr id="2647" name="Shape 2647"/>
        <p:cNvGrpSpPr/>
        <p:nvPr/>
      </p:nvGrpSpPr>
      <p:grpSpPr>
        <a:xfrm>
          <a:off x="0" y="0"/>
          <a:ext cx="0" cy="0"/>
          <a:chOff x="0" y="0"/>
          <a:chExt cx="0" cy="0"/>
        </a:xfrm>
      </p:grpSpPr>
      <p:sp>
        <p:nvSpPr>
          <p:cNvPr id="2648" name="Google Shape;2648;p170"/>
          <p:cNvSpPr txBox="1"/>
          <p:nvPr>
            <p:ph type="title"/>
          </p:nvPr>
        </p:nvSpPr>
        <p:spPr>
          <a:xfrm>
            <a:off x="183786" y="1508096"/>
            <a:ext cx="5944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sp>
        <p:nvSpPr>
          <p:cNvPr id="2649" name="Google Shape;2649;p170"/>
          <p:cNvSpPr txBox="1"/>
          <p:nvPr>
            <p:ph idx="1" type="subTitle"/>
          </p:nvPr>
        </p:nvSpPr>
        <p:spPr>
          <a:xfrm>
            <a:off x="235012" y="3253724"/>
            <a:ext cx="27804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100"/>
              <a:buNone/>
              <a:defRPr sz="11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grpSp>
        <p:nvGrpSpPr>
          <p:cNvPr id="2650" name="Google Shape;2650;p170"/>
          <p:cNvGrpSpPr/>
          <p:nvPr/>
        </p:nvGrpSpPr>
        <p:grpSpPr>
          <a:xfrm>
            <a:off x="282642" y="320015"/>
            <a:ext cx="1459867" cy="287078"/>
            <a:chOff x="1294323" y="449402"/>
            <a:chExt cx="2273936" cy="443844"/>
          </a:xfrm>
        </p:grpSpPr>
        <p:grpSp>
          <p:nvGrpSpPr>
            <p:cNvPr id="2651" name="Google Shape;2651;p170"/>
            <p:cNvGrpSpPr/>
            <p:nvPr/>
          </p:nvGrpSpPr>
          <p:grpSpPr>
            <a:xfrm>
              <a:off x="1294323" y="449402"/>
              <a:ext cx="444608" cy="443844"/>
              <a:chOff x="1294323" y="449402"/>
              <a:chExt cx="444608" cy="443844"/>
            </a:xfrm>
          </p:grpSpPr>
          <p:sp>
            <p:nvSpPr>
              <p:cNvPr id="2652" name="Google Shape;2652;p17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53" name="Google Shape;2653;p17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54" name="Google Shape;2654;p17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55" name="Google Shape;2655;p17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56" name="Google Shape;2656;p17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57" name="Google Shape;2657;p17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658" name="Google Shape;2658;p170"/>
            <p:cNvGrpSpPr/>
            <p:nvPr/>
          </p:nvGrpSpPr>
          <p:grpSpPr>
            <a:xfrm>
              <a:off x="1894168" y="530257"/>
              <a:ext cx="1674091" cy="287925"/>
              <a:chOff x="1894168" y="530257"/>
              <a:chExt cx="1674091" cy="287925"/>
            </a:xfrm>
          </p:grpSpPr>
          <p:sp>
            <p:nvSpPr>
              <p:cNvPr id="2659" name="Google Shape;2659;p170"/>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60" name="Google Shape;2660;p170"/>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61" name="Google Shape;2661;p170"/>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62" name="Google Shape;2662;p170"/>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63" name="Google Shape;2663;p170"/>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64" name="Google Shape;2664;p170"/>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65" name="Google Shape;2665;p170"/>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66" name="Google Shape;2666;p170"/>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667" name="Google Shape;2667;p170"/>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May 3rd 2022</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ver 2 lines_1">
  <p:cSld name="Title and Content_3_1_1_1_1_1">
    <p:bg>
      <p:bgPr>
        <a:blipFill>
          <a:blip r:embed="rId2">
            <a:alphaModFix/>
          </a:blip>
          <a:stretch>
            <a:fillRect/>
          </a:stretch>
        </a:blipFill>
      </p:bgPr>
    </p:bg>
    <p:spTree>
      <p:nvGrpSpPr>
        <p:cNvPr id="2668" name="Shape 2668"/>
        <p:cNvGrpSpPr/>
        <p:nvPr/>
      </p:nvGrpSpPr>
      <p:grpSpPr>
        <a:xfrm>
          <a:off x="0" y="0"/>
          <a:ext cx="0" cy="0"/>
          <a:chOff x="0" y="0"/>
          <a:chExt cx="0" cy="0"/>
        </a:xfrm>
      </p:grpSpPr>
      <p:sp>
        <p:nvSpPr>
          <p:cNvPr id="2669" name="Google Shape;2669;p171"/>
          <p:cNvSpPr txBox="1"/>
          <p:nvPr>
            <p:ph type="title"/>
          </p:nvPr>
        </p:nvSpPr>
        <p:spPr>
          <a:xfrm>
            <a:off x="183786" y="2862493"/>
            <a:ext cx="44832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grpSp>
        <p:nvGrpSpPr>
          <p:cNvPr id="2670" name="Google Shape;2670;p171"/>
          <p:cNvGrpSpPr/>
          <p:nvPr/>
        </p:nvGrpSpPr>
        <p:grpSpPr>
          <a:xfrm>
            <a:off x="282642" y="320015"/>
            <a:ext cx="1459867" cy="287078"/>
            <a:chOff x="1294323" y="449402"/>
            <a:chExt cx="2273936" cy="443844"/>
          </a:xfrm>
        </p:grpSpPr>
        <p:grpSp>
          <p:nvGrpSpPr>
            <p:cNvPr id="2671" name="Google Shape;2671;p171"/>
            <p:cNvGrpSpPr/>
            <p:nvPr/>
          </p:nvGrpSpPr>
          <p:grpSpPr>
            <a:xfrm>
              <a:off x="1294323" y="449402"/>
              <a:ext cx="444608" cy="443844"/>
              <a:chOff x="1294323" y="449402"/>
              <a:chExt cx="444608" cy="443844"/>
            </a:xfrm>
          </p:grpSpPr>
          <p:sp>
            <p:nvSpPr>
              <p:cNvPr id="2672" name="Google Shape;2672;p17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73" name="Google Shape;2673;p17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74" name="Google Shape;2674;p17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75" name="Google Shape;2675;p17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76" name="Google Shape;2676;p17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77" name="Google Shape;2677;p17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678" name="Google Shape;2678;p171"/>
            <p:cNvGrpSpPr/>
            <p:nvPr/>
          </p:nvGrpSpPr>
          <p:grpSpPr>
            <a:xfrm>
              <a:off x="1894168" y="530257"/>
              <a:ext cx="1674091" cy="287925"/>
              <a:chOff x="1894168" y="530257"/>
              <a:chExt cx="1674091" cy="287925"/>
            </a:xfrm>
          </p:grpSpPr>
          <p:sp>
            <p:nvSpPr>
              <p:cNvPr id="2679" name="Google Shape;2679;p171"/>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80" name="Google Shape;2680;p171"/>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81" name="Google Shape;2681;p171"/>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82" name="Google Shape;2682;p171"/>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83" name="Google Shape;2683;p171"/>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84" name="Google Shape;2684;p171"/>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85" name="Google Shape;2685;p171"/>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86" name="Google Shape;2686;p171"/>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687" name="Google Shape;2687;p171"/>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May 3rd 2022</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ver 2 lines_2">
  <p:cSld name="Title and Content_3_1_1_1_1_1_1">
    <p:bg>
      <p:bgPr>
        <a:blipFill>
          <a:blip r:embed="rId2">
            <a:alphaModFix/>
          </a:blip>
          <a:stretch>
            <a:fillRect/>
          </a:stretch>
        </a:blipFill>
      </p:bgPr>
    </p:bg>
    <p:spTree>
      <p:nvGrpSpPr>
        <p:cNvPr id="2688" name="Shape 2688"/>
        <p:cNvGrpSpPr/>
        <p:nvPr/>
      </p:nvGrpSpPr>
      <p:grpSpPr>
        <a:xfrm>
          <a:off x="0" y="0"/>
          <a:ext cx="0" cy="0"/>
          <a:chOff x="0" y="0"/>
          <a:chExt cx="0" cy="0"/>
        </a:xfrm>
      </p:grpSpPr>
      <p:sp>
        <p:nvSpPr>
          <p:cNvPr id="2689" name="Google Shape;2689;p172"/>
          <p:cNvSpPr txBox="1"/>
          <p:nvPr>
            <p:ph type="title"/>
          </p:nvPr>
        </p:nvSpPr>
        <p:spPr>
          <a:xfrm>
            <a:off x="183786" y="2862493"/>
            <a:ext cx="44832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2pPr>
            <a:lvl3pPr lvl="2">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3pPr>
            <a:lvl4pPr lvl="3">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4pPr>
            <a:lvl5pPr lvl="4">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5pPr>
            <a:lvl6pPr lvl="5">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6pPr>
            <a:lvl7pPr lvl="6">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7pPr>
            <a:lvl8pPr lvl="7">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8pPr>
            <a:lvl9pPr lvl="8">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9pPr>
          </a:lstStyle>
          <a:p/>
        </p:txBody>
      </p:sp>
      <p:grpSp>
        <p:nvGrpSpPr>
          <p:cNvPr id="2690" name="Google Shape;2690;p172"/>
          <p:cNvGrpSpPr/>
          <p:nvPr/>
        </p:nvGrpSpPr>
        <p:grpSpPr>
          <a:xfrm>
            <a:off x="282642" y="320015"/>
            <a:ext cx="1459867" cy="287078"/>
            <a:chOff x="1294323" y="449402"/>
            <a:chExt cx="2273936" cy="443844"/>
          </a:xfrm>
        </p:grpSpPr>
        <p:grpSp>
          <p:nvGrpSpPr>
            <p:cNvPr id="2691" name="Google Shape;2691;p172"/>
            <p:cNvGrpSpPr/>
            <p:nvPr/>
          </p:nvGrpSpPr>
          <p:grpSpPr>
            <a:xfrm>
              <a:off x="1294323" y="449402"/>
              <a:ext cx="444608" cy="443844"/>
              <a:chOff x="1294323" y="449402"/>
              <a:chExt cx="444608" cy="443844"/>
            </a:xfrm>
          </p:grpSpPr>
          <p:sp>
            <p:nvSpPr>
              <p:cNvPr id="2692" name="Google Shape;2692;p17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93" name="Google Shape;2693;p17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94" name="Google Shape;2694;p17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95" name="Google Shape;2695;p17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96" name="Google Shape;2696;p17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97" name="Google Shape;2697;p17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698" name="Google Shape;2698;p172"/>
            <p:cNvGrpSpPr/>
            <p:nvPr/>
          </p:nvGrpSpPr>
          <p:grpSpPr>
            <a:xfrm>
              <a:off x="1894168" y="530257"/>
              <a:ext cx="1674091" cy="287925"/>
              <a:chOff x="1894168" y="530257"/>
              <a:chExt cx="1674091" cy="287925"/>
            </a:xfrm>
          </p:grpSpPr>
          <p:sp>
            <p:nvSpPr>
              <p:cNvPr id="2699" name="Google Shape;2699;p172"/>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00" name="Google Shape;2700;p172"/>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01" name="Google Shape;2701;p172"/>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02" name="Google Shape;2702;p172"/>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03" name="Google Shape;2703;p172"/>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04" name="Google Shape;2704;p172"/>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05" name="Google Shape;2705;p172"/>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06" name="Google Shape;2706;p172"/>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707" name="Google Shape;2707;p172"/>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May 3rd 2022</a:t>
            </a:r>
            <a:endParaRPr sz="600">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V1.0</a:t>
            </a:r>
            <a:endParaRPr sz="600">
              <a:latin typeface="Space Grotesk"/>
              <a:ea typeface="Space Grotesk"/>
              <a:cs typeface="Space Grotesk"/>
              <a:sym typeface="Space Grotesk"/>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ver 2 lines_3">
  <p:cSld name="Title and Content_3_1_1_1_1_1_1_1">
    <p:bg>
      <p:bgPr>
        <a:blipFill>
          <a:blip r:embed="rId2">
            <a:alphaModFix/>
          </a:blip>
          <a:stretch>
            <a:fillRect/>
          </a:stretch>
        </a:blipFill>
      </p:bgPr>
    </p:bg>
    <p:spTree>
      <p:nvGrpSpPr>
        <p:cNvPr id="2708" name="Shape 2708"/>
        <p:cNvGrpSpPr/>
        <p:nvPr/>
      </p:nvGrpSpPr>
      <p:grpSpPr>
        <a:xfrm>
          <a:off x="0" y="0"/>
          <a:ext cx="0" cy="0"/>
          <a:chOff x="0" y="0"/>
          <a:chExt cx="0" cy="0"/>
        </a:xfrm>
      </p:grpSpPr>
      <p:sp>
        <p:nvSpPr>
          <p:cNvPr id="2709" name="Google Shape;2709;p173"/>
          <p:cNvSpPr txBox="1"/>
          <p:nvPr>
            <p:ph type="title"/>
          </p:nvPr>
        </p:nvSpPr>
        <p:spPr>
          <a:xfrm>
            <a:off x="183786" y="2862493"/>
            <a:ext cx="44832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2pPr>
            <a:lvl3pPr lvl="2">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3pPr>
            <a:lvl4pPr lvl="3">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4pPr>
            <a:lvl5pPr lvl="4">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5pPr>
            <a:lvl6pPr lvl="5">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6pPr>
            <a:lvl7pPr lvl="6">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7pPr>
            <a:lvl8pPr lvl="7">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8pPr>
            <a:lvl9pPr lvl="8">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9pPr>
          </a:lstStyle>
          <a:p/>
        </p:txBody>
      </p:sp>
      <p:grpSp>
        <p:nvGrpSpPr>
          <p:cNvPr id="2710" name="Google Shape;2710;p173"/>
          <p:cNvGrpSpPr/>
          <p:nvPr/>
        </p:nvGrpSpPr>
        <p:grpSpPr>
          <a:xfrm>
            <a:off x="282642" y="320015"/>
            <a:ext cx="1459867" cy="287078"/>
            <a:chOff x="1294323" y="449402"/>
            <a:chExt cx="2273936" cy="443844"/>
          </a:xfrm>
        </p:grpSpPr>
        <p:grpSp>
          <p:nvGrpSpPr>
            <p:cNvPr id="2711" name="Google Shape;2711;p173"/>
            <p:cNvGrpSpPr/>
            <p:nvPr/>
          </p:nvGrpSpPr>
          <p:grpSpPr>
            <a:xfrm>
              <a:off x="1294323" y="449402"/>
              <a:ext cx="444608" cy="443844"/>
              <a:chOff x="1294323" y="449402"/>
              <a:chExt cx="444608" cy="443844"/>
            </a:xfrm>
          </p:grpSpPr>
          <p:sp>
            <p:nvSpPr>
              <p:cNvPr id="2712" name="Google Shape;2712;p17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13" name="Google Shape;2713;p17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14" name="Google Shape;2714;p17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15" name="Google Shape;2715;p17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16" name="Google Shape;2716;p17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17" name="Google Shape;2717;p17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718" name="Google Shape;2718;p173"/>
            <p:cNvGrpSpPr/>
            <p:nvPr/>
          </p:nvGrpSpPr>
          <p:grpSpPr>
            <a:xfrm>
              <a:off x="1894168" y="530257"/>
              <a:ext cx="1674091" cy="287925"/>
              <a:chOff x="1894168" y="530257"/>
              <a:chExt cx="1674091" cy="287925"/>
            </a:xfrm>
          </p:grpSpPr>
          <p:sp>
            <p:nvSpPr>
              <p:cNvPr id="2719" name="Google Shape;2719;p173"/>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20" name="Google Shape;2720;p173"/>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21" name="Google Shape;2721;p173"/>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22" name="Google Shape;2722;p173"/>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23" name="Google Shape;2723;p173"/>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24" name="Google Shape;2724;p173"/>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25" name="Google Shape;2725;p173"/>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26" name="Google Shape;2726;p173"/>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727" name="Google Shape;2727;p173"/>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May 3rd 2022</a:t>
            </a:r>
            <a:endParaRPr sz="600">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V1.0</a:t>
            </a:r>
            <a:endParaRPr sz="600">
              <a:latin typeface="Space Grotesk"/>
              <a:ea typeface="Space Grotesk"/>
              <a:cs typeface="Space Grotesk"/>
              <a:sym typeface="Space Grotesk"/>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1">
  <p:cSld name="Title and Content_3_1_1_1_1_1_1_1_1">
    <p:bg>
      <p:bgPr>
        <a:blipFill>
          <a:blip r:embed="rId2">
            <a:alphaModFix/>
          </a:blip>
          <a:stretch>
            <a:fillRect/>
          </a:stretch>
        </a:blipFill>
      </p:bgPr>
    </p:bg>
    <p:spTree>
      <p:nvGrpSpPr>
        <p:cNvPr id="2728" name="Shape 2728"/>
        <p:cNvGrpSpPr/>
        <p:nvPr/>
      </p:nvGrpSpPr>
      <p:grpSpPr>
        <a:xfrm>
          <a:off x="0" y="0"/>
          <a:ext cx="0" cy="0"/>
          <a:chOff x="0" y="0"/>
          <a:chExt cx="0" cy="0"/>
        </a:xfrm>
      </p:grpSpPr>
      <p:sp>
        <p:nvSpPr>
          <p:cNvPr id="2729" name="Google Shape;2729;p174"/>
          <p:cNvSpPr txBox="1"/>
          <p:nvPr>
            <p:ph type="title"/>
          </p:nvPr>
        </p:nvSpPr>
        <p:spPr>
          <a:xfrm>
            <a:off x="183786" y="1987195"/>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grpSp>
        <p:nvGrpSpPr>
          <p:cNvPr id="2730" name="Google Shape;2730;p174"/>
          <p:cNvGrpSpPr/>
          <p:nvPr/>
        </p:nvGrpSpPr>
        <p:grpSpPr>
          <a:xfrm>
            <a:off x="282642" y="320015"/>
            <a:ext cx="1459867" cy="287078"/>
            <a:chOff x="1294323" y="449402"/>
            <a:chExt cx="2273936" cy="443844"/>
          </a:xfrm>
        </p:grpSpPr>
        <p:grpSp>
          <p:nvGrpSpPr>
            <p:cNvPr id="2731" name="Google Shape;2731;p174"/>
            <p:cNvGrpSpPr/>
            <p:nvPr/>
          </p:nvGrpSpPr>
          <p:grpSpPr>
            <a:xfrm>
              <a:off x="1294323" y="449402"/>
              <a:ext cx="444608" cy="443844"/>
              <a:chOff x="1294323" y="449402"/>
              <a:chExt cx="444608" cy="443844"/>
            </a:xfrm>
          </p:grpSpPr>
          <p:sp>
            <p:nvSpPr>
              <p:cNvPr id="2732" name="Google Shape;2732;p17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33" name="Google Shape;2733;p17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34" name="Google Shape;2734;p17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35" name="Google Shape;2735;p17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36" name="Google Shape;2736;p17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37" name="Google Shape;2737;p17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738" name="Google Shape;2738;p174"/>
            <p:cNvGrpSpPr/>
            <p:nvPr/>
          </p:nvGrpSpPr>
          <p:grpSpPr>
            <a:xfrm>
              <a:off x="1894168" y="530257"/>
              <a:ext cx="1674091" cy="287925"/>
              <a:chOff x="1894168" y="530257"/>
              <a:chExt cx="1674091" cy="287925"/>
            </a:xfrm>
          </p:grpSpPr>
          <p:sp>
            <p:nvSpPr>
              <p:cNvPr id="2739" name="Google Shape;2739;p174"/>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40" name="Google Shape;2740;p174"/>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41" name="Google Shape;2741;p174"/>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42" name="Google Shape;2742;p174"/>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43" name="Google Shape;2743;p174"/>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44" name="Google Shape;2744;p174"/>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45" name="Google Shape;2745;p174"/>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46" name="Google Shape;2746;p174"/>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747" name="Google Shape;2747;p174"/>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May 3rd 2022</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
        <p:nvSpPr>
          <p:cNvPr id="2748" name="Google Shape;2748;p174"/>
          <p:cNvSpPr txBox="1"/>
          <p:nvPr>
            <p:ph idx="1" type="subTitle"/>
          </p:nvPr>
        </p:nvSpPr>
        <p:spPr>
          <a:xfrm>
            <a:off x="235012" y="3118318"/>
            <a:ext cx="35112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300"/>
              <a:buNone/>
              <a:defRPr sz="13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300"/>
              <a:buNone/>
              <a:defRPr sz="1300">
                <a:solidFill>
                  <a:schemeClr val="lt1"/>
                </a:solidFill>
              </a:defRPr>
            </a:lvl2pPr>
            <a:lvl3pPr lvl="2">
              <a:spcBef>
                <a:spcPts val="0"/>
              </a:spcBef>
              <a:spcAft>
                <a:spcPts val="0"/>
              </a:spcAft>
              <a:buClr>
                <a:schemeClr val="lt1"/>
              </a:buClr>
              <a:buSzPts val="1300"/>
              <a:buNone/>
              <a:defRPr sz="1300">
                <a:solidFill>
                  <a:schemeClr val="lt1"/>
                </a:solidFill>
              </a:defRPr>
            </a:lvl3pPr>
            <a:lvl4pPr lvl="3">
              <a:spcBef>
                <a:spcPts val="0"/>
              </a:spcBef>
              <a:spcAft>
                <a:spcPts val="0"/>
              </a:spcAft>
              <a:buClr>
                <a:schemeClr val="lt1"/>
              </a:buClr>
              <a:buSzPts val="1300"/>
              <a:buNone/>
              <a:defRPr sz="1300">
                <a:solidFill>
                  <a:schemeClr val="lt1"/>
                </a:solidFill>
              </a:defRPr>
            </a:lvl4pPr>
            <a:lvl5pPr lvl="4">
              <a:spcBef>
                <a:spcPts val="0"/>
              </a:spcBef>
              <a:spcAft>
                <a:spcPts val="0"/>
              </a:spcAft>
              <a:buClr>
                <a:schemeClr val="lt1"/>
              </a:buClr>
              <a:buSzPts val="1300"/>
              <a:buNone/>
              <a:defRPr sz="1300">
                <a:solidFill>
                  <a:schemeClr val="lt1"/>
                </a:solidFill>
              </a:defRPr>
            </a:lvl5pPr>
            <a:lvl6pPr lvl="5">
              <a:spcBef>
                <a:spcPts val="0"/>
              </a:spcBef>
              <a:spcAft>
                <a:spcPts val="0"/>
              </a:spcAft>
              <a:buClr>
                <a:schemeClr val="lt1"/>
              </a:buClr>
              <a:buSzPts val="1300"/>
              <a:buNone/>
              <a:defRPr sz="1300">
                <a:solidFill>
                  <a:schemeClr val="lt1"/>
                </a:solidFill>
              </a:defRPr>
            </a:lvl6pPr>
            <a:lvl7pPr lvl="6">
              <a:spcBef>
                <a:spcPts val="0"/>
              </a:spcBef>
              <a:spcAft>
                <a:spcPts val="0"/>
              </a:spcAft>
              <a:buClr>
                <a:schemeClr val="lt1"/>
              </a:buClr>
              <a:buSzPts val="1300"/>
              <a:buNone/>
              <a:defRPr sz="1300">
                <a:solidFill>
                  <a:schemeClr val="lt1"/>
                </a:solidFill>
              </a:defRPr>
            </a:lvl7pPr>
            <a:lvl8pPr lvl="7">
              <a:spcBef>
                <a:spcPts val="0"/>
              </a:spcBef>
              <a:spcAft>
                <a:spcPts val="0"/>
              </a:spcAft>
              <a:buClr>
                <a:schemeClr val="lt1"/>
              </a:buClr>
              <a:buSzPts val="1300"/>
              <a:buNone/>
              <a:defRPr sz="1300">
                <a:solidFill>
                  <a:schemeClr val="lt1"/>
                </a:solidFill>
              </a:defRPr>
            </a:lvl8pPr>
            <a:lvl9pPr lvl="8">
              <a:spcBef>
                <a:spcPts val="0"/>
              </a:spcBef>
              <a:spcAft>
                <a:spcPts val="0"/>
              </a:spcAft>
              <a:buClr>
                <a:schemeClr val="lt1"/>
              </a:buClr>
              <a:buSzPts val="1300"/>
              <a:buNone/>
              <a:defRPr sz="13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Title and Content_2_1">
    <p:bg>
      <p:bgPr>
        <a:solidFill>
          <a:srgbClr val="1E203B"/>
        </a:solidFill>
      </p:bgPr>
    </p:bg>
    <p:spTree>
      <p:nvGrpSpPr>
        <p:cNvPr id="92" name="Shape 92"/>
        <p:cNvGrpSpPr/>
        <p:nvPr/>
      </p:nvGrpSpPr>
      <p:grpSpPr>
        <a:xfrm>
          <a:off x="0" y="0"/>
          <a:ext cx="0" cy="0"/>
          <a:chOff x="0" y="0"/>
          <a:chExt cx="0" cy="0"/>
        </a:xfrm>
      </p:grpSpPr>
      <p:sp>
        <p:nvSpPr>
          <p:cNvPr id="93" name="Google Shape;93;p19"/>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94" name="Google Shape;94;p19"/>
          <p:cNvGrpSpPr/>
          <p:nvPr/>
        </p:nvGrpSpPr>
        <p:grpSpPr>
          <a:xfrm>
            <a:off x="8658878" y="144286"/>
            <a:ext cx="202208" cy="201860"/>
            <a:chOff x="1294323" y="449402"/>
            <a:chExt cx="444608" cy="443844"/>
          </a:xfrm>
        </p:grpSpPr>
        <p:sp>
          <p:nvSpPr>
            <p:cNvPr id="95" name="Google Shape;95;p1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6" name="Google Shape;96;p1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7" name="Google Shape;97;p1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8" name="Google Shape;98;p1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9" name="Google Shape;99;p1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0" name="Google Shape;100;p1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01" name="Google Shape;101;p19"/>
          <p:cNvSpPr txBox="1"/>
          <p:nvPr>
            <p:ph type="title"/>
          </p:nvPr>
        </p:nvSpPr>
        <p:spPr>
          <a:xfrm>
            <a:off x="230486" y="1583707"/>
            <a:ext cx="1513500" cy="827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1pPr>
            <a:lvl2pPr lvl="1">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2pPr>
            <a:lvl3pPr lvl="2">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3pPr>
            <a:lvl4pPr lvl="3">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4pPr>
            <a:lvl5pPr lvl="4">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5pPr>
            <a:lvl6pPr lvl="5">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6pPr>
            <a:lvl7pPr lvl="6">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7pPr>
            <a:lvl8pPr lvl="7">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8pPr>
            <a:lvl9pPr lvl="8">
              <a:spcBef>
                <a:spcPts val="0"/>
              </a:spcBef>
              <a:spcAft>
                <a:spcPts val="0"/>
              </a:spcAft>
              <a:buClr>
                <a:srgbClr val="807C82"/>
              </a:buClr>
              <a:buSzPts val="2900"/>
              <a:buFont typeface="Space Grotesk"/>
              <a:buNone/>
              <a:defRPr sz="2900">
                <a:solidFill>
                  <a:srgbClr val="807C82"/>
                </a:solidFill>
                <a:latin typeface="Space Grotesk"/>
                <a:ea typeface="Space Grotesk"/>
                <a:cs typeface="Space Grotesk"/>
                <a:sym typeface="Space Grotesk"/>
              </a:defRPr>
            </a:lvl9pPr>
          </a:lstStyle>
          <a:p/>
        </p:txBody>
      </p:sp>
      <p:sp>
        <p:nvSpPr>
          <p:cNvPr id="102" name="Google Shape;102;p19"/>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04" name="Google Shape;104;p19"/>
          <p:cNvSpPr txBox="1"/>
          <p:nvPr>
            <p:ph idx="3" type="title"/>
          </p:nvPr>
        </p:nvSpPr>
        <p:spPr>
          <a:xfrm>
            <a:off x="256221" y="2026285"/>
            <a:ext cx="2028600" cy="827700"/>
          </a:xfrm>
          <a:prstGeom prst="rect">
            <a:avLst/>
          </a:prstGeom>
          <a:noFill/>
          <a:ln>
            <a:noFill/>
          </a:ln>
        </p:spPr>
        <p:txBody>
          <a:bodyPr anchorCtr="0" anchor="t" bIns="41575" lIns="41575" spcFirstLastPara="1" rIns="41575" wrap="square" tIns="41575">
            <a:noAutofit/>
          </a:bodyPr>
          <a:lstStyle>
            <a:lvl1pPr lvl="0">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nSpc>
                <a:spcPct val="70000"/>
              </a:lnSpc>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sp>
        <p:nvSpPr>
          <p:cNvPr id="105" name="Google Shape;105;p19"/>
          <p:cNvSpPr txBox="1"/>
          <p:nvPr>
            <p:ph idx="1" type="subTitle"/>
          </p:nvPr>
        </p:nvSpPr>
        <p:spPr>
          <a:xfrm>
            <a:off x="3212983" y="2018269"/>
            <a:ext cx="2735400" cy="696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100"/>
              <a:buFont typeface="Space Grotesk"/>
              <a:buNone/>
              <a:defRPr sz="1100">
                <a:solidFill>
                  <a:schemeClr val="lt1"/>
                </a:solidFill>
                <a:latin typeface="Space Grotesk"/>
                <a:ea typeface="Space Grotesk"/>
                <a:cs typeface="Space Grotesk"/>
                <a:sym typeface="Space Grotesk"/>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grpSp>
        <p:nvGrpSpPr>
          <p:cNvPr id="106" name="Google Shape;106;p19"/>
          <p:cNvGrpSpPr/>
          <p:nvPr/>
        </p:nvGrpSpPr>
        <p:grpSpPr>
          <a:xfrm>
            <a:off x="8663998" y="179528"/>
            <a:ext cx="202208" cy="201860"/>
            <a:chOff x="1294323" y="449402"/>
            <a:chExt cx="444608" cy="443844"/>
          </a:xfrm>
        </p:grpSpPr>
        <p:sp>
          <p:nvSpPr>
            <p:cNvPr id="107" name="Google Shape;107;p1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8" name="Google Shape;108;p1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9" name="Google Shape;109;p1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0" name="Google Shape;110;p1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1" name="Google Shape;111;p1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2" name="Google Shape;112;p1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2">
  <p:cSld name="Title and Content_3_1_1_1_1_1_1_1_1_1">
    <p:bg>
      <p:bgPr>
        <a:blipFill>
          <a:blip r:embed="rId2">
            <a:alphaModFix/>
          </a:blip>
          <a:stretch>
            <a:fillRect/>
          </a:stretch>
        </a:blipFill>
      </p:bgPr>
    </p:bg>
    <p:spTree>
      <p:nvGrpSpPr>
        <p:cNvPr id="2749" name="Shape 2749"/>
        <p:cNvGrpSpPr/>
        <p:nvPr/>
      </p:nvGrpSpPr>
      <p:grpSpPr>
        <a:xfrm>
          <a:off x="0" y="0"/>
          <a:ext cx="0" cy="0"/>
          <a:chOff x="0" y="0"/>
          <a:chExt cx="0" cy="0"/>
        </a:xfrm>
      </p:grpSpPr>
      <p:sp>
        <p:nvSpPr>
          <p:cNvPr id="2750" name="Google Shape;2750;p175"/>
          <p:cNvSpPr txBox="1"/>
          <p:nvPr>
            <p:ph type="title"/>
          </p:nvPr>
        </p:nvSpPr>
        <p:spPr>
          <a:xfrm>
            <a:off x="183786" y="1987195"/>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grpSp>
        <p:nvGrpSpPr>
          <p:cNvPr id="2751" name="Google Shape;2751;p175"/>
          <p:cNvGrpSpPr/>
          <p:nvPr/>
        </p:nvGrpSpPr>
        <p:grpSpPr>
          <a:xfrm>
            <a:off x="282642" y="320015"/>
            <a:ext cx="1459867" cy="287078"/>
            <a:chOff x="1294323" y="449402"/>
            <a:chExt cx="2273936" cy="443844"/>
          </a:xfrm>
        </p:grpSpPr>
        <p:grpSp>
          <p:nvGrpSpPr>
            <p:cNvPr id="2752" name="Google Shape;2752;p175"/>
            <p:cNvGrpSpPr/>
            <p:nvPr/>
          </p:nvGrpSpPr>
          <p:grpSpPr>
            <a:xfrm>
              <a:off x="1294323" y="449402"/>
              <a:ext cx="444608" cy="443844"/>
              <a:chOff x="1294323" y="449402"/>
              <a:chExt cx="444608" cy="443844"/>
            </a:xfrm>
          </p:grpSpPr>
          <p:sp>
            <p:nvSpPr>
              <p:cNvPr id="2753" name="Google Shape;2753;p17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54" name="Google Shape;2754;p17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55" name="Google Shape;2755;p17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56" name="Google Shape;2756;p17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57" name="Google Shape;2757;p17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58" name="Google Shape;2758;p17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759" name="Google Shape;2759;p175"/>
            <p:cNvGrpSpPr/>
            <p:nvPr/>
          </p:nvGrpSpPr>
          <p:grpSpPr>
            <a:xfrm>
              <a:off x="1894168" y="530257"/>
              <a:ext cx="1674091" cy="287925"/>
              <a:chOff x="1894168" y="530257"/>
              <a:chExt cx="1674091" cy="287925"/>
            </a:xfrm>
          </p:grpSpPr>
          <p:sp>
            <p:nvSpPr>
              <p:cNvPr id="2760" name="Google Shape;2760;p175"/>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61" name="Google Shape;2761;p175"/>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62" name="Google Shape;2762;p175"/>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63" name="Google Shape;2763;p175"/>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64" name="Google Shape;2764;p175"/>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65" name="Google Shape;2765;p175"/>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66" name="Google Shape;2766;p175"/>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67" name="Google Shape;2767;p175"/>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768" name="Google Shape;2768;p175"/>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May 3rd 2022</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
        <p:nvSpPr>
          <p:cNvPr id="2769" name="Google Shape;2769;p175"/>
          <p:cNvSpPr txBox="1"/>
          <p:nvPr>
            <p:ph idx="1" type="subTitle"/>
          </p:nvPr>
        </p:nvSpPr>
        <p:spPr>
          <a:xfrm>
            <a:off x="235012" y="3118318"/>
            <a:ext cx="35112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300"/>
              <a:buNone/>
              <a:defRPr sz="13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300"/>
              <a:buNone/>
              <a:defRPr sz="1300">
                <a:solidFill>
                  <a:schemeClr val="lt1"/>
                </a:solidFill>
              </a:defRPr>
            </a:lvl2pPr>
            <a:lvl3pPr lvl="2">
              <a:spcBef>
                <a:spcPts val="0"/>
              </a:spcBef>
              <a:spcAft>
                <a:spcPts val="0"/>
              </a:spcAft>
              <a:buClr>
                <a:schemeClr val="lt1"/>
              </a:buClr>
              <a:buSzPts val="1300"/>
              <a:buNone/>
              <a:defRPr sz="1300">
                <a:solidFill>
                  <a:schemeClr val="lt1"/>
                </a:solidFill>
              </a:defRPr>
            </a:lvl3pPr>
            <a:lvl4pPr lvl="3">
              <a:spcBef>
                <a:spcPts val="0"/>
              </a:spcBef>
              <a:spcAft>
                <a:spcPts val="0"/>
              </a:spcAft>
              <a:buClr>
                <a:schemeClr val="lt1"/>
              </a:buClr>
              <a:buSzPts val="1300"/>
              <a:buNone/>
              <a:defRPr sz="1300">
                <a:solidFill>
                  <a:schemeClr val="lt1"/>
                </a:solidFill>
              </a:defRPr>
            </a:lvl4pPr>
            <a:lvl5pPr lvl="4">
              <a:spcBef>
                <a:spcPts val="0"/>
              </a:spcBef>
              <a:spcAft>
                <a:spcPts val="0"/>
              </a:spcAft>
              <a:buClr>
                <a:schemeClr val="lt1"/>
              </a:buClr>
              <a:buSzPts val="1300"/>
              <a:buNone/>
              <a:defRPr sz="1300">
                <a:solidFill>
                  <a:schemeClr val="lt1"/>
                </a:solidFill>
              </a:defRPr>
            </a:lvl5pPr>
            <a:lvl6pPr lvl="5">
              <a:spcBef>
                <a:spcPts val="0"/>
              </a:spcBef>
              <a:spcAft>
                <a:spcPts val="0"/>
              </a:spcAft>
              <a:buClr>
                <a:schemeClr val="lt1"/>
              </a:buClr>
              <a:buSzPts val="1300"/>
              <a:buNone/>
              <a:defRPr sz="1300">
                <a:solidFill>
                  <a:schemeClr val="lt1"/>
                </a:solidFill>
              </a:defRPr>
            </a:lvl6pPr>
            <a:lvl7pPr lvl="6">
              <a:spcBef>
                <a:spcPts val="0"/>
              </a:spcBef>
              <a:spcAft>
                <a:spcPts val="0"/>
              </a:spcAft>
              <a:buClr>
                <a:schemeClr val="lt1"/>
              </a:buClr>
              <a:buSzPts val="1300"/>
              <a:buNone/>
              <a:defRPr sz="1300">
                <a:solidFill>
                  <a:schemeClr val="lt1"/>
                </a:solidFill>
              </a:defRPr>
            </a:lvl7pPr>
            <a:lvl8pPr lvl="7">
              <a:spcBef>
                <a:spcPts val="0"/>
              </a:spcBef>
              <a:spcAft>
                <a:spcPts val="0"/>
              </a:spcAft>
              <a:buClr>
                <a:schemeClr val="lt1"/>
              </a:buClr>
              <a:buSzPts val="1300"/>
              <a:buNone/>
              <a:defRPr sz="1300">
                <a:solidFill>
                  <a:schemeClr val="lt1"/>
                </a:solidFill>
              </a:defRPr>
            </a:lvl8pPr>
            <a:lvl9pPr lvl="8">
              <a:spcBef>
                <a:spcPts val="0"/>
              </a:spcBef>
              <a:spcAft>
                <a:spcPts val="0"/>
              </a:spcAft>
              <a:buClr>
                <a:schemeClr val="lt1"/>
              </a:buClr>
              <a:buSzPts val="1300"/>
              <a:buNone/>
              <a:defRPr sz="1300">
                <a:solidFill>
                  <a:schemeClr val="lt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3">
  <p:cSld name="Title and Content_3_1_1_1_1_1_1_1_1_1_1">
    <p:bg>
      <p:bgPr>
        <a:blipFill>
          <a:blip r:embed="rId2">
            <a:alphaModFix/>
          </a:blip>
          <a:stretch>
            <a:fillRect/>
          </a:stretch>
        </a:blipFill>
      </p:bgPr>
    </p:bg>
    <p:spTree>
      <p:nvGrpSpPr>
        <p:cNvPr id="2770" name="Shape 2770"/>
        <p:cNvGrpSpPr/>
        <p:nvPr/>
      </p:nvGrpSpPr>
      <p:grpSpPr>
        <a:xfrm>
          <a:off x="0" y="0"/>
          <a:ext cx="0" cy="0"/>
          <a:chOff x="0" y="0"/>
          <a:chExt cx="0" cy="0"/>
        </a:xfrm>
      </p:grpSpPr>
      <p:sp>
        <p:nvSpPr>
          <p:cNvPr id="2771" name="Google Shape;2771;p176"/>
          <p:cNvSpPr txBox="1"/>
          <p:nvPr>
            <p:ph type="title"/>
          </p:nvPr>
        </p:nvSpPr>
        <p:spPr>
          <a:xfrm>
            <a:off x="183786" y="1987195"/>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2pPr>
            <a:lvl3pPr lvl="2">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3pPr>
            <a:lvl4pPr lvl="3">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4pPr>
            <a:lvl5pPr lvl="4">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5pPr>
            <a:lvl6pPr lvl="5">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6pPr>
            <a:lvl7pPr lvl="6">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7pPr>
            <a:lvl8pPr lvl="7">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8pPr>
            <a:lvl9pPr lvl="8">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9pPr>
          </a:lstStyle>
          <a:p/>
        </p:txBody>
      </p:sp>
      <p:grpSp>
        <p:nvGrpSpPr>
          <p:cNvPr id="2772" name="Google Shape;2772;p176"/>
          <p:cNvGrpSpPr/>
          <p:nvPr/>
        </p:nvGrpSpPr>
        <p:grpSpPr>
          <a:xfrm>
            <a:off x="282642" y="320015"/>
            <a:ext cx="1459867" cy="287078"/>
            <a:chOff x="1294323" y="449402"/>
            <a:chExt cx="2273936" cy="443844"/>
          </a:xfrm>
        </p:grpSpPr>
        <p:grpSp>
          <p:nvGrpSpPr>
            <p:cNvPr id="2773" name="Google Shape;2773;p176"/>
            <p:cNvGrpSpPr/>
            <p:nvPr/>
          </p:nvGrpSpPr>
          <p:grpSpPr>
            <a:xfrm>
              <a:off x="1294323" y="449402"/>
              <a:ext cx="444608" cy="443844"/>
              <a:chOff x="1294323" y="449402"/>
              <a:chExt cx="444608" cy="443844"/>
            </a:xfrm>
          </p:grpSpPr>
          <p:sp>
            <p:nvSpPr>
              <p:cNvPr id="2774" name="Google Shape;2774;p17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75" name="Google Shape;2775;p17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76" name="Google Shape;2776;p17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77" name="Google Shape;2777;p17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78" name="Google Shape;2778;p17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79" name="Google Shape;2779;p17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780" name="Google Shape;2780;p176"/>
            <p:cNvGrpSpPr/>
            <p:nvPr/>
          </p:nvGrpSpPr>
          <p:grpSpPr>
            <a:xfrm>
              <a:off x="1894168" y="530257"/>
              <a:ext cx="1674091" cy="287925"/>
              <a:chOff x="1894168" y="530257"/>
              <a:chExt cx="1674091" cy="287925"/>
            </a:xfrm>
          </p:grpSpPr>
          <p:sp>
            <p:nvSpPr>
              <p:cNvPr id="2781" name="Google Shape;2781;p176"/>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82" name="Google Shape;2782;p176"/>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83" name="Google Shape;2783;p176"/>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84" name="Google Shape;2784;p176"/>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85" name="Google Shape;2785;p176"/>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86" name="Google Shape;2786;p176"/>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87" name="Google Shape;2787;p176"/>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88" name="Google Shape;2788;p176"/>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789" name="Google Shape;2789;p176"/>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May 3rd 2022</a:t>
            </a:r>
            <a:endParaRPr sz="600">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V1.0</a:t>
            </a:r>
            <a:endParaRPr sz="600">
              <a:latin typeface="Space Grotesk"/>
              <a:ea typeface="Space Grotesk"/>
              <a:cs typeface="Space Grotesk"/>
              <a:sym typeface="Space Grotesk"/>
            </a:endParaRPr>
          </a:p>
        </p:txBody>
      </p:sp>
      <p:sp>
        <p:nvSpPr>
          <p:cNvPr id="2790" name="Google Shape;2790;p176"/>
          <p:cNvSpPr txBox="1"/>
          <p:nvPr>
            <p:ph idx="1" type="subTitle"/>
          </p:nvPr>
        </p:nvSpPr>
        <p:spPr>
          <a:xfrm>
            <a:off x="235012" y="3118318"/>
            <a:ext cx="35112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1300"/>
              <a:buNone/>
              <a:defRPr sz="1300">
                <a:latin typeface="Space Grotesk"/>
                <a:ea typeface="Space Grotesk"/>
                <a:cs typeface="Space Grotesk"/>
                <a:sym typeface="Space Grotesk"/>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4">
  <p:cSld name="Title and Content_3_1_1_1_1_1_1_1_1_1_1_1">
    <p:bg>
      <p:bgPr>
        <a:blipFill>
          <a:blip r:embed="rId2">
            <a:alphaModFix/>
          </a:blip>
          <a:stretch>
            <a:fillRect/>
          </a:stretch>
        </a:blipFill>
      </p:bgPr>
    </p:bg>
    <p:spTree>
      <p:nvGrpSpPr>
        <p:cNvPr id="2791" name="Shape 2791"/>
        <p:cNvGrpSpPr/>
        <p:nvPr/>
      </p:nvGrpSpPr>
      <p:grpSpPr>
        <a:xfrm>
          <a:off x="0" y="0"/>
          <a:ext cx="0" cy="0"/>
          <a:chOff x="0" y="0"/>
          <a:chExt cx="0" cy="0"/>
        </a:xfrm>
      </p:grpSpPr>
      <p:sp>
        <p:nvSpPr>
          <p:cNvPr id="2792" name="Google Shape;2792;p177"/>
          <p:cNvSpPr txBox="1"/>
          <p:nvPr>
            <p:ph type="title"/>
          </p:nvPr>
        </p:nvSpPr>
        <p:spPr>
          <a:xfrm>
            <a:off x="183786" y="2816990"/>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grpSp>
        <p:nvGrpSpPr>
          <p:cNvPr id="2793" name="Google Shape;2793;p177"/>
          <p:cNvGrpSpPr/>
          <p:nvPr/>
        </p:nvGrpSpPr>
        <p:grpSpPr>
          <a:xfrm>
            <a:off x="282642" y="320015"/>
            <a:ext cx="1459867" cy="287078"/>
            <a:chOff x="1294323" y="449402"/>
            <a:chExt cx="2273936" cy="443844"/>
          </a:xfrm>
        </p:grpSpPr>
        <p:grpSp>
          <p:nvGrpSpPr>
            <p:cNvPr id="2794" name="Google Shape;2794;p177"/>
            <p:cNvGrpSpPr/>
            <p:nvPr/>
          </p:nvGrpSpPr>
          <p:grpSpPr>
            <a:xfrm>
              <a:off x="1294323" y="449402"/>
              <a:ext cx="444608" cy="443844"/>
              <a:chOff x="1294323" y="449402"/>
              <a:chExt cx="444608" cy="443844"/>
            </a:xfrm>
          </p:grpSpPr>
          <p:sp>
            <p:nvSpPr>
              <p:cNvPr id="2795" name="Google Shape;2795;p17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96" name="Google Shape;2796;p17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97" name="Google Shape;2797;p17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98" name="Google Shape;2798;p17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99" name="Google Shape;2799;p17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00" name="Google Shape;2800;p17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801" name="Google Shape;2801;p177"/>
            <p:cNvGrpSpPr/>
            <p:nvPr/>
          </p:nvGrpSpPr>
          <p:grpSpPr>
            <a:xfrm>
              <a:off x="1894168" y="530257"/>
              <a:ext cx="1674091" cy="287925"/>
              <a:chOff x="1894168" y="530257"/>
              <a:chExt cx="1674091" cy="287925"/>
            </a:xfrm>
          </p:grpSpPr>
          <p:sp>
            <p:nvSpPr>
              <p:cNvPr id="2802" name="Google Shape;2802;p177"/>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03" name="Google Shape;2803;p177"/>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04" name="Google Shape;2804;p177"/>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05" name="Google Shape;2805;p177"/>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06" name="Google Shape;2806;p177"/>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07" name="Google Shape;2807;p177"/>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08" name="Google Shape;2808;p177"/>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09" name="Google Shape;2809;p177"/>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810" name="Google Shape;2810;p177"/>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May 3rd 2022</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5">
  <p:cSld name="Title and Content_3_1_1_1_1_1_1_1_1_1_1_1_1">
    <p:bg>
      <p:bgPr>
        <a:blipFill>
          <a:blip r:embed="rId2">
            <a:alphaModFix/>
          </a:blip>
          <a:stretch>
            <a:fillRect/>
          </a:stretch>
        </a:blipFill>
      </p:bgPr>
    </p:bg>
    <p:spTree>
      <p:nvGrpSpPr>
        <p:cNvPr id="2811" name="Shape 2811"/>
        <p:cNvGrpSpPr/>
        <p:nvPr/>
      </p:nvGrpSpPr>
      <p:grpSpPr>
        <a:xfrm>
          <a:off x="0" y="0"/>
          <a:ext cx="0" cy="0"/>
          <a:chOff x="0" y="0"/>
          <a:chExt cx="0" cy="0"/>
        </a:xfrm>
      </p:grpSpPr>
      <p:sp>
        <p:nvSpPr>
          <p:cNvPr id="2812" name="Google Shape;2812;p178"/>
          <p:cNvSpPr txBox="1"/>
          <p:nvPr>
            <p:ph type="title"/>
          </p:nvPr>
        </p:nvSpPr>
        <p:spPr>
          <a:xfrm>
            <a:off x="183786" y="2816990"/>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2pPr>
            <a:lvl3pPr lvl="2">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3pPr>
            <a:lvl4pPr lvl="3">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4pPr>
            <a:lvl5pPr lvl="4">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5pPr>
            <a:lvl6pPr lvl="5">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6pPr>
            <a:lvl7pPr lvl="6">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7pPr>
            <a:lvl8pPr lvl="7">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8pPr>
            <a:lvl9pPr lvl="8">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9pPr>
          </a:lstStyle>
          <a:p/>
        </p:txBody>
      </p:sp>
      <p:grpSp>
        <p:nvGrpSpPr>
          <p:cNvPr id="2813" name="Google Shape;2813;p178"/>
          <p:cNvGrpSpPr/>
          <p:nvPr/>
        </p:nvGrpSpPr>
        <p:grpSpPr>
          <a:xfrm>
            <a:off x="282642" y="320015"/>
            <a:ext cx="1459867" cy="287078"/>
            <a:chOff x="1294323" y="449402"/>
            <a:chExt cx="2273936" cy="443844"/>
          </a:xfrm>
        </p:grpSpPr>
        <p:grpSp>
          <p:nvGrpSpPr>
            <p:cNvPr id="2814" name="Google Shape;2814;p178"/>
            <p:cNvGrpSpPr/>
            <p:nvPr/>
          </p:nvGrpSpPr>
          <p:grpSpPr>
            <a:xfrm>
              <a:off x="1294323" y="449402"/>
              <a:ext cx="444608" cy="443844"/>
              <a:chOff x="1294323" y="449402"/>
              <a:chExt cx="444608" cy="443844"/>
            </a:xfrm>
          </p:grpSpPr>
          <p:sp>
            <p:nvSpPr>
              <p:cNvPr id="2815" name="Google Shape;2815;p17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16" name="Google Shape;2816;p17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17" name="Google Shape;2817;p17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18" name="Google Shape;2818;p17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19" name="Google Shape;2819;p17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20" name="Google Shape;2820;p17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821" name="Google Shape;2821;p178"/>
            <p:cNvGrpSpPr/>
            <p:nvPr/>
          </p:nvGrpSpPr>
          <p:grpSpPr>
            <a:xfrm>
              <a:off x="1894168" y="530257"/>
              <a:ext cx="1674091" cy="287925"/>
              <a:chOff x="1894168" y="530257"/>
              <a:chExt cx="1674091" cy="287925"/>
            </a:xfrm>
          </p:grpSpPr>
          <p:sp>
            <p:nvSpPr>
              <p:cNvPr id="2822" name="Google Shape;2822;p178"/>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23" name="Google Shape;2823;p178"/>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24" name="Google Shape;2824;p178"/>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25" name="Google Shape;2825;p178"/>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26" name="Google Shape;2826;p178"/>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27" name="Google Shape;2827;p178"/>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28" name="Google Shape;2828;p178"/>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29" name="Google Shape;2829;p178"/>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
    <p:bg>
      <p:bgPr>
        <a:solidFill>
          <a:schemeClr val="lt1"/>
        </a:solidFill>
      </p:bgPr>
    </p:bg>
    <p:spTree>
      <p:nvGrpSpPr>
        <p:cNvPr id="2830" name="Shape 2830"/>
        <p:cNvGrpSpPr/>
        <p:nvPr/>
      </p:nvGrpSpPr>
      <p:grpSpPr>
        <a:xfrm>
          <a:off x="0" y="0"/>
          <a:ext cx="0" cy="0"/>
          <a:chOff x="0" y="0"/>
          <a:chExt cx="0" cy="0"/>
        </a:xfrm>
      </p:grpSpPr>
      <p:pic>
        <p:nvPicPr>
          <p:cNvPr id="2831" name="Google Shape;2831;p179"/>
          <p:cNvPicPr preferRelativeResize="0"/>
          <p:nvPr/>
        </p:nvPicPr>
        <p:blipFill rotWithShape="1">
          <a:blip r:embed="rId2">
            <a:alphaModFix/>
          </a:blip>
          <a:srcRect b="79" l="0" r="576" t="89"/>
          <a:stretch/>
        </p:blipFill>
        <p:spPr>
          <a:xfrm>
            <a:off x="0" y="0"/>
            <a:ext cx="4575501" cy="5170649"/>
          </a:xfrm>
          <a:prstGeom prst="rect">
            <a:avLst/>
          </a:prstGeom>
          <a:noFill/>
          <a:ln>
            <a:noFill/>
          </a:ln>
        </p:spPr>
      </p:pic>
      <p:sp>
        <p:nvSpPr>
          <p:cNvPr id="2832" name="Google Shape;2832;p179"/>
          <p:cNvSpPr txBox="1"/>
          <p:nvPr>
            <p:ph type="title"/>
          </p:nvPr>
        </p:nvSpPr>
        <p:spPr>
          <a:xfrm>
            <a:off x="213550" y="1121300"/>
            <a:ext cx="2071200" cy="4068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2200"/>
              <a:buFont typeface="Space Grotesk"/>
              <a:buNone/>
              <a:defRPr sz="2200">
                <a:latin typeface="Space Grotesk"/>
                <a:ea typeface="Space Grotesk"/>
                <a:cs typeface="Space Grotesk"/>
                <a:sym typeface="Space Grotesk"/>
              </a:defRPr>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2833" name="Google Shape;2833;p17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834" name="Google Shape;2834;p17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2835" name="Google Shape;2835;p179"/>
          <p:cNvSpPr txBox="1"/>
          <p:nvPr>
            <p:ph idx="1" type="body"/>
          </p:nvPr>
        </p:nvSpPr>
        <p:spPr>
          <a:xfrm>
            <a:off x="4749050" y="1144975"/>
            <a:ext cx="4112100" cy="3326400"/>
          </a:xfrm>
          <a:prstGeom prst="rect">
            <a:avLst/>
          </a:prstGeom>
          <a:noFill/>
          <a:ln>
            <a:noFill/>
          </a:ln>
        </p:spPr>
        <p:txBody>
          <a:bodyPr anchorCtr="0" anchor="t" bIns="91425" lIns="0" spcFirstLastPara="1" rIns="91425" wrap="square" tIns="91425">
            <a:noAutofit/>
          </a:bodyPr>
          <a:lstStyle>
            <a:lvl1pPr indent="-317500" lvl="0" marL="457200">
              <a:spcBef>
                <a:spcPts val="0"/>
              </a:spcBef>
              <a:spcAft>
                <a:spcPts val="0"/>
              </a:spcAft>
              <a:buSzPts val="1400"/>
              <a:buFont typeface="Space Grotesk"/>
              <a:buChar char="●"/>
              <a:defRPr sz="1400">
                <a:latin typeface="Space Grotesk"/>
                <a:ea typeface="Space Grotesk"/>
                <a:cs typeface="Space Grotesk"/>
                <a:sym typeface="Space Grotesk"/>
              </a:defRPr>
            </a:lvl1pPr>
            <a:lvl2pPr indent="-317500" lvl="1" marL="914400">
              <a:spcBef>
                <a:spcPts val="0"/>
              </a:spcBef>
              <a:spcAft>
                <a:spcPts val="0"/>
              </a:spcAft>
              <a:buSzPts val="1400"/>
              <a:buFont typeface="Space Grotesk"/>
              <a:buChar char="○"/>
              <a:defRPr sz="1400">
                <a:latin typeface="Space Grotesk"/>
                <a:ea typeface="Space Grotesk"/>
                <a:cs typeface="Space Grotesk"/>
                <a:sym typeface="Space Grotesk"/>
              </a:defRPr>
            </a:lvl2pPr>
            <a:lvl3pPr indent="-317500" lvl="2" marL="1371600">
              <a:spcBef>
                <a:spcPts val="0"/>
              </a:spcBef>
              <a:spcAft>
                <a:spcPts val="0"/>
              </a:spcAft>
              <a:buSzPts val="1400"/>
              <a:buFont typeface="Space Grotesk"/>
              <a:buChar char="■"/>
              <a:defRPr sz="1400">
                <a:latin typeface="Space Grotesk"/>
                <a:ea typeface="Space Grotesk"/>
                <a:cs typeface="Space Grotesk"/>
                <a:sym typeface="Space Grotesk"/>
              </a:defRPr>
            </a:lvl3pPr>
            <a:lvl4pPr indent="-317500" lvl="3" marL="1828800">
              <a:spcBef>
                <a:spcPts val="0"/>
              </a:spcBef>
              <a:spcAft>
                <a:spcPts val="0"/>
              </a:spcAft>
              <a:buSzPts val="1400"/>
              <a:buFont typeface="Space Grotesk"/>
              <a:buChar char="●"/>
              <a:defRPr sz="1400">
                <a:latin typeface="Space Grotesk"/>
                <a:ea typeface="Space Grotesk"/>
                <a:cs typeface="Space Grotesk"/>
                <a:sym typeface="Space Grotesk"/>
              </a:defRPr>
            </a:lvl4pPr>
            <a:lvl5pPr indent="-317500" lvl="4" marL="2286000">
              <a:spcBef>
                <a:spcPts val="0"/>
              </a:spcBef>
              <a:spcAft>
                <a:spcPts val="0"/>
              </a:spcAft>
              <a:buSzPts val="1400"/>
              <a:buFont typeface="Space Grotesk"/>
              <a:buChar char="○"/>
              <a:defRPr sz="1400">
                <a:latin typeface="Space Grotesk"/>
                <a:ea typeface="Space Grotesk"/>
                <a:cs typeface="Space Grotesk"/>
                <a:sym typeface="Space Grotesk"/>
              </a:defRPr>
            </a:lvl5pPr>
            <a:lvl6pPr indent="-317500" lvl="5" marL="2743200">
              <a:spcBef>
                <a:spcPts val="0"/>
              </a:spcBef>
              <a:spcAft>
                <a:spcPts val="0"/>
              </a:spcAft>
              <a:buSzPts val="1400"/>
              <a:buFont typeface="Space Grotesk"/>
              <a:buChar char="■"/>
              <a:defRPr sz="1400">
                <a:latin typeface="Space Grotesk"/>
                <a:ea typeface="Space Grotesk"/>
                <a:cs typeface="Space Grotesk"/>
                <a:sym typeface="Space Grotesk"/>
              </a:defRPr>
            </a:lvl6pPr>
            <a:lvl7pPr indent="-317500" lvl="6" marL="3200400">
              <a:spcBef>
                <a:spcPts val="0"/>
              </a:spcBef>
              <a:spcAft>
                <a:spcPts val="0"/>
              </a:spcAft>
              <a:buSzPts val="1400"/>
              <a:buFont typeface="Space Grotesk"/>
              <a:buChar char="●"/>
              <a:defRPr sz="1400">
                <a:latin typeface="Space Grotesk"/>
                <a:ea typeface="Space Grotesk"/>
                <a:cs typeface="Space Grotesk"/>
                <a:sym typeface="Space Grotesk"/>
              </a:defRPr>
            </a:lvl7pPr>
            <a:lvl8pPr indent="-317500" lvl="7" marL="3657600">
              <a:spcBef>
                <a:spcPts val="0"/>
              </a:spcBef>
              <a:spcAft>
                <a:spcPts val="0"/>
              </a:spcAft>
              <a:buSzPts val="1400"/>
              <a:buFont typeface="Space Grotesk"/>
              <a:buChar char="○"/>
              <a:defRPr sz="1400">
                <a:latin typeface="Space Grotesk"/>
                <a:ea typeface="Space Grotesk"/>
                <a:cs typeface="Space Grotesk"/>
                <a:sym typeface="Space Grotesk"/>
              </a:defRPr>
            </a:lvl8pPr>
            <a:lvl9pPr indent="-317500" lvl="8" marL="4114800">
              <a:spcBef>
                <a:spcPts val="0"/>
              </a:spcBef>
              <a:spcAft>
                <a:spcPts val="0"/>
              </a:spcAft>
              <a:buSzPts val="1400"/>
              <a:buFont typeface="Space Grotesk"/>
              <a:buChar char="■"/>
              <a:defRPr sz="1400">
                <a:latin typeface="Space Grotesk"/>
                <a:ea typeface="Space Grotesk"/>
                <a:cs typeface="Space Grotesk"/>
                <a:sym typeface="Space Grotesk"/>
              </a:defRPr>
            </a:lvl9pPr>
          </a:lstStyle>
          <a:p/>
        </p:txBody>
      </p:sp>
      <p:grpSp>
        <p:nvGrpSpPr>
          <p:cNvPr id="2836" name="Google Shape;2836;p179"/>
          <p:cNvGrpSpPr/>
          <p:nvPr/>
        </p:nvGrpSpPr>
        <p:grpSpPr>
          <a:xfrm>
            <a:off x="8663998" y="179528"/>
            <a:ext cx="202208" cy="201860"/>
            <a:chOff x="1294323" y="449402"/>
            <a:chExt cx="444608" cy="443844"/>
          </a:xfrm>
        </p:grpSpPr>
        <p:sp>
          <p:nvSpPr>
            <p:cNvPr id="2837" name="Google Shape;2837;p17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38" name="Google Shape;2838;p17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39" name="Google Shape;2839;p17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40" name="Google Shape;2840;p17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41" name="Google Shape;2841;p17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42" name="Google Shape;2842;p17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0">
          <p15:clr>
            <a:schemeClr val="accent4"/>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1">
  <p:cSld name="Blank_1">
    <p:bg>
      <p:bgPr>
        <a:solidFill>
          <a:schemeClr val="lt1"/>
        </a:solidFill>
      </p:bgPr>
    </p:bg>
    <p:spTree>
      <p:nvGrpSpPr>
        <p:cNvPr id="2843" name="Shape 2843"/>
        <p:cNvGrpSpPr/>
        <p:nvPr/>
      </p:nvGrpSpPr>
      <p:grpSpPr>
        <a:xfrm>
          <a:off x="0" y="0"/>
          <a:ext cx="0" cy="0"/>
          <a:chOff x="0" y="0"/>
          <a:chExt cx="0" cy="0"/>
        </a:xfrm>
      </p:grpSpPr>
      <p:sp>
        <p:nvSpPr>
          <p:cNvPr id="2844" name="Google Shape;2844;p180"/>
          <p:cNvSpPr txBox="1"/>
          <p:nvPr>
            <p:ph type="title"/>
          </p:nvPr>
        </p:nvSpPr>
        <p:spPr>
          <a:xfrm>
            <a:off x="213550" y="1121300"/>
            <a:ext cx="2071200" cy="4068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2200"/>
              <a:buFont typeface="Space Grotesk"/>
              <a:buNone/>
              <a:defRPr sz="2200">
                <a:latin typeface="Space Grotesk"/>
                <a:ea typeface="Space Grotesk"/>
                <a:cs typeface="Space Grotesk"/>
                <a:sym typeface="Space Grotesk"/>
              </a:defRPr>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2845" name="Google Shape;2845;p18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846" name="Google Shape;2846;p18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2847" name="Google Shape;2847;p180"/>
          <p:cNvSpPr txBox="1"/>
          <p:nvPr>
            <p:ph idx="1" type="body"/>
          </p:nvPr>
        </p:nvSpPr>
        <p:spPr>
          <a:xfrm>
            <a:off x="4749050" y="1144975"/>
            <a:ext cx="4112100" cy="3326400"/>
          </a:xfrm>
          <a:prstGeom prst="rect">
            <a:avLst/>
          </a:prstGeom>
          <a:noFill/>
          <a:ln>
            <a:noFill/>
          </a:ln>
        </p:spPr>
        <p:txBody>
          <a:bodyPr anchorCtr="0" anchor="t" bIns="91425" lIns="0" spcFirstLastPara="1" rIns="91425" wrap="square" tIns="91425">
            <a:noAutofit/>
          </a:bodyPr>
          <a:lstStyle>
            <a:lvl1pPr indent="-317500" lvl="0" marL="457200">
              <a:spcBef>
                <a:spcPts val="0"/>
              </a:spcBef>
              <a:spcAft>
                <a:spcPts val="0"/>
              </a:spcAft>
              <a:buSzPts val="1400"/>
              <a:buFont typeface="Space Grotesk"/>
              <a:buAutoNum type="arabicPeriod"/>
              <a:defRPr sz="1400">
                <a:latin typeface="Space Grotesk"/>
                <a:ea typeface="Space Grotesk"/>
                <a:cs typeface="Space Grotesk"/>
                <a:sym typeface="Space Grotesk"/>
              </a:defRPr>
            </a:lvl1pPr>
            <a:lvl2pPr indent="-317500" lvl="1" marL="914400">
              <a:spcBef>
                <a:spcPts val="0"/>
              </a:spcBef>
              <a:spcAft>
                <a:spcPts val="0"/>
              </a:spcAft>
              <a:buSzPts val="1400"/>
              <a:buFont typeface="Space Grotesk"/>
              <a:buAutoNum type="alphaLcPeriod"/>
              <a:defRPr sz="1400">
                <a:latin typeface="Space Grotesk"/>
                <a:ea typeface="Space Grotesk"/>
                <a:cs typeface="Space Grotesk"/>
                <a:sym typeface="Space Grotesk"/>
              </a:defRPr>
            </a:lvl2pPr>
            <a:lvl3pPr indent="-317500" lvl="2" marL="1371600">
              <a:spcBef>
                <a:spcPts val="0"/>
              </a:spcBef>
              <a:spcAft>
                <a:spcPts val="0"/>
              </a:spcAft>
              <a:buSzPts val="1400"/>
              <a:buFont typeface="Space Grotesk"/>
              <a:buAutoNum type="romanLcPeriod"/>
              <a:defRPr sz="1400">
                <a:latin typeface="Space Grotesk"/>
                <a:ea typeface="Space Grotesk"/>
                <a:cs typeface="Space Grotesk"/>
                <a:sym typeface="Space Grotesk"/>
              </a:defRPr>
            </a:lvl3pPr>
            <a:lvl4pPr indent="-317500" lvl="3" marL="1828800">
              <a:spcBef>
                <a:spcPts val="0"/>
              </a:spcBef>
              <a:spcAft>
                <a:spcPts val="0"/>
              </a:spcAft>
              <a:buSzPts val="1400"/>
              <a:buFont typeface="Space Grotesk"/>
              <a:buAutoNum type="arabicPeriod"/>
              <a:defRPr sz="1400">
                <a:latin typeface="Space Grotesk"/>
                <a:ea typeface="Space Grotesk"/>
                <a:cs typeface="Space Grotesk"/>
                <a:sym typeface="Space Grotesk"/>
              </a:defRPr>
            </a:lvl4pPr>
            <a:lvl5pPr indent="-317500" lvl="4" marL="2286000">
              <a:spcBef>
                <a:spcPts val="0"/>
              </a:spcBef>
              <a:spcAft>
                <a:spcPts val="0"/>
              </a:spcAft>
              <a:buSzPts val="1400"/>
              <a:buFont typeface="Space Grotesk"/>
              <a:buAutoNum type="alphaLcPeriod"/>
              <a:defRPr sz="1400">
                <a:latin typeface="Space Grotesk"/>
                <a:ea typeface="Space Grotesk"/>
                <a:cs typeface="Space Grotesk"/>
                <a:sym typeface="Space Grotesk"/>
              </a:defRPr>
            </a:lvl5pPr>
            <a:lvl6pPr indent="-317500" lvl="5" marL="2743200">
              <a:spcBef>
                <a:spcPts val="0"/>
              </a:spcBef>
              <a:spcAft>
                <a:spcPts val="0"/>
              </a:spcAft>
              <a:buSzPts val="1400"/>
              <a:buFont typeface="Space Grotesk"/>
              <a:buAutoNum type="romanLcPeriod"/>
              <a:defRPr sz="1400">
                <a:latin typeface="Space Grotesk"/>
                <a:ea typeface="Space Grotesk"/>
                <a:cs typeface="Space Grotesk"/>
                <a:sym typeface="Space Grotesk"/>
              </a:defRPr>
            </a:lvl6pPr>
            <a:lvl7pPr indent="-317500" lvl="6" marL="3200400">
              <a:spcBef>
                <a:spcPts val="0"/>
              </a:spcBef>
              <a:spcAft>
                <a:spcPts val="0"/>
              </a:spcAft>
              <a:buSzPts val="1400"/>
              <a:buFont typeface="Space Grotesk"/>
              <a:buAutoNum type="arabicPeriod"/>
              <a:defRPr sz="1400">
                <a:latin typeface="Space Grotesk"/>
                <a:ea typeface="Space Grotesk"/>
                <a:cs typeface="Space Grotesk"/>
                <a:sym typeface="Space Grotesk"/>
              </a:defRPr>
            </a:lvl7pPr>
            <a:lvl8pPr indent="-317500" lvl="7" marL="3657600">
              <a:spcBef>
                <a:spcPts val="0"/>
              </a:spcBef>
              <a:spcAft>
                <a:spcPts val="0"/>
              </a:spcAft>
              <a:buSzPts val="1400"/>
              <a:buFont typeface="Space Grotesk"/>
              <a:buAutoNum type="alphaLcPeriod"/>
              <a:defRPr sz="1400">
                <a:latin typeface="Space Grotesk"/>
                <a:ea typeface="Space Grotesk"/>
                <a:cs typeface="Space Grotesk"/>
                <a:sym typeface="Space Grotesk"/>
              </a:defRPr>
            </a:lvl8pPr>
            <a:lvl9pPr indent="-317500" lvl="8" marL="4114800">
              <a:spcBef>
                <a:spcPts val="0"/>
              </a:spcBef>
              <a:spcAft>
                <a:spcPts val="0"/>
              </a:spcAft>
              <a:buSzPts val="1400"/>
              <a:buFont typeface="Space Grotesk"/>
              <a:buAutoNum type="romanLcPeriod"/>
              <a:defRPr sz="1400">
                <a:latin typeface="Space Grotesk"/>
                <a:ea typeface="Space Grotesk"/>
                <a:cs typeface="Space Grotesk"/>
                <a:sym typeface="Space Grotesk"/>
              </a:defRPr>
            </a:lvl9pPr>
          </a:lstStyle>
          <a:p/>
        </p:txBody>
      </p:sp>
      <p:grpSp>
        <p:nvGrpSpPr>
          <p:cNvPr id="2848" name="Google Shape;2848;p180"/>
          <p:cNvGrpSpPr/>
          <p:nvPr/>
        </p:nvGrpSpPr>
        <p:grpSpPr>
          <a:xfrm>
            <a:off x="8663998" y="179528"/>
            <a:ext cx="202208" cy="201860"/>
            <a:chOff x="1294323" y="449402"/>
            <a:chExt cx="444608" cy="443844"/>
          </a:xfrm>
        </p:grpSpPr>
        <p:sp>
          <p:nvSpPr>
            <p:cNvPr id="2849" name="Google Shape;2849;p18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50" name="Google Shape;2850;p18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51" name="Google Shape;2851;p18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52" name="Google Shape;2852;p18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53" name="Google Shape;2853;p18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54" name="Google Shape;2854;p18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0">
          <p15:clr>
            <a:schemeClr val="accent4"/>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
  <p:cSld name="Blank_1_1">
    <p:bg>
      <p:bgPr>
        <a:solidFill>
          <a:schemeClr val="lt1"/>
        </a:solidFill>
      </p:bgPr>
    </p:bg>
    <p:spTree>
      <p:nvGrpSpPr>
        <p:cNvPr id="2855" name="Shape 2855"/>
        <p:cNvGrpSpPr/>
        <p:nvPr/>
      </p:nvGrpSpPr>
      <p:grpSpPr>
        <a:xfrm>
          <a:off x="0" y="0"/>
          <a:ext cx="0" cy="0"/>
          <a:chOff x="0" y="0"/>
          <a:chExt cx="0" cy="0"/>
        </a:xfrm>
      </p:grpSpPr>
      <p:sp>
        <p:nvSpPr>
          <p:cNvPr id="2856" name="Google Shape;2856;p181"/>
          <p:cNvSpPr/>
          <p:nvPr/>
        </p:nvSpPr>
        <p:spPr>
          <a:xfrm>
            <a:off x="-8369" y="-6765"/>
            <a:ext cx="4586100" cy="5157000"/>
          </a:xfrm>
          <a:prstGeom prst="rect">
            <a:avLst/>
          </a:prstGeom>
          <a:solidFill>
            <a:schemeClr val="accent6"/>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2857" name="Google Shape;2857;p181"/>
          <p:cNvSpPr txBox="1"/>
          <p:nvPr>
            <p:ph type="title"/>
          </p:nvPr>
        </p:nvSpPr>
        <p:spPr>
          <a:xfrm>
            <a:off x="220679" y="11602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858" name="Google Shape;2858;p181"/>
          <p:cNvSpPr txBox="1"/>
          <p:nvPr>
            <p:ph idx="1" type="subTitle"/>
          </p:nvPr>
        </p:nvSpPr>
        <p:spPr>
          <a:xfrm>
            <a:off x="230657" y="1784078"/>
            <a:ext cx="4095600" cy="2867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2859" name="Google Shape;2859;p18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860" name="Google Shape;2860;p181"/>
          <p:cNvSpPr txBox="1"/>
          <p:nvPr>
            <p:ph idx="2" type="subTitle"/>
          </p:nvPr>
        </p:nvSpPr>
        <p:spPr>
          <a:xfrm>
            <a:off x="4811325" y="1235550"/>
            <a:ext cx="40497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00">
                <a:latin typeface="Space Grotesk Light"/>
                <a:ea typeface="Space Grotesk Light"/>
                <a:cs typeface="Space Grotesk Light"/>
                <a:sym typeface="Space Grotesk Light"/>
              </a:defRPr>
            </a:lvl1pPr>
            <a:lvl2pPr lvl="1">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sp>
        <p:nvSpPr>
          <p:cNvPr id="2861" name="Google Shape;2861;p181"/>
          <p:cNvSpPr txBox="1"/>
          <p:nvPr>
            <p:ph idx="3" type="subTitle"/>
          </p:nvPr>
        </p:nvSpPr>
        <p:spPr>
          <a:xfrm>
            <a:off x="5008700" y="1809675"/>
            <a:ext cx="929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2862" name="Google Shape;2862;p181"/>
          <p:cNvSpPr txBox="1"/>
          <p:nvPr>
            <p:ph idx="4" type="subTitle"/>
          </p:nvPr>
        </p:nvSpPr>
        <p:spPr>
          <a:xfrm>
            <a:off x="6407925" y="1809675"/>
            <a:ext cx="991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863" name="Google Shape;2863;p181"/>
          <p:cNvSpPr txBox="1"/>
          <p:nvPr>
            <p:ph idx="5" type="subTitle"/>
          </p:nvPr>
        </p:nvSpPr>
        <p:spPr>
          <a:xfrm>
            <a:off x="7812300" y="1809675"/>
            <a:ext cx="1048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cxnSp>
        <p:nvCxnSpPr>
          <p:cNvPr id="2864" name="Google Shape;2864;p181"/>
          <p:cNvCxnSpPr/>
          <p:nvPr/>
        </p:nvCxnSpPr>
        <p:spPr>
          <a:xfrm>
            <a:off x="4848475" y="1745850"/>
            <a:ext cx="1218600" cy="0"/>
          </a:xfrm>
          <a:prstGeom prst="straightConnector1">
            <a:avLst/>
          </a:prstGeom>
          <a:noFill/>
          <a:ln cap="flat" cmpd="sng" w="9525">
            <a:solidFill>
              <a:srgbClr val="434343"/>
            </a:solidFill>
            <a:prstDash val="solid"/>
            <a:round/>
            <a:headEnd len="med" w="med" type="none"/>
            <a:tailEnd len="med" w="med" type="none"/>
          </a:ln>
        </p:spPr>
      </p:cxnSp>
      <p:cxnSp>
        <p:nvCxnSpPr>
          <p:cNvPr id="2865" name="Google Shape;2865;p181"/>
          <p:cNvCxnSpPr/>
          <p:nvPr/>
        </p:nvCxnSpPr>
        <p:spPr>
          <a:xfrm>
            <a:off x="6249825" y="1745850"/>
            <a:ext cx="1218600" cy="0"/>
          </a:xfrm>
          <a:prstGeom prst="straightConnector1">
            <a:avLst/>
          </a:prstGeom>
          <a:noFill/>
          <a:ln cap="flat" cmpd="sng" w="9525">
            <a:solidFill>
              <a:srgbClr val="434343"/>
            </a:solidFill>
            <a:prstDash val="solid"/>
            <a:round/>
            <a:headEnd len="med" w="med" type="none"/>
            <a:tailEnd len="med" w="med" type="none"/>
          </a:ln>
        </p:spPr>
      </p:cxnSp>
      <p:cxnSp>
        <p:nvCxnSpPr>
          <p:cNvPr id="2866" name="Google Shape;2866;p181"/>
          <p:cNvCxnSpPr/>
          <p:nvPr/>
        </p:nvCxnSpPr>
        <p:spPr>
          <a:xfrm>
            <a:off x="7649525" y="1745850"/>
            <a:ext cx="1218600" cy="0"/>
          </a:xfrm>
          <a:prstGeom prst="straightConnector1">
            <a:avLst/>
          </a:prstGeom>
          <a:noFill/>
          <a:ln cap="flat" cmpd="sng" w="9525">
            <a:solidFill>
              <a:srgbClr val="434343"/>
            </a:solidFill>
            <a:prstDash val="solid"/>
            <a:round/>
            <a:headEnd len="med" w="med" type="none"/>
            <a:tailEnd len="med" w="med" type="none"/>
          </a:ln>
        </p:spPr>
      </p:cxnSp>
      <p:sp>
        <p:nvSpPr>
          <p:cNvPr id="2867" name="Google Shape;2867;p181"/>
          <p:cNvSpPr/>
          <p:nvPr/>
        </p:nvSpPr>
        <p:spPr>
          <a:xfrm>
            <a:off x="4850125" y="18850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81"/>
          <p:cNvSpPr/>
          <p:nvPr/>
        </p:nvSpPr>
        <p:spPr>
          <a:xfrm>
            <a:off x="6249825" y="18850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81"/>
          <p:cNvSpPr/>
          <p:nvPr/>
        </p:nvSpPr>
        <p:spPr>
          <a:xfrm>
            <a:off x="7649525" y="18850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81"/>
          <p:cNvSpPr txBox="1"/>
          <p:nvPr>
            <p:ph idx="6" type="body"/>
          </p:nvPr>
        </p:nvSpPr>
        <p:spPr>
          <a:xfrm>
            <a:off x="4851025" y="2302725"/>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871" name="Google Shape;2871;p181"/>
          <p:cNvSpPr txBox="1"/>
          <p:nvPr>
            <p:ph idx="7" type="body"/>
          </p:nvPr>
        </p:nvSpPr>
        <p:spPr>
          <a:xfrm>
            <a:off x="6251000"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872" name="Google Shape;2872;p181"/>
          <p:cNvSpPr txBox="1"/>
          <p:nvPr>
            <p:ph idx="8" type="body"/>
          </p:nvPr>
        </p:nvSpPr>
        <p:spPr>
          <a:xfrm>
            <a:off x="7650975"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873" name="Google Shape;2873;p18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2874" name="Google Shape;2874;p181"/>
          <p:cNvGrpSpPr/>
          <p:nvPr/>
        </p:nvGrpSpPr>
        <p:grpSpPr>
          <a:xfrm>
            <a:off x="8663998" y="179528"/>
            <a:ext cx="202208" cy="201860"/>
            <a:chOff x="1294323" y="449402"/>
            <a:chExt cx="444608" cy="443844"/>
          </a:xfrm>
        </p:grpSpPr>
        <p:sp>
          <p:nvSpPr>
            <p:cNvPr id="2875" name="Google Shape;2875;p18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76" name="Google Shape;2876;p18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77" name="Google Shape;2877;p18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78" name="Google Shape;2878;p18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79" name="Google Shape;2879;p18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80" name="Google Shape;2880;p18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_1">
  <p:cSld name="Blank_1_1_1">
    <p:bg>
      <p:bgPr>
        <a:solidFill>
          <a:schemeClr val="lt1"/>
        </a:solidFill>
      </p:bgPr>
    </p:bg>
    <p:spTree>
      <p:nvGrpSpPr>
        <p:cNvPr id="2881" name="Shape 2881"/>
        <p:cNvGrpSpPr/>
        <p:nvPr/>
      </p:nvGrpSpPr>
      <p:grpSpPr>
        <a:xfrm>
          <a:off x="0" y="0"/>
          <a:ext cx="0" cy="0"/>
          <a:chOff x="0" y="0"/>
          <a:chExt cx="0" cy="0"/>
        </a:xfrm>
      </p:grpSpPr>
      <p:sp>
        <p:nvSpPr>
          <p:cNvPr id="2882" name="Google Shape;2882;p182"/>
          <p:cNvSpPr/>
          <p:nvPr/>
        </p:nvSpPr>
        <p:spPr>
          <a:xfrm>
            <a:off x="-8369" y="-6765"/>
            <a:ext cx="4586100" cy="5157000"/>
          </a:xfrm>
          <a:prstGeom prst="rect">
            <a:avLst/>
          </a:prstGeom>
          <a:solidFill>
            <a:srgbClr val="F1EFF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2883" name="Google Shape;2883;p182"/>
          <p:cNvSpPr txBox="1"/>
          <p:nvPr>
            <p:ph type="title"/>
          </p:nvPr>
        </p:nvSpPr>
        <p:spPr>
          <a:xfrm>
            <a:off x="220679" y="11602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884" name="Google Shape;2884;p182"/>
          <p:cNvSpPr txBox="1"/>
          <p:nvPr>
            <p:ph idx="1" type="subTitle"/>
          </p:nvPr>
        </p:nvSpPr>
        <p:spPr>
          <a:xfrm>
            <a:off x="230657" y="1784078"/>
            <a:ext cx="4095600" cy="2867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2885" name="Google Shape;2885;p18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886" name="Google Shape;2886;p182"/>
          <p:cNvSpPr txBox="1"/>
          <p:nvPr>
            <p:ph idx="2" type="subTitle"/>
          </p:nvPr>
        </p:nvSpPr>
        <p:spPr>
          <a:xfrm>
            <a:off x="4811325" y="1235550"/>
            <a:ext cx="40497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00">
                <a:latin typeface="Space Grotesk Light"/>
                <a:ea typeface="Space Grotesk Light"/>
                <a:cs typeface="Space Grotesk Light"/>
                <a:sym typeface="Space Grotesk Light"/>
              </a:defRPr>
            </a:lvl1pPr>
            <a:lvl2pPr lvl="1">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sp>
        <p:nvSpPr>
          <p:cNvPr id="2887" name="Google Shape;2887;p182"/>
          <p:cNvSpPr txBox="1"/>
          <p:nvPr>
            <p:ph idx="3" type="subTitle"/>
          </p:nvPr>
        </p:nvSpPr>
        <p:spPr>
          <a:xfrm>
            <a:off x="5008700" y="1809675"/>
            <a:ext cx="929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2888" name="Google Shape;2888;p182"/>
          <p:cNvSpPr txBox="1"/>
          <p:nvPr>
            <p:ph idx="4" type="subTitle"/>
          </p:nvPr>
        </p:nvSpPr>
        <p:spPr>
          <a:xfrm>
            <a:off x="6407925" y="1809675"/>
            <a:ext cx="991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889" name="Google Shape;2889;p182"/>
          <p:cNvSpPr txBox="1"/>
          <p:nvPr>
            <p:ph idx="5" type="subTitle"/>
          </p:nvPr>
        </p:nvSpPr>
        <p:spPr>
          <a:xfrm>
            <a:off x="7812300" y="1809675"/>
            <a:ext cx="1048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cxnSp>
        <p:nvCxnSpPr>
          <p:cNvPr id="2890" name="Google Shape;2890;p182"/>
          <p:cNvCxnSpPr/>
          <p:nvPr/>
        </p:nvCxnSpPr>
        <p:spPr>
          <a:xfrm>
            <a:off x="4848475" y="1745850"/>
            <a:ext cx="1218600" cy="0"/>
          </a:xfrm>
          <a:prstGeom prst="straightConnector1">
            <a:avLst/>
          </a:prstGeom>
          <a:noFill/>
          <a:ln cap="flat" cmpd="sng" w="9525">
            <a:solidFill>
              <a:srgbClr val="434343"/>
            </a:solidFill>
            <a:prstDash val="solid"/>
            <a:round/>
            <a:headEnd len="med" w="med" type="none"/>
            <a:tailEnd len="med" w="med" type="none"/>
          </a:ln>
        </p:spPr>
      </p:cxnSp>
      <p:cxnSp>
        <p:nvCxnSpPr>
          <p:cNvPr id="2891" name="Google Shape;2891;p182"/>
          <p:cNvCxnSpPr/>
          <p:nvPr/>
        </p:nvCxnSpPr>
        <p:spPr>
          <a:xfrm>
            <a:off x="6249825" y="1745850"/>
            <a:ext cx="1218600" cy="0"/>
          </a:xfrm>
          <a:prstGeom prst="straightConnector1">
            <a:avLst/>
          </a:prstGeom>
          <a:noFill/>
          <a:ln cap="flat" cmpd="sng" w="9525">
            <a:solidFill>
              <a:srgbClr val="434343"/>
            </a:solidFill>
            <a:prstDash val="solid"/>
            <a:round/>
            <a:headEnd len="med" w="med" type="none"/>
            <a:tailEnd len="med" w="med" type="none"/>
          </a:ln>
        </p:spPr>
      </p:cxnSp>
      <p:cxnSp>
        <p:nvCxnSpPr>
          <p:cNvPr id="2892" name="Google Shape;2892;p182"/>
          <p:cNvCxnSpPr/>
          <p:nvPr/>
        </p:nvCxnSpPr>
        <p:spPr>
          <a:xfrm>
            <a:off x="7649525" y="1745850"/>
            <a:ext cx="1218600" cy="0"/>
          </a:xfrm>
          <a:prstGeom prst="straightConnector1">
            <a:avLst/>
          </a:prstGeom>
          <a:noFill/>
          <a:ln cap="flat" cmpd="sng" w="9525">
            <a:solidFill>
              <a:srgbClr val="434343"/>
            </a:solidFill>
            <a:prstDash val="solid"/>
            <a:round/>
            <a:headEnd len="med" w="med" type="none"/>
            <a:tailEnd len="med" w="med" type="none"/>
          </a:ln>
        </p:spPr>
      </p:cxnSp>
      <p:sp>
        <p:nvSpPr>
          <p:cNvPr id="2893" name="Google Shape;2893;p182"/>
          <p:cNvSpPr/>
          <p:nvPr/>
        </p:nvSpPr>
        <p:spPr>
          <a:xfrm>
            <a:off x="48501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82"/>
          <p:cNvSpPr/>
          <p:nvPr/>
        </p:nvSpPr>
        <p:spPr>
          <a:xfrm>
            <a:off x="62498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82"/>
          <p:cNvSpPr/>
          <p:nvPr/>
        </p:nvSpPr>
        <p:spPr>
          <a:xfrm>
            <a:off x="76495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82"/>
          <p:cNvSpPr txBox="1"/>
          <p:nvPr>
            <p:ph idx="6" type="body"/>
          </p:nvPr>
        </p:nvSpPr>
        <p:spPr>
          <a:xfrm>
            <a:off x="4851025" y="2302725"/>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897" name="Google Shape;2897;p182"/>
          <p:cNvSpPr txBox="1"/>
          <p:nvPr>
            <p:ph idx="7" type="body"/>
          </p:nvPr>
        </p:nvSpPr>
        <p:spPr>
          <a:xfrm>
            <a:off x="6251000"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898" name="Google Shape;2898;p182"/>
          <p:cNvSpPr txBox="1"/>
          <p:nvPr>
            <p:ph idx="8" type="body"/>
          </p:nvPr>
        </p:nvSpPr>
        <p:spPr>
          <a:xfrm>
            <a:off x="7650975"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899" name="Google Shape;2899;p182"/>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2900" name="Google Shape;2900;p182"/>
          <p:cNvGrpSpPr/>
          <p:nvPr/>
        </p:nvGrpSpPr>
        <p:grpSpPr>
          <a:xfrm>
            <a:off x="8663998" y="179528"/>
            <a:ext cx="202208" cy="201860"/>
            <a:chOff x="1294323" y="449402"/>
            <a:chExt cx="444608" cy="443844"/>
          </a:xfrm>
        </p:grpSpPr>
        <p:sp>
          <p:nvSpPr>
            <p:cNvPr id="2901" name="Google Shape;2901;p18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02" name="Google Shape;2902;p18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03" name="Google Shape;2903;p18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04" name="Google Shape;2904;p18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05" name="Google Shape;2905;p18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06" name="Google Shape;2906;p18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_horizontal_2">
  <p:cSld name="Blank_1_1_1_1_1">
    <p:bg>
      <p:bgPr>
        <a:solidFill>
          <a:schemeClr val="lt1"/>
        </a:solidFill>
      </p:bgPr>
    </p:bg>
    <p:spTree>
      <p:nvGrpSpPr>
        <p:cNvPr id="2907" name="Shape 2907"/>
        <p:cNvGrpSpPr/>
        <p:nvPr/>
      </p:nvGrpSpPr>
      <p:grpSpPr>
        <a:xfrm>
          <a:off x="0" y="0"/>
          <a:ext cx="0" cy="0"/>
          <a:chOff x="0" y="0"/>
          <a:chExt cx="0" cy="0"/>
        </a:xfrm>
      </p:grpSpPr>
      <p:sp>
        <p:nvSpPr>
          <p:cNvPr id="2908" name="Google Shape;2908;p183"/>
          <p:cNvSpPr/>
          <p:nvPr/>
        </p:nvSpPr>
        <p:spPr>
          <a:xfrm>
            <a:off x="-8375" y="-6775"/>
            <a:ext cx="9152400" cy="2309400"/>
          </a:xfrm>
          <a:prstGeom prst="rect">
            <a:avLst/>
          </a:prstGeom>
          <a:solidFill>
            <a:schemeClr val="accent1"/>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2909" name="Google Shape;2909;p183"/>
          <p:cNvSpPr txBox="1"/>
          <p:nvPr>
            <p:ph type="title"/>
          </p:nvPr>
        </p:nvSpPr>
        <p:spPr>
          <a:xfrm>
            <a:off x="220679" y="2833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910" name="Google Shape;2910;p183"/>
          <p:cNvSpPr txBox="1"/>
          <p:nvPr>
            <p:ph idx="1" type="subTitle"/>
          </p:nvPr>
        </p:nvSpPr>
        <p:spPr>
          <a:xfrm>
            <a:off x="230650" y="1041700"/>
            <a:ext cx="8636400" cy="8700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2911" name="Google Shape;2911;p18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912" name="Google Shape;2912;p183"/>
          <p:cNvSpPr txBox="1"/>
          <p:nvPr>
            <p:ph idx="2" type="subTitle"/>
          </p:nvPr>
        </p:nvSpPr>
        <p:spPr>
          <a:xfrm>
            <a:off x="234300" y="2638375"/>
            <a:ext cx="49734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00">
                <a:latin typeface="Space Grotesk Light"/>
                <a:ea typeface="Space Grotesk Light"/>
                <a:cs typeface="Space Grotesk Light"/>
                <a:sym typeface="Space Grotesk Light"/>
              </a:defRPr>
            </a:lvl1pPr>
            <a:lvl2pPr lvl="1">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sp>
        <p:nvSpPr>
          <p:cNvPr id="2913" name="Google Shape;2913;p183"/>
          <p:cNvSpPr txBox="1"/>
          <p:nvPr>
            <p:ph idx="3" type="subTitle"/>
          </p:nvPr>
        </p:nvSpPr>
        <p:spPr>
          <a:xfrm>
            <a:off x="436700" y="3105075"/>
            <a:ext cx="18480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2914" name="Google Shape;2914;p183"/>
          <p:cNvSpPr txBox="1"/>
          <p:nvPr>
            <p:ph idx="4" type="subTitle"/>
          </p:nvPr>
        </p:nvSpPr>
        <p:spPr>
          <a:xfrm>
            <a:off x="2633774" y="3105075"/>
            <a:ext cx="1670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915" name="Google Shape;2915;p183"/>
          <p:cNvSpPr txBox="1"/>
          <p:nvPr>
            <p:ph idx="5" type="subTitle"/>
          </p:nvPr>
        </p:nvSpPr>
        <p:spPr>
          <a:xfrm>
            <a:off x="4830850" y="3105075"/>
            <a:ext cx="1837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916" name="Google Shape;2916;p183"/>
          <p:cNvSpPr/>
          <p:nvPr/>
        </p:nvSpPr>
        <p:spPr>
          <a:xfrm>
            <a:off x="278125"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83"/>
          <p:cNvSpPr/>
          <p:nvPr/>
        </p:nvSpPr>
        <p:spPr>
          <a:xfrm>
            <a:off x="2475664"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83"/>
          <p:cNvSpPr/>
          <p:nvPr/>
        </p:nvSpPr>
        <p:spPr>
          <a:xfrm>
            <a:off x="4668083"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83"/>
          <p:cNvSpPr txBox="1"/>
          <p:nvPr>
            <p:ph idx="6" type="body"/>
          </p:nvPr>
        </p:nvSpPr>
        <p:spPr>
          <a:xfrm>
            <a:off x="279025" y="3592964"/>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20" name="Google Shape;2920;p183"/>
          <p:cNvSpPr txBox="1"/>
          <p:nvPr>
            <p:ph idx="7" type="body"/>
          </p:nvPr>
        </p:nvSpPr>
        <p:spPr>
          <a:xfrm>
            <a:off x="2476858"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21" name="Google Shape;2921;p183"/>
          <p:cNvSpPr txBox="1"/>
          <p:nvPr>
            <p:ph idx="8" type="body"/>
          </p:nvPr>
        </p:nvSpPr>
        <p:spPr>
          <a:xfrm>
            <a:off x="4669523"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22" name="Google Shape;2922;p183"/>
          <p:cNvSpPr txBox="1"/>
          <p:nvPr>
            <p:ph idx="9" type="subTitle"/>
          </p:nvPr>
        </p:nvSpPr>
        <p:spPr>
          <a:xfrm>
            <a:off x="7023525" y="3105075"/>
            <a:ext cx="1837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923" name="Google Shape;2923;p183"/>
          <p:cNvSpPr/>
          <p:nvPr/>
        </p:nvSpPr>
        <p:spPr>
          <a:xfrm>
            <a:off x="6860758"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83"/>
          <p:cNvSpPr txBox="1"/>
          <p:nvPr>
            <p:ph idx="13" type="body"/>
          </p:nvPr>
        </p:nvSpPr>
        <p:spPr>
          <a:xfrm>
            <a:off x="6862199"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25" name="Google Shape;2925;p18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2926" name="Google Shape;2926;p183"/>
          <p:cNvGrpSpPr/>
          <p:nvPr/>
        </p:nvGrpSpPr>
        <p:grpSpPr>
          <a:xfrm>
            <a:off x="8663998" y="179528"/>
            <a:ext cx="202208" cy="201860"/>
            <a:chOff x="1294323" y="449402"/>
            <a:chExt cx="444608" cy="443844"/>
          </a:xfrm>
        </p:grpSpPr>
        <p:sp>
          <p:nvSpPr>
            <p:cNvPr id="2927" name="Google Shape;2927;p18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28" name="Google Shape;2928;p18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29" name="Google Shape;2929;p18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30" name="Google Shape;2930;p18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31" name="Google Shape;2931;p18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32" name="Google Shape;2932;p18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_horizontal_3">
  <p:cSld name="Blank_1_1_1_1_1_1">
    <p:bg>
      <p:bgPr>
        <a:solidFill>
          <a:schemeClr val="lt1"/>
        </a:solidFill>
      </p:bgPr>
    </p:bg>
    <p:spTree>
      <p:nvGrpSpPr>
        <p:cNvPr id="2933" name="Shape 2933"/>
        <p:cNvGrpSpPr/>
        <p:nvPr/>
      </p:nvGrpSpPr>
      <p:grpSpPr>
        <a:xfrm>
          <a:off x="0" y="0"/>
          <a:ext cx="0" cy="0"/>
          <a:chOff x="0" y="0"/>
          <a:chExt cx="0" cy="0"/>
        </a:xfrm>
      </p:grpSpPr>
      <p:sp>
        <p:nvSpPr>
          <p:cNvPr id="2934" name="Google Shape;2934;p184"/>
          <p:cNvSpPr/>
          <p:nvPr/>
        </p:nvSpPr>
        <p:spPr>
          <a:xfrm>
            <a:off x="-8375" y="-6775"/>
            <a:ext cx="9152400" cy="2309400"/>
          </a:xfrm>
          <a:prstGeom prst="rect">
            <a:avLst/>
          </a:prstGeom>
          <a:solidFill>
            <a:srgbClr val="F1EFF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2935" name="Google Shape;2935;p184"/>
          <p:cNvSpPr txBox="1"/>
          <p:nvPr>
            <p:ph type="title"/>
          </p:nvPr>
        </p:nvSpPr>
        <p:spPr>
          <a:xfrm>
            <a:off x="220679" y="2833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936" name="Google Shape;2936;p184"/>
          <p:cNvSpPr txBox="1"/>
          <p:nvPr>
            <p:ph idx="1" type="subTitle"/>
          </p:nvPr>
        </p:nvSpPr>
        <p:spPr>
          <a:xfrm>
            <a:off x="230650" y="1041700"/>
            <a:ext cx="8636400" cy="8700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2937" name="Google Shape;2937;p18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938" name="Google Shape;2938;p184"/>
          <p:cNvSpPr txBox="1"/>
          <p:nvPr>
            <p:ph idx="2" type="subTitle"/>
          </p:nvPr>
        </p:nvSpPr>
        <p:spPr>
          <a:xfrm>
            <a:off x="234300" y="2638375"/>
            <a:ext cx="49734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00">
                <a:latin typeface="Space Grotesk Light"/>
                <a:ea typeface="Space Grotesk Light"/>
                <a:cs typeface="Space Grotesk Light"/>
                <a:sym typeface="Space Grotesk Light"/>
              </a:defRPr>
            </a:lvl1pPr>
            <a:lvl2pPr lvl="1">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sp>
        <p:nvSpPr>
          <p:cNvPr id="2939" name="Google Shape;2939;p184"/>
          <p:cNvSpPr txBox="1"/>
          <p:nvPr>
            <p:ph idx="3" type="subTitle"/>
          </p:nvPr>
        </p:nvSpPr>
        <p:spPr>
          <a:xfrm>
            <a:off x="436700" y="3105075"/>
            <a:ext cx="18480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2940" name="Google Shape;2940;p184"/>
          <p:cNvSpPr txBox="1"/>
          <p:nvPr>
            <p:ph idx="4" type="subTitle"/>
          </p:nvPr>
        </p:nvSpPr>
        <p:spPr>
          <a:xfrm>
            <a:off x="2633774" y="3105075"/>
            <a:ext cx="1670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941" name="Google Shape;2941;p184"/>
          <p:cNvSpPr txBox="1"/>
          <p:nvPr>
            <p:ph idx="5" type="subTitle"/>
          </p:nvPr>
        </p:nvSpPr>
        <p:spPr>
          <a:xfrm>
            <a:off x="4830850" y="3105075"/>
            <a:ext cx="1837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942" name="Google Shape;2942;p184"/>
          <p:cNvSpPr/>
          <p:nvPr/>
        </p:nvSpPr>
        <p:spPr>
          <a:xfrm>
            <a:off x="278125"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84"/>
          <p:cNvSpPr/>
          <p:nvPr/>
        </p:nvSpPr>
        <p:spPr>
          <a:xfrm>
            <a:off x="2475664"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84"/>
          <p:cNvSpPr/>
          <p:nvPr/>
        </p:nvSpPr>
        <p:spPr>
          <a:xfrm>
            <a:off x="4668083"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84"/>
          <p:cNvSpPr txBox="1"/>
          <p:nvPr>
            <p:ph idx="6" type="body"/>
          </p:nvPr>
        </p:nvSpPr>
        <p:spPr>
          <a:xfrm>
            <a:off x="279025" y="3592964"/>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46" name="Google Shape;2946;p184"/>
          <p:cNvSpPr txBox="1"/>
          <p:nvPr>
            <p:ph idx="7" type="body"/>
          </p:nvPr>
        </p:nvSpPr>
        <p:spPr>
          <a:xfrm>
            <a:off x="2476858"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47" name="Google Shape;2947;p184"/>
          <p:cNvSpPr txBox="1"/>
          <p:nvPr>
            <p:ph idx="8" type="body"/>
          </p:nvPr>
        </p:nvSpPr>
        <p:spPr>
          <a:xfrm>
            <a:off x="4669523"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48" name="Google Shape;2948;p184"/>
          <p:cNvSpPr txBox="1"/>
          <p:nvPr>
            <p:ph idx="9" type="subTitle"/>
          </p:nvPr>
        </p:nvSpPr>
        <p:spPr>
          <a:xfrm>
            <a:off x="7023525" y="3105075"/>
            <a:ext cx="1837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949" name="Google Shape;2949;p184"/>
          <p:cNvSpPr/>
          <p:nvPr/>
        </p:nvSpPr>
        <p:spPr>
          <a:xfrm>
            <a:off x="6860758"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84"/>
          <p:cNvSpPr txBox="1"/>
          <p:nvPr>
            <p:ph idx="13" type="body"/>
          </p:nvPr>
        </p:nvSpPr>
        <p:spPr>
          <a:xfrm>
            <a:off x="6862199"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51" name="Google Shape;2951;p184"/>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2952" name="Google Shape;2952;p184"/>
          <p:cNvGrpSpPr/>
          <p:nvPr/>
        </p:nvGrpSpPr>
        <p:grpSpPr>
          <a:xfrm>
            <a:off x="8663998" y="179528"/>
            <a:ext cx="202208" cy="201860"/>
            <a:chOff x="1294323" y="449402"/>
            <a:chExt cx="444608" cy="443844"/>
          </a:xfrm>
        </p:grpSpPr>
        <p:sp>
          <p:nvSpPr>
            <p:cNvPr id="2953" name="Google Shape;2953;p18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54" name="Google Shape;2954;p18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55" name="Google Shape;2955;p18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56" name="Google Shape;2956;p18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57" name="Google Shape;2957;p18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58" name="Google Shape;2958;p18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er big title over 2 lines_1">
  <p:cSld name="Title and Content_3_1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ph type="title"/>
          </p:nvPr>
        </p:nvSpPr>
        <p:spPr>
          <a:xfrm>
            <a:off x="183786" y="1508096"/>
            <a:ext cx="74583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sp>
        <p:nvSpPr>
          <p:cNvPr id="115" name="Google Shape;115;p20"/>
          <p:cNvSpPr txBox="1"/>
          <p:nvPr>
            <p:ph idx="1" type="subTitle"/>
          </p:nvPr>
        </p:nvSpPr>
        <p:spPr>
          <a:xfrm>
            <a:off x="235012" y="3253724"/>
            <a:ext cx="27804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100"/>
              <a:buNone/>
              <a:defRPr sz="11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grpSp>
        <p:nvGrpSpPr>
          <p:cNvPr id="116" name="Google Shape;116;p20"/>
          <p:cNvGrpSpPr/>
          <p:nvPr/>
        </p:nvGrpSpPr>
        <p:grpSpPr>
          <a:xfrm>
            <a:off x="282642" y="320015"/>
            <a:ext cx="1459867" cy="287078"/>
            <a:chOff x="1294323" y="449402"/>
            <a:chExt cx="2273936" cy="443844"/>
          </a:xfrm>
        </p:grpSpPr>
        <p:grpSp>
          <p:nvGrpSpPr>
            <p:cNvPr id="117" name="Google Shape;117;p20"/>
            <p:cNvGrpSpPr/>
            <p:nvPr/>
          </p:nvGrpSpPr>
          <p:grpSpPr>
            <a:xfrm>
              <a:off x="1294323" y="449402"/>
              <a:ext cx="444608" cy="443844"/>
              <a:chOff x="1294323" y="449402"/>
              <a:chExt cx="444608" cy="443844"/>
            </a:xfrm>
          </p:grpSpPr>
          <p:sp>
            <p:nvSpPr>
              <p:cNvPr id="118" name="Google Shape;118;p2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9" name="Google Shape;119;p2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0" name="Google Shape;120;p2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1" name="Google Shape;121;p2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2" name="Google Shape;122;p2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3" name="Google Shape;123;p2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124" name="Google Shape;124;p20"/>
            <p:cNvGrpSpPr/>
            <p:nvPr/>
          </p:nvGrpSpPr>
          <p:grpSpPr>
            <a:xfrm>
              <a:off x="1894168" y="530257"/>
              <a:ext cx="1674091" cy="287925"/>
              <a:chOff x="1894168" y="530257"/>
              <a:chExt cx="1674091" cy="287925"/>
            </a:xfrm>
          </p:grpSpPr>
          <p:sp>
            <p:nvSpPr>
              <p:cNvPr id="125" name="Google Shape;125;p20"/>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6" name="Google Shape;126;p20"/>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7" name="Google Shape;127;p20"/>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8" name="Google Shape;128;p20"/>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9" name="Google Shape;129;p20"/>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0" name="Google Shape;130;p20"/>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1" name="Google Shape;131;p20"/>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2" name="Google Shape;132;p20"/>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133" name="Google Shape;133;p20"/>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2023</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_horizontal_1 1">
  <p:cSld name="Blank_1_1_1_2">
    <p:bg>
      <p:bgPr>
        <a:solidFill>
          <a:schemeClr val="lt1"/>
        </a:solidFill>
      </p:bgPr>
    </p:bg>
    <p:spTree>
      <p:nvGrpSpPr>
        <p:cNvPr id="2959" name="Shape 2959"/>
        <p:cNvGrpSpPr/>
        <p:nvPr/>
      </p:nvGrpSpPr>
      <p:grpSpPr>
        <a:xfrm>
          <a:off x="0" y="0"/>
          <a:ext cx="0" cy="0"/>
          <a:chOff x="0" y="0"/>
          <a:chExt cx="0" cy="0"/>
        </a:xfrm>
      </p:grpSpPr>
      <p:sp>
        <p:nvSpPr>
          <p:cNvPr id="2960" name="Google Shape;2960;p185"/>
          <p:cNvSpPr/>
          <p:nvPr/>
        </p:nvSpPr>
        <p:spPr>
          <a:xfrm>
            <a:off x="-8375" y="-6775"/>
            <a:ext cx="9152400" cy="2309400"/>
          </a:xfrm>
          <a:prstGeom prst="rect">
            <a:avLst/>
          </a:prstGeom>
          <a:solidFill>
            <a:schemeClr val="accent6"/>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2961" name="Google Shape;2961;p185"/>
          <p:cNvSpPr txBox="1"/>
          <p:nvPr>
            <p:ph type="title"/>
          </p:nvPr>
        </p:nvSpPr>
        <p:spPr>
          <a:xfrm>
            <a:off x="220679" y="2833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2962" name="Google Shape;2962;p185"/>
          <p:cNvSpPr txBox="1"/>
          <p:nvPr>
            <p:ph idx="1" type="subTitle"/>
          </p:nvPr>
        </p:nvSpPr>
        <p:spPr>
          <a:xfrm>
            <a:off x="230650" y="1041700"/>
            <a:ext cx="8636400" cy="8700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2963" name="Google Shape;2963;p18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964" name="Google Shape;2964;p185"/>
          <p:cNvSpPr txBox="1"/>
          <p:nvPr>
            <p:ph idx="2" type="subTitle"/>
          </p:nvPr>
        </p:nvSpPr>
        <p:spPr>
          <a:xfrm>
            <a:off x="234300" y="2638375"/>
            <a:ext cx="49734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00">
                <a:latin typeface="Space Grotesk Light"/>
                <a:ea typeface="Space Grotesk Light"/>
                <a:cs typeface="Space Grotesk Light"/>
                <a:sym typeface="Space Grotesk Light"/>
              </a:defRPr>
            </a:lvl1pPr>
            <a:lvl2pPr lvl="1">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sp>
        <p:nvSpPr>
          <p:cNvPr id="2965" name="Google Shape;2965;p185"/>
          <p:cNvSpPr txBox="1"/>
          <p:nvPr>
            <p:ph idx="3" type="subTitle"/>
          </p:nvPr>
        </p:nvSpPr>
        <p:spPr>
          <a:xfrm>
            <a:off x="436700" y="3105075"/>
            <a:ext cx="1841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2966" name="Google Shape;2966;p185"/>
          <p:cNvSpPr txBox="1"/>
          <p:nvPr>
            <p:ph idx="4" type="subTitle"/>
          </p:nvPr>
        </p:nvSpPr>
        <p:spPr>
          <a:xfrm>
            <a:off x="2633775" y="3105075"/>
            <a:ext cx="1670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967" name="Google Shape;2967;p185"/>
          <p:cNvSpPr txBox="1"/>
          <p:nvPr>
            <p:ph idx="5" type="subTitle"/>
          </p:nvPr>
        </p:nvSpPr>
        <p:spPr>
          <a:xfrm>
            <a:off x="4830850" y="3105075"/>
            <a:ext cx="1841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968" name="Google Shape;2968;p185"/>
          <p:cNvSpPr/>
          <p:nvPr/>
        </p:nvSpPr>
        <p:spPr>
          <a:xfrm>
            <a:off x="278125" y="31804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85"/>
          <p:cNvSpPr/>
          <p:nvPr/>
        </p:nvSpPr>
        <p:spPr>
          <a:xfrm>
            <a:off x="2475664" y="31804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85"/>
          <p:cNvSpPr/>
          <p:nvPr/>
        </p:nvSpPr>
        <p:spPr>
          <a:xfrm>
            <a:off x="4668083" y="31804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85"/>
          <p:cNvSpPr txBox="1"/>
          <p:nvPr>
            <p:ph idx="6" type="body"/>
          </p:nvPr>
        </p:nvSpPr>
        <p:spPr>
          <a:xfrm>
            <a:off x="279025" y="3592964"/>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72" name="Google Shape;2972;p185"/>
          <p:cNvSpPr txBox="1"/>
          <p:nvPr>
            <p:ph idx="7" type="body"/>
          </p:nvPr>
        </p:nvSpPr>
        <p:spPr>
          <a:xfrm>
            <a:off x="2476858"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73" name="Google Shape;2973;p185"/>
          <p:cNvSpPr txBox="1"/>
          <p:nvPr>
            <p:ph idx="8" type="body"/>
          </p:nvPr>
        </p:nvSpPr>
        <p:spPr>
          <a:xfrm>
            <a:off x="4669523"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74" name="Google Shape;2974;p185"/>
          <p:cNvSpPr txBox="1"/>
          <p:nvPr>
            <p:ph idx="9" type="subTitle"/>
          </p:nvPr>
        </p:nvSpPr>
        <p:spPr>
          <a:xfrm>
            <a:off x="7023525" y="3105075"/>
            <a:ext cx="1841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2975" name="Google Shape;2975;p185"/>
          <p:cNvSpPr/>
          <p:nvPr/>
        </p:nvSpPr>
        <p:spPr>
          <a:xfrm>
            <a:off x="6860758" y="31804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85"/>
          <p:cNvSpPr txBox="1"/>
          <p:nvPr>
            <p:ph idx="13" type="body"/>
          </p:nvPr>
        </p:nvSpPr>
        <p:spPr>
          <a:xfrm>
            <a:off x="6862199"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2977" name="Google Shape;2977;p18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2978" name="Google Shape;2978;p185"/>
          <p:cNvGrpSpPr/>
          <p:nvPr/>
        </p:nvGrpSpPr>
        <p:grpSpPr>
          <a:xfrm>
            <a:off x="8663998" y="179528"/>
            <a:ext cx="202208" cy="201860"/>
            <a:chOff x="1294323" y="449402"/>
            <a:chExt cx="444608" cy="443844"/>
          </a:xfrm>
        </p:grpSpPr>
        <p:sp>
          <p:nvSpPr>
            <p:cNvPr id="2979" name="Google Shape;2979;p18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80" name="Google Shape;2980;p18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81" name="Google Shape;2981;p18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82" name="Google Shape;2982;p18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83" name="Google Shape;2983;p18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84" name="Google Shape;2984;p18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1">
  <p:cSld name="Blank_1_1_1_2_1">
    <p:bg>
      <p:bgPr>
        <a:solidFill>
          <a:schemeClr val="accent4"/>
        </a:solidFill>
      </p:bgPr>
    </p:bg>
    <p:spTree>
      <p:nvGrpSpPr>
        <p:cNvPr id="2985" name="Shape 2985"/>
        <p:cNvGrpSpPr/>
        <p:nvPr/>
      </p:nvGrpSpPr>
      <p:grpSpPr>
        <a:xfrm>
          <a:off x="0" y="0"/>
          <a:ext cx="0" cy="0"/>
          <a:chOff x="0" y="0"/>
          <a:chExt cx="0" cy="0"/>
        </a:xfrm>
      </p:grpSpPr>
      <p:sp>
        <p:nvSpPr>
          <p:cNvPr id="2986" name="Google Shape;2986;p186"/>
          <p:cNvSpPr txBox="1"/>
          <p:nvPr>
            <p:ph idx="1" type="subTitle"/>
          </p:nvPr>
        </p:nvSpPr>
        <p:spPr>
          <a:xfrm>
            <a:off x="230650" y="1316150"/>
            <a:ext cx="5897700" cy="21144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a:ea typeface="Space Grotesk"/>
                <a:cs typeface="Space Grotesk"/>
                <a:sym typeface="Space Grotesk"/>
              </a:defRPr>
            </a:lvl1pPr>
            <a:lvl2pPr lvl="1">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2pPr>
            <a:lvl3pPr lvl="2">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3pPr>
            <a:lvl4pPr lvl="3">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4pPr>
            <a:lvl5pPr lvl="4">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5pPr>
            <a:lvl6pPr lvl="5">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6pPr>
            <a:lvl7pPr lvl="6">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7pPr>
            <a:lvl8pPr lvl="7">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8pPr>
            <a:lvl9pPr lvl="8">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9pPr>
          </a:lstStyle>
          <a:p/>
        </p:txBody>
      </p:sp>
      <p:sp>
        <p:nvSpPr>
          <p:cNvPr id="2987" name="Google Shape;2987;p18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988" name="Google Shape;2988;p186"/>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2989" name="Google Shape;2989;p186"/>
          <p:cNvGrpSpPr/>
          <p:nvPr/>
        </p:nvGrpSpPr>
        <p:grpSpPr>
          <a:xfrm>
            <a:off x="8663998" y="179528"/>
            <a:ext cx="202208" cy="201860"/>
            <a:chOff x="1294323" y="449402"/>
            <a:chExt cx="444608" cy="443844"/>
          </a:xfrm>
        </p:grpSpPr>
        <p:sp>
          <p:nvSpPr>
            <p:cNvPr id="2990" name="Google Shape;2990;p18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91" name="Google Shape;2991;p18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92" name="Google Shape;2992;p18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93" name="Google Shape;2993;p18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94" name="Google Shape;2994;p18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95" name="Google Shape;2995;p18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2">
  <p:cSld name="Blank_1_1_1_2_1_1">
    <p:bg>
      <p:bgPr>
        <a:blipFill>
          <a:blip r:embed="rId2">
            <a:alphaModFix/>
          </a:blip>
          <a:stretch>
            <a:fillRect/>
          </a:stretch>
        </a:blipFill>
      </p:bgPr>
    </p:bg>
    <p:spTree>
      <p:nvGrpSpPr>
        <p:cNvPr id="2996" name="Shape 2996"/>
        <p:cNvGrpSpPr/>
        <p:nvPr/>
      </p:nvGrpSpPr>
      <p:grpSpPr>
        <a:xfrm>
          <a:off x="0" y="0"/>
          <a:ext cx="0" cy="0"/>
          <a:chOff x="0" y="0"/>
          <a:chExt cx="0" cy="0"/>
        </a:xfrm>
      </p:grpSpPr>
      <p:sp>
        <p:nvSpPr>
          <p:cNvPr id="2997" name="Google Shape;2997;p187"/>
          <p:cNvSpPr txBox="1"/>
          <p:nvPr>
            <p:ph idx="1" type="subTitle"/>
          </p:nvPr>
        </p:nvSpPr>
        <p:spPr>
          <a:xfrm>
            <a:off x="230650" y="1316150"/>
            <a:ext cx="5897700" cy="21144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lt1"/>
                </a:solidFill>
                <a:latin typeface="Space Grotesk"/>
                <a:ea typeface="Space Grotesk"/>
                <a:cs typeface="Space Grotesk"/>
                <a:sym typeface="Space Grotesk"/>
              </a:defRPr>
            </a:lvl1pPr>
            <a:lvl2pPr lvl="1">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2pPr>
            <a:lvl3pPr lvl="2">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3pPr>
            <a:lvl4pPr lvl="3">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4pPr>
            <a:lvl5pPr lvl="4">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5pPr>
            <a:lvl6pPr lvl="5">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6pPr>
            <a:lvl7pPr lvl="6">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7pPr>
            <a:lvl8pPr lvl="7">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8pPr>
            <a:lvl9pPr lvl="8">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9pPr>
          </a:lstStyle>
          <a:p/>
        </p:txBody>
      </p:sp>
      <p:sp>
        <p:nvSpPr>
          <p:cNvPr id="2998" name="Google Shape;2998;p18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2999" name="Google Shape;2999;p187"/>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3000" name="Google Shape;3000;p187"/>
          <p:cNvGrpSpPr/>
          <p:nvPr/>
        </p:nvGrpSpPr>
        <p:grpSpPr>
          <a:xfrm>
            <a:off x="8663998" y="179528"/>
            <a:ext cx="202208" cy="201860"/>
            <a:chOff x="1294323" y="449402"/>
            <a:chExt cx="444608" cy="443844"/>
          </a:xfrm>
        </p:grpSpPr>
        <p:sp>
          <p:nvSpPr>
            <p:cNvPr id="3001" name="Google Shape;3001;p18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02" name="Google Shape;3002;p18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03" name="Google Shape;3003;p18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04" name="Google Shape;3004;p18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05" name="Google Shape;3005;p18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06" name="Google Shape;3006;p18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3">
  <p:cSld name="Blank_1_2">
    <p:bg>
      <p:bgPr>
        <a:solidFill>
          <a:srgbClr val="00D5FF"/>
        </a:solidFill>
      </p:bgPr>
    </p:bg>
    <p:spTree>
      <p:nvGrpSpPr>
        <p:cNvPr id="3007" name="Shape 3007"/>
        <p:cNvGrpSpPr/>
        <p:nvPr/>
      </p:nvGrpSpPr>
      <p:grpSpPr>
        <a:xfrm>
          <a:off x="0" y="0"/>
          <a:ext cx="0" cy="0"/>
          <a:chOff x="0" y="0"/>
          <a:chExt cx="0" cy="0"/>
        </a:xfrm>
      </p:grpSpPr>
      <p:pic>
        <p:nvPicPr>
          <p:cNvPr id="3008" name="Google Shape;3008;p188"/>
          <p:cNvPicPr preferRelativeResize="0"/>
          <p:nvPr/>
        </p:nvPicPr>
        <p:blipFill rotWithShape="1">
          <a:blip r:embed="rId2">
            <a:alphaModFix/>
          </a:blip>
          <a:srcRect b="79" l="0" r="0" t="89"/>
          <a:stretch/>
        </p:blipFill>
        <p:spPr>
          <a:xfrm>
            <a:off x="4557974" y="0"/>
            <a:ext cx="4601934" cy="5170649"/>
          </a:xfrm>
          <a:prstGeom prst="rect">
            <a:avLst/>
          </a:prstGeom>
          <a:noFill/>
          <a:ln>
            <a:noFill/>
          </a:ln>
        </p:spPr>
      </p:pic>
      <p:sp>
        <p:nvSpPr>
          <p:cNvPr id="3009" name="Google Shape;3009;p18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010" name="Google Shape;3010;p188"/>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011" name="Google Shape;3011;p188"/>
          <p:cNvSpPr txBox="1"/>
          <p:nvPr>
            <p:ph idx="1" type="subTitle"/>
          </p:nvPr>
        </p:nvSpPr>
        <p:spPr>
          <a:xfrm>
            <a:off x="221175" y="565675"/>
            <a:ext cx="3525000" cy="38916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a:ea typeface="Space Grotesk"/>
                <a:cs typeface="Space Grotesk"/>
                <a:sym typeface="Space Grotesk"/>
              </a:defRPr>
            </a:lvl1pPr>
            <a:lvl2pPr lvl="1">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2pPr>
            <a:lvl3pPr lvl="2">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3pPr>
            <a:lvl4pPr lvl="3">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4pPr>
            <a:lvl5pPr lvl="4">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5pPr>
            <a:lvl6pPr lvl="5">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6pPr>
            <a:lvl7pPr lvl="6">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7pPr>
            <a:lvl8pPr lvl="7">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8pPr>
            <a:lvl9pPr lvl="8">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9pPr>
          </a:lstStyle>
          <a:p/>
        </p:txBody>
      </p:sp>
      <p:grpSp>
        <p:nvGrpSpPr>
          <p:cNvPr id="3012" name="Google Shape;3012;p188"/>
          <p:cNvGrpSpPr/>
          <p:nvPr/>
        </p:nvGrpSpPr>
        <p:grpSpPr>
          <a:xfrm>
            <a:off x="8663998" y="179528"/>
            <a:ext cx="202208" cy="201860"/>
            <a:chOff x="1294323" y="449402"/>
            <a:chExt cx="444608" cy="443844"/>
          </a:xfrm>
        </p:grpSpPr>
        <p:sp>
          <p:nvSpPr>
            <p:cNvPr id="3013" name="Google Shape;3013;p18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14" name="Google Shape;3014;p18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15" name="Google Shape;3015;p18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16" name="Google Shape;3016;p18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17" name="Google Shape;3017;p18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18" name="Google Shape;3018;p18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4">
  <p:cSld name="Blank_1_2_1">
    <p:bg>
      <p:bgPr>
        <a:solidFill>
          <a:srgbClr val="00D5FF"/>
        </a:solidFill>
      </p:bgPr>
    </p:bg>
    <p:spTree>
      <p:nvGrpSpPr>
        <p:cNvPr id="3019" name="Shape 3019"/>
        <p:cNvGrpSpPr/>
        <p:nvPr/>
      </p:nvGrpSpPr>
      <p:grpSpPr>
        <a:xfrm>
          <a:off x="0" y="0"/>
          <a:ext cx="0" cy="0"/>
          <a:chOff x="0" y="0"/>
          <a:chExt cx="0" cy="0"/>
        </a:xfrm>
      </p:grpSpPr>
      <p:pic>
        <p:nvPicPr>
          <p:cNvPr id="3020" name="Google Shape;3020;p189"/>
          <p:cNvPicPr preferRelativeResize="0"/>
          <p:nvPr/>
        </p:nvPicPr>
        <p:blipFill rotWithShape="1">
          <a:blip r:embed="rId2">
            <a:alphaModFix/>
          </a:blip>
          <a:srcRect b="79" l="0" r="0" t="89"/>
          <a:stretch/>
        </p:blipFill>
        <p:spPr>
          <a:xfrm>
            <a:off x="-1" y="0"/>
            <a:ext cx="4601934" cy="5170649"/>
          </a:xfrm>
          <a:prstGeom prst="rect">
            <a:avLst/>
          </a:prstGeom>
          <a:noFill/>
          <a:ln>
            <a:noFill/>
          </a:ln>
        </p:spPr>
      </p:pic>
      <p:sp>
        <p:nvSpPr>
          <p:cNvPr id="3021" name="Google Shape;3021;p18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022" name="Google Shape;3022;p18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023" name="Google Shape;3023;p189"/>
          <p:cNvSpPr txBox="1"/>
          <p:nvPr>
            <p:ph idx="1" type="subTitle"/>
          </p:nvPr>
        </p:nvSpPr>
        <p:spPr>
          <a:xfrm>
            <a:off x="4695375" y="565675"/>
            <a:ext cx="3528600" cy="38916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a:ea typeface="Space Grotesk"/>
                <a:cs typeface="Space Grotesk"/>
                <a:sym typeface="Space Grotesk"/>
              </a:defRPr>
            </a:lvl1pPr>
            <a:lvl2pPr lvl="1">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2pPr>
            <a:lvl3pPr lvl="2">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3pPr>
            <a:lvl4pPr lvl="3">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4pPr>
            <a:lvl5pPr lvl="4">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5pPr>
            <a:lvl6pPr lvl="5">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6pPr>
            <a:lvl7pPr lvl="6">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7pPr>
            <a:lvl8pPr lvl="7">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8pPr>
            <a:lvl9pPr lvl="8">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9pPr>
          </a:lstStyle>
          <a:p/>
        </p:txBody>
      </p:sp>
      <p:grpSp>
        <p:nvGrpSpPr>
          <p:cNvPr id="3024" name="Google Shape;3024;p189"/>
          <p:cNvGrpSpPr/>
          <p:nvPr/>
        </p:nvGrpSpPr>
        <p:grpSpPr>
          <a:xfrm>
            <a:off x="8663998" y="179528"/>
            <a:ext cx="202208" cy="201860"/>
            <a:chOff x="1294323" y="449402"/>
            <a:chExt cx="444608" cy="443844"/>
          </a:xfrm>
        </p:grpSpPr>
        <p:sp>
          <p:nvSpPr>
            <p:cNvPr id="3025" name="Google Shape;3025;p18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26" name="Google Shape;3026;p18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27" name="Google Shape;3027;p18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28" name="Google Shape;3028;p18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29" name="Google Shape;3029;p18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30" name="Google Shape;3030;p18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5">
  <p:cSld name="Blank_1_1_1_1_1_1_1">
    <p:bg>
      <p:bgPr>
        <a:solidFill>
          <a:schemeClr val="lt1"/>
        </a:solidFill>
      </p:bgPr>
    </p:bg>
    <p:spTree>
      <p:nvGrpSpPr>
        <p:cNvPr id="3031" name="Shape 3031"/>
        <p:cNvGrpSpPr/>
        <p:nvPr/>
      </p:nvGrpSpPr>
      <p:grpSpPr>
        <a:xfrm>
          <a:off x="0" y="0"/>
          <a:ext cx="0" cy="0"/>
          <a:chOff x="0" y="0"/>
          <a:chExt cx="0" cy="0"/>
        </a:xfrm>
      </p:grpSpPr>
      <p:grpSp>
        <p:nvGrpSpPr>
          <p:cNvPr id="3032" name="Google Shape;3032;p190"/>
          <p:cNvGrpSpPr/>
          <p:nvPr/>
        </p:nvGrpSpPr>
        <p:grpSpPr>
          <a:xfrm>
            <a:off x="8663998" y="179528"/>
            <a:ext cx="202208" cy="201860"/>
            <a:chOff x="1294323" y="449402"/>
            <a:chExt cx="444608" cy="443844"/>
          </a:xfrm>
        </p:grpSpPr>
        <p:sp>
          <p:nvSpPr>
            <p:cNvPr id="3033" name="Google Shape;3033;p19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34" name="Google Shape;3034;p19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35" name="Google Shape;3035;p19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36" name="Google Shape;3036;p19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37" name="Google Shape;3037;p19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38" name="Google Shape;3038;p19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039" name="Google Shape;3039;p190"/>
          <p:cNvSpPr txBox="1"/>
          <p:nvPr>
            <p:ph type="title"/>
          </p:nvPr>
        </p:nvSpPr>
        <p:spPr>
          <a:xfrm>
            <a:off x="220673" y="466344"/>
            <a:ext cx="68487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040" name="Google Shape;3040;p19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041" name="Google Shape;3041;p190"/>
          <p:cNvSpPr txBox="1"/>
          <p:nvPr>
            <p:ph idx="1" type="subTitle"/>
          </p:nvPr>
        </p:nvSpPr>
        <p:spPr>
          <a:xfrm>
            <a:off x="279025" y="195803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042" name="Google Shape;3042;p190"/>
          <p:cNvSpPr txBox="1"/>
          <p:nvPr>
            <p:ph idx="2" type="subTitle"/>
          </p:nvPr>
        </p:nvSpPr>
        <p:spPr>
          <a:xfrm>
            <a:off x="2476850" y="1962959"/>
            <a:ext cx="2098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043" name="Google Shape;3043;p190"/>
          <p:cNvSpPr txBox="1"/>
          <p:nvPr>
            <p:ph idx="3" type="subTitle"/>
          </p:nvPr>
        </p:nvSpPr>
        <p:spPr>
          <a:xfrm>
            <a:off x="4669527" y="196293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044" name="Google Shape;3044;p190"/>
          <p:cNvSpPr txBox="1"/>
          <p:nvPr>
            <p:ph idx="4" type="body"/>
          </p:nvPr>
        </p:nvSpPr>
        <p:spPr>
          <a:xfrm>
            <a:off x="4669523" y="2755931"/>
            <a:ext cx="1999500" cy="14331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045" name="Google Shape;3045;p190"/>
          <p:cNvSpPr txBox="1"/>
          <p:nvPr>
            <p:ph idx="5" type="subTitle"/>
          </p:nvPr>
        </p:nvSpPr>
        <p:spPr>
          <a:xfrm>
            <a:off x="6862201" y="196293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046" name="Google Shape;3046;p190"/>
          <p:cNvSpPr txBox="1"/>
          <p:nvPr>
            <p:ph idx="6" type="body"/>
          </p:nvPr>
        </p:nvSpPr>
        <p:spPr>
          <a:xfrm>
            <a:off x="6862200" y="2755931"/>
            <a:ext cx="1999500" cy="14331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047" name="Google Shape;3047;p190"/>
          <p:cNvSpPr txBox="1"/>
          <p:nvPr>
            <p:ph idx="7" type="body"/>
          </p:nvPr>
        </p:nvSpPr>
        <p:spPr>
          <a:xfrm>
            <a:off x="279025" y="2760653"/>
            <a:ext cx="1999500" cy="14331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048" name="Google Shape;3048;p190"/>
          <p:cNvSpPr txBox="1"/>
          <p:nvPr>
            <p:ph idx="8" type="body"/>
          </p:nvPr>
        </p:nvSpPr>
        <p:spPr>
          <a:xfrm>
            <a:off x="2476859" y="2760640"/>
            <a:ext cx="1999500" cy="14331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049" name="Google Shape;3049;p19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cxnSp>
        <p:nvCxnSpPr>
          <p:cNvPr id="3050" name="Google Shape;3050;p190"/>
          <p:cNvCxnSpPr/>
          <p:nvPr/>
        </p:nvCxnSpPr>
        <p:spPr>
          <a:xfrm>
            <a:off x="291825" y="1909700"/>
            <a:ext cx="2001900" cy="0"/>
          </a:xfrm>
          <a:prstGeom prst="straightConnector1">
            <a:avLst/>
          </a:prstGeom>
          <a:noFill/>
          <a:ln cap="flat" cmpd="sng" w="9525">
            <a:solidFill>
              <a:srgbClr val="B7B7B7"/>
            </a:solidFill>
            <a:prstDash val="solid"/>
            <a:round/>
            <a:headEnd len="med" w="med" type="none"/>
            <a:tailEnd len="med" w="med" type="none"/>
          </a:ln>
        </p:spPr>
      </p:cxnSp>
      <p:cxnSp>
        <p:nvCxnSpPr>
          <p:cNvPr id="3051" name="Google Shape;3051;p190"/>
          <p:cNvCxnSpPr/>
          <p:nvPr/>
        </p:nvCxnSpPr>
        <p:spPr>
          <a:xfrm>
            <a:off x="2481550" y="1909700"/>
            <a:ext cx="2001900" cy="0"/>
          </a:xfrm>
          <a:prstGeom prst="straightConnector1">
            <a:avLst/>
          </a:prstGeom>
          <a:noFill/>
          <a:ln cap="flat" cmpd="sng" w="9525">
            <a:solidFill>
              <a:srgbClr val="B7B7B7"/>
            </a:solidFill>
            <a:prstDash val="solid"/>
            <a:round/>
            <a:headEnd len="med" w="med" type="none"/>
            <a:tailEnd len="med" w="med" type="none"/>
          </a:ln>
        </p:spPr>
      </p:cxnSp>
      <p:cxnSp>
        <p:nvCxnSpPr>
          <p:cNvPr id="3052" name="Google Shape;3052;p190"/>
          <p:cNvCxnSpPr/>
          <p:nvPr/>
        </p:nvCxnSpPr>
        <p:spPr>
          <a:xfrm>
            <a:off x="4671275" y="1914825"/>
            <a:ext cx="2001900" cy="0"/>
          </a:xfrm>
          <a:prstGeom prst="straightConnector1">
            <a:avLst/>
          </a:prstGeom>
          <a:noFill/>
          <a:ln cap="flat" cmpd="sng" w="9525">
            <a:solidFill>
              <a:srgbClr val="B7B7B7"/>
            </a:solidFill>
            <a:prstDash val="solid"/>
            <a:round/>
            <a:headEnd len="med" w="med" type="none"/>
            <a:tailEnd len="med" w="med" type="none"/>
          </a:ln>
        </p:spPr>
      </p:cxnSp>
      <p:cxnSp>
        <p:nvCxnSpPr>
          <p:cNvPr id="3053" name="Google Shape;3053;p190"/>
          <p:cNvCxnSpPr/>
          <p:nvPr/>
        </p:nvCxnSpPr>
        <p:spPr>
          <a:xfrm>
            <a:off x="6861000" y="1914825"/>
            <a:ext cx="20019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age, three things">
  <p:cSld name="Blank_1_1_1_1_1_1_1_1">
    <p:bg>
      <p:bgPr>
        <a:solidFill>
          <a:schemeClr val="lt1"/>
        </a:solidFill>
      </p:bgPr>
    </p:bg>
    <p:spTree>
      <p:nvGrpSpPr>
        <p:cNvPr id="3054" name="Shape 3054"/>
        <p:cNvGrpSpPr/>
        <p:nvPr/>
      </p:nvGrpSpPr>
      <p:grpSpPr>
        <a:xfrm>
          <a:off x="0" y="0"/>
          <a:ext cx="0" cy="0"/>
          <a:chOff x="0" y="0"/>
          <a:chExt cx="0" cy="0"/>
        </a:xfrm>
      </p:grpSpPr>
      <p:sp>
        <p:nvSpPr>
          <p:cNvPr id="3055" name="Google Shape;3055;p191"/>
          <p:cNvSpPr txBox="1"/>
          <p:nvPr>
            <p:ph type="title"/>
          </p:nvPr>
        </p:nvSpPr>
        <p:spPr>
          <a:xfrm>
            <a:off x="220672" y="466344"/>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056" name="Google Shape;3056;p19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057" name="Google Shape;3057;p191"/>
          <p:cNvSpPr txBox="1"/>
          <p:nvPr>
            <p:ph idx="1" type="subTitle"/>
          </p:nvPr>
        </p:nvSpPr>
        <p:spPr>
          <a:xfrm>
            <a:off x="2476851" y="267288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058" name="Google Shape;3058;p191"/>
          <p:cNvSpPr txBox="1"/>
          <p:nvPr>
            <p:ph idx="2" type="subTitle"/>
          </p:nvPr>
        </p:nvSpPr>
        <p:spPr>
          <a:xfrm>
            <a:off x="4669527"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059" name="Google Shape;3059;p191"/>
          <p:cNvSpPr txBox="1"/>
          <p:nvPr>
            <p:ph idx="3" type="body"/>
          </p:nvPr>
        </p:nvSpPr>
        <p:spPr>
          <a:xfrm>
            <a:off x="4669523" y="3289331"/>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3060" name="Google Shape;3060;p191"/>
          <p:cNvSpPr txBox="1"/>
          <p:nvPr>
            <p:ph idx="4" type="subTitle"/>
          </p:nvPr>
        </p:nvSpPr>
        <p:spPr>
          <a:xfrm>
            <a:off x="6862201"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061" name="Google Shape;3061;p191"/>
          <p:cNvSpPr txBox="1"/>
          <p:nvPr>
            <p:ph idx="5" type="body"/>
          </p:nvPr>
        </p:nvSpPr>
        <p:spPr>
          <a:xfrm>
            <a:off x="6862199" y="3289331"/>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3062" name="Google Shape;3062;p191"/>
          <p:cNvSpPr txBox="1"/>
          <p:nvPr>
            <p:ph idx="6" type="body"/>
          </p:nvPr>
        </p:nvSpPr>
        <p:spPr>
          <a:xfrm>
            <a:off x="2476858" y="3289342"/>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cxnSp>
        <p:nvCxnSpPr>
          <p:cNvPr id="3063" name="Google Shape;3063;p191"/>
          <p:cNvCxnSpPr/>
          <p:nvPr/>
        </p:nvCxnSpPr>
        <p:spPr>
          <a:xfrm>
            <a:off x="2474825" y="2631901"/>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3064" name="Google Shape;3064;p191"/>
          <p:cNvCxnSpPr/>
          <p:nvPr/>
        </p:nvCxnSpPr>
        <p:spPr>
          <a:xfrm>
            <a:off x="4668438" y="2631901"/>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3065" name="Google Shape;3065;p191"/>
          <p:cNvCxnSpPr/>
          <p:nvPr/>
        </p:nvCxnSpPr>
        <p:spPr>
          <a:xfrm>
            <a:off x="6862050" y="2631901"/>
            <a:ext cx="1999800" cy="0"/>
          </a:xfrm>
          <a:prstGeom prst="straightConnector1">
            <a:avLst/>
          </a:prstGeom>
          <a:noFill/>
          <a:ln cap="flat" cmpd="sng" w="9525">
            <a:solidFill>
              <a:srgbClr val="999999"/>
            </a:solidFill>
            <a:prstDash val="solid"/>
            <a:round/>
            <a:headEnd len="med" w="med" type="none"/>
            <a:tailEnd len="med" w="med" type="none"/>
          </a:ln>
        </p:spPr>
      </p:cxnSp>
      <p:sp>
        <p:nvSpPr>
          <p:cNvPr id="3066" name="Google Shape;3066;p19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3067" name="Google Shape;3067;p191"/>
          <p:cNvGrpSpPr/>
          <p:nvPr/>
        </p:nvGrpSpPr>
        <p:grpSpPr>
          <a:xfrm>
            <a:off x="8663998" y="179528"/>
            <a:ext cx="202208" cy="201860"/>
            <a:chOff x="1294323" y="449402"/>
            <a:chExt cx="444608" cy="443844"/>
          </a:xfrm>
        </p:grpSpPr>
        <p:sp>
          <p:nvSpPr>
            <p:cNvPr id="3068" name="Google Shape;3068;p19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69" name="Google Shape;3069;p19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70" name="Google Shape;3070;p19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71" name="Google Shape;3071;p19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72" name="Google Shape;3072;p19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73" name="Google Shape;3073;p19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2019">
          <p15:clr>
            <a:schemeClr val="accent4"/>
          </p15:clr>
        </p15:guide>
        <p15:guide id="2" pos="1559">
          <p15:clr>
            <a:schemeClr val="accent4"/>
          </p15:clr>
        </p15:guide>
        <p15:guide id="3" orient="horz" pos="1077">
          <p15:clr>
            <a:schemeClr val="accent4"/>
          </p15:clr>
        </p15:guide>
        <p15:guide id="4" orient="horz" pos="1536">
          <p15:clr>
            <a:schemeClr val="accent4"/>
          </p15:clr>
        </p15:guide>
        <p15:guide id="5" pos="2941">
          <p15:clr>
            <a:schemeClr val="accent4"/>
          </p15:clr>
        </p15:guide>
        <p15:guide id="6" pos="3400">
          <p15:clr>
            <a:schemeClr val="accent4"/>
          </p15:clr>
        </p15:guide>
        <p15:guide id="7" pos="4323">
          <p15:clr>
            <a:schemeClr val="accent4"/>
          </p15:clr>
        </p15:guide>
        <p15:guide id="8" pos="4783">
          <p15:clr>
            <a:schemeClr val="accent4"/>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age, four things">
  <p:cSld name="Blank_1_1_1_1_1_1_1_1_1">
    <p:bg>
      <p:bgPr>
        <a:solidFill>
          <a:schemeClr val="lt1"/>
        </a:solidFill>
      </p:bgPr>
    </p:bg>
    <p:spTree>
      <p:nvGrpSpPr>
        <p:cNvPr id="3074" name="Shape 3074"/>
        <p:cNvGrpSpPr/>
        <p:nvPr/>
      </p:nvGrpSpPr>
      <p:grpSpPr>
        <a:xfrm>
          <a:off x="0" y="0"/>
          <a:ext cx="0" cy="0"/>
          <a:chOff x="0" y="0"/>
          <a:chExt cx="0" cy="0"/>
        </a:xfrm>
      </p:grpSpPr>
      <p:sp>
        <p:nvSpPr>
          <p:cNvPr id="3075" name="Google Shape;3075;p19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076" name="Google Shape;3076;p192"/>
          <p:cNvSpPr txBox="1"/>
          <p:nvPr>
            <p:ph type="title"/>
          </p:nvPr>
        </p:nvSpPr>
        <p:spPr>
          <a:xfrm>
            <a:off x="220672" y="466344"/>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077" name="Google Shape;3077;p192"/>
          <p:cNvSpPr txBox="1"/>
          <p:nvPr>
            <p:ph idx="1" type="subTitle"/>
          </p:nvPr>
        </p:nvSpPr>
        <p:spPr>
          <a:xfrm>
            <a:off x="279025" y="2672884"/>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078" name="Google Shape;3078;p192"/>
          <p:cNvSpPr txBox="1"/>
          <p:nvPr>
            <p:ph idx="2" type="body"/>
          </p:nvPr>
        </p:nvSpPr>
        <p:spPr>
          <a:xfrm>
            <a:off x="279025" y="3289341"/>
            <a:ext cx="1999500" cy="13479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cxnSp>
        <p:nvCxnSpPr>
          <p:cNvPr id="3079" name="Google Shape;3079;p192"/>
          <p:cNvCxnSpPr/>
          <p:nvPr/>
        </p:nvCxnSpPr>
        <p:spPr>
          <a:xfrm>
            <a:off x="281200" y="2631897"/>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3080" name="Google Shape;3080;p192"/>
          <p:cNvCxnSpPr/>
          <p:nvPr/>
        </p:nvCxnSpPr>
        <p:spPr>
          <a:xfrm>
            <a:off x="2474825" y="2631897"/>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3081" name="Google Shape;3081;p192"/>
          <p:cNvCxnSpPr/>
          <p:nvPr/>
        </p:nvCxnSpPr>
        <p:spPr>
          <a:xfrm>
            <a:off x="4668438" y="2631897"/>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3082" name="Google Shape;3082;p192"/>
          <p:cNvCxnSpPr/>
          <p:nvPr/>
        </p:nvCxnSpPr>
        <p:spPr>
          <a:xfrm>
            <a:off x="6862050" y="2631897"/>
            <a:ext cx="1999800" cy="0"/>
          </a:xfrm>
          <a:prstGeom prst="straightConnector1">
            <a:avLst/>
          </a:prstGeom>
          <a:noFill/>
          <a:ln cap="flat" cmpd="sng" w="9525">
            <a:solidFill>
              <a:srgbClr val="999999"/>
            </a:solidFill>
            <a:prstDash val="solid"/>
            <a:round/>
            <a:headEnd len="med" w="med" type="none"/>
            <a:tailEnd len="med" w="med" type="none"/>
          </a:ln>
        </p:spPr>
      </p:cxnSp>
      <p:sp>
        <p:nvSpPr>
          <p:cNvPr id="3083" name="Google Shape;3083;p192"/>
          <p:cNvSpPr txBox="1"/>
          <p:nvPr>
            <p:ph idx="3" type="subTitle"/>
          </p:nvPr>
        </p:nvSpPr>
        <p:spPr>
          <a:xfrm>
            <a:off x="2476851" y="267288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084" name="Google Shape;3084;p192"/>
          <p:cNvSpPr txBox="1"/>
          <p:nvPr>
            <p:ph idx="4" type="subTitle"/>
          </p:nvPr>
        </p:nvSpPr>
        <p:spPr>
          <a:xfrm>
            <a:off x="4669527"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085" name="Google Shape;3085;p192"/>
          <p:cNvSpPr txBox="1"/>
          <p:nvPr>
            <p:ph idx="5" type="body"/>
          </p:nvPr>
        </p:nvSpPr>
        <p:spPr>
          <a:xfrm>
            <a:off x="4669523" y="3289331"/>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3086" name="Google Shape;3086;p192"/>
          <p:cNvSpPr txBox="1"/>
          <p:nvPr>
            <p:ph idx="6" type="subTitle"/>
          </p:nvPr>
        </p:nvSpPr>
        <p:spPr>
          <a:xfrm>
            <a:off x="6862201"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087" name="Google Shape;3087;p192"/>
          <p:cNvSpPr txBox="1"/>
          <p:nvPr>
            <p:ph idx="7" type="body"/>
          </p:nvPr>
        </p:nvSpPr>
        <p:spPr>
          <a:xfrm>
            <a:off x="6862199" y="3289331"/>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3088" name="Google Shape;3088;p192"/>
          <p:cNvSpPr txBox="1"/>
          <p:nvPr>
            <p:ph idx="8" type="body"/>
          </p:nvPr>
        </p:nvSpPr>
        <p:spPr>
          <a:xfrm>
            <a:off x="2476858" y="3289342"/>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3089" name="Google Shape;3089;p192"/>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3090" name="Google Shape;3090;p192"/>
          <p:cNvGrpSpPr/>
          <p:nvPr/>
        </p:nvGrpSpPr>
        <p:grpSpPr>
          <a:xfrm>
            <a:off x="8663998" y="179528"/>
            <a:ext cx="202208" cy="201860"/>
            <a:chOff x="1294323" y="449402"/>
            <a:chExt cx="444608" cy="443844"/>
          </a:xfrm>
        </p:grpSpPr>
        <p:sp>
          <p:nvSpPr>
            <p:cNvPr id="3091" name="Google Shape;3091;p19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92" name="Google Shape;3092;p19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93" name="Google Shape;3093;p19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94" name="Google Shape;3094;p19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95" name="Google Shape;3095;p19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96" name="Google Shape;3096;p19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2019">
          <p15:clr>
            <a:schemeClr val="accent4"/>
          </p15:clr>
        </p15:guide>
        <p15:guide id="2" pos="1559">
          <p15:clr>
            <a:schemeClr val="accent4"/>
          </p15:clr>
        </p15:guide>
        <p15:guide id="3" orient="horz" pos="1077">
          <p15:clr>
            <a:schemeClr val="accent4"/>
          </p15:clr>
        </p15:guide>
        <p15:guide id="4" orient="horz" pos="1536">
          <p15:clr>
            <a:schemeClr val="accent4"/>
          </p15:clr>
        </p15:guide>
        <p15:guide id="5" pos="2941">
          <p15:clr>
            <a:schemeClr val="accent4"/>
          </p15:clr>
        </p15:guide>
        <p15:guide id="6" pos="3400">
          <p15:clr>
            <a:schemeClr val="accent4"/>
          </p15:clr>
        </p15:guide>
        <p15:guide id="7" pos="4323">
          <p15:clr>
            <a:schemeClr val="accent4"/>
          </p15:clr>
        </p15:guide>
        <p15:guide id="8" pos="4783">
          <p15:clr>
            <a:schemeClr val="accent4"/>
          </p15:clr>
        </p15:guide>
        <p15:guide id="9" pos="176">
          <p15:clr>
            <a:schemeClr val="accent4"/>
          </p15:clr>
        </p15:guide>
        <p15:guide id="10" pos="639">
          <p15:clr>
            <a:schemeClr val="accent4"/>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age, five things">
  <p:cSld name="Blank_1_1_1_1_1_1_1_1_1_1">
    <p:bg>
      <p:bgPr>
        <a:solidFill>
          <a:schemeClr val="lt1"/>
        </a:solidFill>
      </p:bgPr>
    </p:bg>
    <p:spTree>
      <p:nvGrpSpPr>
        <p:cNvPr id="3097" name="Shape 3097"/>
        <p:cNvGrpSpPr/>
        <p:nvPr/>
      </p:nvGrpSpPr>
      <p:grpSpPr>
        <a:xfrm>
          <a:off x="0" y="0"/>
          <a:ext cx="0" cy="0"/>
          <a:chOff x="0" y="0"/>
          <a:chExt cx="0" cy="0"/>
        </a:xfrm>
      </p:grpSpPr>
      <p:sp>
        <p:nvSpPr>
          <p:cNvPr id="3098" name="Google Shape;3098;p19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099" name="Google Shape;3099;p193"/>
          <p:cNvSpPr txBox="1"/>
          <p:nvPr>
            <p:ph type="title"/>
          </p:nvPr>
        </p:nvSpPr>
        <p:spPr>
          <a:xfrm>
            <a:off x="220672" y="466344"/>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100" name="Google Shape;3100;p193"/>
          <p:cNvSpPr txBox="1"/>
          <p:nvPr>
            <p:ph idx="1" type="subTitle"/>
          </p:nvPr>
        </p:nvSpPr>
        <p:spPr>
          <a:xfrm>
            <a:off x="279025" y="2670073"/>
            <a:ext cx="15312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cxnSp>
        <p:nvCxnSpPr>
          <p:cNvPr id="3101" name="Google Shape;3101;p193"/>
          <p:cNvCxnSpPr/>
          <p:nvPr/>
        </p:nvCxnSpPr>
        <p:spPr>
          <a:xfrm>
            <a:off x="281200" y="2631899"/>
            <a:ext cx="1587600" cy="0"/>
          </a:xfrm>
          <a:prstGeom prst="straightConnector1">
            <a:avLst/>
          </a:prstGeom>
          <a:noFill/>
          <a:ln cap="flat" cmpd="sng" w="9525">
            <a:solidFill>
              <a:srgbClr val="999999"/>
            </a:solidFill>
            <a:prstDash val="solid"/>
            <a:round/>
            <a:headEnd len="med" w="med" type="none"/>
            <a:tailEnd len="med" w="med" type="none"/>
          </a:ln>
        </p:spPr>
      </p:cxnSp>
      <p:sp>
        <p:nvSpPr>
          <p:cNvPr id="3102" name="Google Shape;3102;p193"/>
          <p:cNvSpPr txBox="1"/>
          <p:nvPr>
            <p:ph idx="2" type="subTitle"/>
          </p:nvPr>
        </p:nvSpPr>
        <p:spPr>
          <a:xfrm>
            <a:off x="2043374" y="2670073"/>
            <a:ext cx="15309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103" name="Google Shape;3103;p193"/>
          <p:cNvSpPr txBox="1"/>
          <p:nvPr>
            <p:ph idx="3" type="subTitle"/>
          </p:nvPr>
        </p:nvSpPr>
        <p:spPr>
          <a:xfrm>
            <a:off x="3805547" y="2670048"/>
            <a:ext cx="15309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104" name="Google Shape;3104;p193"/>
          <p:cNvSpPr txBox="1"/>
          <p:nvPr>
            <p:ph idx="4" type="subTitle"/>
          </p:nvPr>
        </p:nvSpPr>
        <p:spPr>
          <a:xfrm>
            <a:off x="5567701" y="2670048"/>
            <a:ext cx="15312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105" name="Google Shape;3105;p19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cxnSp>
        <p:nvCxnSpPr>
          <p:cNvPr id="3106" name="Google Shape;3106;p193"/>
          <p:cNvCxnSpPr/>
          <p:nvPr/>
        </p:nvCxnSpPr>
        <p:spPr>
          <a:xfrm>
            <a:off x="2054919" y="2631899"/>
            <a:ext cx="1578900" cy="0"/>
          </a:xfrm>
          <a:prstGeom prst="straightConnector1">
            <a:avLst/>
          </a:prstGeom>
          <a:noFill/>
          <a:ln cap="flat" cmpd="sng" w="9525">
            <a:solidFill>
              <a:srgbClr val="999999"/>
            </a:solidFill>
            <a:prstDash val="solid"/>
            <a:round/>
            <a:headEnd len="med" w="med" type="none"/>
            <a:tailEnd len="med" w="med" type="none"/>
          </a:ln>
        </p:spPr>
      </p:cxnSp>
      <p:cxnSp>
        <p:nvCxnSpPr>
          <p:cNvPr id="3107" name="Google Shape;3107;p193"/>
          <p:cNvCxnSpPr/>
          <p:nvPr/>
        </p:nvCxnSpPr>
        <p:spPr>
          <a:xfrm>
            <a:off x="3819938" y="2631899"/>
            <a:ext cx="1560000" cy="0"/>
          </a:xfrm>
          <a:prstGeom prst="straightConnector1">
            <a:avLst/>
          </a:prstGeom>
          <a:noFill/>
          <a:ln cap="flat" cmpd="sng" w="9525">
            <a:solidFill>
              <a:srgbClr val="999999"/>
            </a:solidFill>
            <a:prstDash val="solid"/>
            <a:round/>
            <a:headEnd len="med" w="med" type="none"/>
            <a:tailEnd len="med" w="med" type="none"/>
          </a:ln>
        </p:spPr>
      </p:cxnSp>
      <p:cxnSp>
        <p:nvCxnSpPr>
          <p:cNvPr id="3108" name="Google Shape;3108;p193"/>
          <p:cNvCxnSpPr/>
          <p:nvPr/>
        </p:nvCxnSpPr>
        <p:spPr>
          <a:xfrm>
            <a:off x="5566056" y="2631899"/>
            <a:ext cx="1561500" cy="0"/>
          </a:xfrm>
          <a:prstGeom prst="straightConnector1">
            <a:avLst/>
          </a:prstGeom>
          <a:noFill/>
          <a:ln cap="flat" cmpd="sng" w="9525">
            <a:solidFill>
              <a:srgbClr val="999999"/>
            </a:solidFill>
            <a:prstDash val="solid"/>
            <a:round/>
            <a:headEnd len="med" w="med" type="none"/>
            <a:tailEnd len="med" w="med" type="none"/>
          </a:ln>
        </p:spPr>
      </p:cxnSp>
      <p:cxnSp>
        <p:nvCxnSpPr>
          <p:cNvPr id="3109" name="Google Shape;3109;p193"/>
          <p:cNvCxnSpPr/>
          <p:nvPr/>
        </p:nvCxnSpPr>
        <p:spPr>
          <a:xfrm>
            <a:off x="7313675" y="2631899"/>
            <a:ext cx="1547400" cy="0"/>
          </a:xfrm>
          <a:prstGeom prst="straightConnector1">
            <a:avLst/>
          </a:prstGeom>
          <a:noFill/>
          <a:ln cap="flat" cmpd="sng" w="9525">
            <a:solidFill>
              <a:srgbClr val="999999"/>
            </a:solidFill>
            <a:prstDash val="solid"/>
            <a:round/>
            <a:headEnd len="med" w="med" type="none"/>
            <a:tailEnd len="med" w="med" type="none"/>
          </a:ln>
        </p:spPr>
      </p:cxnSp>
      <p:sp>
        <p:nvSpPr>
          <p:cNvPr id="3110" name="Google Shape;3110;p193"/>
          <p:cNvSpPr txBox="1"/>
          <p:nvPr>
            <p:ph idx="5" type="subTitle"/>
          </p:nvPr>
        </p:nvSpPr>
        <p:spPr>
          <a:xfrm>
            <a:off x="7330151" y="2670048"/>
            <a:ext cx="15312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grpSp>
        <p:nvGrpSpPr>
          <p:cNvPr id="3111" name="Google Shape;3111;p193"/>
          <p:cNvGrpSpPr/>
          <p:nvPr/>
        </p:nvGrpSpPr>
        <p:grpSpPr>
          <a:xfrm>
            <a:off x="8663998" y="179528"/>
            <a:ext cx="202208" cy="201860"/>
            <a:chOff x="1294323" y="449402"/>
            <a:chExt cx="444608" cy="443844"/>
          </a:xfrm>
        </p:grpSpPr>
        <p:sp>
          <p:nvSpPr>
            <p:cNvPr id="3112" name="Google Shape;3112;p19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13" name="Google Shape;3113;p19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14" name="Google Shape;3114;p19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15" name="Google Shape;3115;p19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16" name="Google Shape;3116;p19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17" name="Google Shape;3117;p19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1685">
          <p15:clr>
            <a:schemeClr val="accent4"/>
          </p15:clr>
        </p15:guide>
        <p15:guide id="2" pos="1287">
          <p15:clr>
            <a:schemeClr val="accent4"/>
          </p15:clr>
        </p15:guide>
        <p15:guide id="3" orient="horz" pos="1061">
          <p15:clr>
            <a:schemeClr val="accent4"/>
          </p15:clr>
        </p15:guide>
        <p15:guide id="4" orient="horz" pos="1458">
          <p15:clr>
            <a:schemeClr val="accent4"/>
          </p15:clr>
        </p15:guide>
        <p15:guide id="5" pos="2396">
          <p15:clr>
            <a:schemeClr val="accent4"/>
          </p15:clr>
        </p15:guide>
        <p15:guide id="6" pos="2794">
          <p15:clr>
            <a:schemeClr val="accent4"/>
          </p15:clr>
        </p15:guide>
        <p15:guide id="7" pos="4614">
          <p15:clr>
            <a:schemeClr val="accent4"/>
          </p15:clr>
        </p15:guide>
        <p15:guide id="8" pos="5012">
          <p15:clr>
            <a:schemeClr val="accent4"/>
          </p15:clr>
        </p15:guide>
        <p15:guide id="9" pos="176">
          <p15:clr>
            <a:schemeClr val="accent4"/>
          </p15:clr>
        </p15:guide>
        <p15:guide id="10" pos="576">
          <p15:clr>
            <a:schemeClr val="accent4"/>
          </p15:clr>
        </p15:guide>
        <p15:guide id="11" pos="3505">
          <p15:clr>
            <a:schemeClr val="accent4"/>
          </p15:clr>
        </p15:guide>
        <p15:guide id="12" pos="3903">
          <p15:clr>
            <a:schemeClr val="accent4"/>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age, four steps, with big body text">
  <p:cSld name="Blank_1_1_1_1_1_1_1_1_1_2">
    <p:bg>
      <p:bgPr>
        <a:solidFill>
          <a:schemeClr val="lt1"/>
        </a:solidFill>
      </p:bgPr>
    </p:bg>
    <p:spTree>
      <p:nvGrpSpPr>
        <p:cNvPr id="3118" name="Shape 3118"/>
        <p:cNvGrpSpPr/>
        <p:nvPr/>
      </p:nvGrpSpPr>
      <p:grpSpPr>
        <a:xfrm>
          <a:off x="0" y="0"/>
          <a:ext cx="0" cy="0"/>
          <a:chOff x="0" y="0"/>
          <a:chExt cx="0" cy="0"/>
        </a:xfrm>
      </p:grpSpPr>
      <p:sp>
        <p:nvSpPr>
          <p:cNvPr id="3119" name="Google Shape;3119;p194"/>
          <p:cNvSpPr txBox="1"/>
          <p:nvPr>
            <p:ph type="title"/>
          </p:nvPr>
        </p:nvSpPr>
        <p:spPr>
          <a:xfrm>
            <a:off x="220672" y="466344"/>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cxnSp>
        <p:nvCxnSpPr>
          <p:cNvPr id="3120" name="Google Shape;3120;p194"/>
          <p:cNvCxnSpPr/>
          <p:nvPr/>
        </p:nvCxnSpPr>
        <p:spPr>
          <a:xfrm>
            <a:off x="2474825" y="2626184"/>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3121" name="Google Shape;3121;p194"/>
          <p:cNvCxnSpPr/>
          <p:nvPr/>
        </p:nvCxnSpPr>
        <p:spPr>
          <a:xfrm>
            <a:off x="4668438" y="2626184"/>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3122" name="Google Shape;3122;p194"/>
          <p:cNvCxnSpPr/>
          <p:nvPr/>
        </p:nvCxnSpPr>
        <p:spPr>
          <a:xfrm>
            <a:off x="6862050" y="2626184"/>
            <a:ext cx="1999800" cy="0"/>
          </a:xfrm>
          <a:prstGeom prst="straightConnector1">
            <a:avLst/>
          </a:prstGeom>
          <a:noFill/>
          <a:ln cap="flat" cmpd="sng" w="9525">
            <a:solidFill>
              <a:srgbClr val="999999"/>
            </a:solidFill>
            <a:prstDash val="solid"/>
            <a:round/>
            <a:headEnd len="med" w="med" type="none"/>
            <a:tailEnd len="med" w="med" type="none"/>
          </a:ln>
        </p:spPr>
      </p:cxnSp>
      <p:sp>
        <p:nvSpPr>
          <p:cNvPr id="3123" name="Google Shape;3123;p194"/>
          <p:cNvSpPr txBox="1"/>
          <p:nvPr>
            <p:ph idx="1" type="subTitle"/>
          </p:nvPr>
        </p:nvSpPr>
        <p:spPr>
          <a:xfrm>
            <a:off x="279025" y="2670048"/>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124" name="Google Shape;3124;p194"/>
          <p:cNvSpPr txBox="1"/>
          <p:nvPr>
            <p:ph idx="2" type="subTitle"/>
          </p:nvPr>
        </p:nvSpPr>
        <p:spPr>
          <a:xfrm>
            <a:off x="2476843" y="2674973"/>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125" name="Google Shape;3125;p194"/>
          <p:cNvSpPr txBox="1"/>
          <p:nvPr>
            <p:ph idx="3" type="subTitle"/>
          </p:nvPr>
        </p:nvSpPr>
        <p:spPr>
          <a:xfrm>
            <a:off x="4669527" y="2674948"/>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126" name="Google Shape;3126;p194"/>
          <p:cNvSpPr txBox="1"/>
          <p:nvPr>
            <p:ph idx="4" type="body"/>
          </p:nvPr>
        </p:nvSpPr>
        <p:spPr>
          <a:xfrm>
            <a:off x="4669523" y="3294451"/>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3127" name="Google Shape;3127;p194"/>
          <p:cNvSpPr txBox="1"/>
          <p:nvPr>
            <p:ph idx="5" type="subTitle"/>
          </p:nvPr>
        </p:nvSpPr>
        <p:spPr>
          <a:xfrm>
            <a:off x="6862201" y="2674948"/>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128" name="Google Shape;3128;p194"/>
          <p:cNvSpPr txBox="1"/>
          <p:nvPr>
            <p:ph idx="6" type="body"/>
          </p:nvPr>
        </p:nvSpPr>
        <p:spPr>
          <a:xfrm>
            <a:off x="6862199" y="3294451"/>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3129" name="Google Shape;3129;p194"/>
          <p:cNvSpPr txBox="1"/>
          <p:nvPr>
            <p:ph idx="7" type="body"/>
          </p:nvPr>
        </p:nvSpPr>
        <p:spPr>
          <a:xfrm>
            <a:off x="279025" y="3298015"/>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sp>
        <p:nvSpPr>
          <p:cNvPr id="3130" name="Google Shape;3130;p194"/>
          <p:cNvSpPr txBox="1"/>
          <p:nvPr>
            <p:ph idx="8" type="body"/>
          </p:nvPr>
        </p:nvSpPr>
        <p:spPr>
          <a:xfrm>
            <a:off x="2476858" y="3294462"/>
            <a:ext cx="1999500" cy="1081500"/>
          </a:xfrm>
          <a:prstGeom prst="rect">
            <a:avLst/>
          </a:prstGeom>
          <a:noFill/>
          <a:ln>
            <a:noFill/>
          </a:ln>
        </p:spPr>
        <p:txBody>
          <a:bodyPr anchorCtr="0" anchor="t" bIns="91425" lIns="0" spcFirstLastPara="1" rIns="0" wrap="square" tIns="0">
            <a:noAutofit/>
          </a:bodyPr>
          <a:lstStyle>
            <a:lvl1pPr indent="-298450" lvl="0" marL="457200">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cxnSp>
        <p:nvCxnSpPr>
          <p:cNvPr id="3131" name="Google Shape;3131;p194"/>
          <p:cNvCxnSpPr/>
          <p:nvPr/>
        </p:nvCxnSpPr>
        <p:spPr>
          <a:xfrm>
            <a:off x="281200" y="2626184"/>
            <a:ext cx="1999800" cy="0"/>
          </a:xfrm>
          <a:prstGeom prst="straightConnector1">
            <a:avLst/>
          </a:prstGeom>
          <a:noFill/>
          <a:ln cap="flat" cmpd="sng" w="9525">
            <a:solidFill>
              <a:srgbClr val="999999"/>
            </a:solidFill>
            <a:prstDash val="solid"/>
            <a:round/>
            <a:headEnd len="med" w="med" type="none"/>
            <a:tailEnd len="med" w="med" type="none"/>
          </a:ln>
        </p:spPr>
      </p:cxnSp>
      <p:sp>
        <p:nvSpPr>
          <p:cNvPr id="3132" name="Google Shape;3132;p194"/>
          <p:cNvSpPr txBox="1"/>
          <p:nvPr>
            <p:ph idx="9" type="title"/>
          </p:nvPr>
        </p:nvSpPr>
        <p:spPr>
          <a:xfrm>
            <a:off x="2479475" y="1277600"/>
            <a:ext cx="731400" cy="123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8000">
                <a:solidFill>
                  <a:schemeClr val="accent1"/>
                </a:solidFill>
                <a:latin typeface="Space Grotesk"/>
                <a:ea typeface="Space Grotesk"/>
                <a:cs typeface="Space Grotesk"/>
                <a:sym typeface="Space Grotesk"/>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3133" name="Google Shape;3133;p194"/>
          <p:cNvSpPr txBox="1"/>
          <p:nvPr>
            <p:ph idx="13" type="title"/>
          </p:nvPr>
        </p:nvSpPr>
        <p:spPr>
          <a:xfrm>
            <a:off x="279025" y="1277600"/>
            <a:ext cx="731400" cy="123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8000">
                <a:solidFill>
                  <a:schemeClr val="accent1"/>
                </a:solidFill>
                <a:latin typeface="Space Grotesk"/>
                <a:ea typeface="Space Grotesk"/>
                <a:cs typeface="Space Grotesk"/>
                <a:sym typeface="Space Grotesk"/>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3134" name="Google Shape;3134;p194"/>
          <p:cNvSpPr txBox="1"/>
          <p:nvPr>
            <p:ph idx="14" type="title"/>
          </p:nvPr>
        </p:nvSpPr>
        <p:spPr>
          <a:xfrm>
            <a:off x="4666975" y="1277600"/>
            <a:ext cx="731400" cy="123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8000">
                <a:solidFill>
                  <a:schemeClr val="accent1"/>
                </a:solidFill>
                <a:latin typeface="Space Grotesk"/>
                <a:ea typeface="Space Grotesk"/>
                <a:cs typeface="Space Grotesk"/>
                <a:sym typeface="Space Grotesk"/>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3135" name="Google Shape;3135;p194"/>
          <p:cNvSpPr txBox="1"/>
          <p:nvPr>
            <p:ph idx="15" type="title"/>
          </p:nvPr>
        </p:nvSpPr>
        <p:spPr>
          <a:xfrm>
            <a:off x="6862200" y="1277600"/>
            <a:ext cx="731400" cy="123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8000">
                <a:solidFill>
                  <a:schemeClr val="accent1"/>
                </a:solidFill>
                <a:latin typeface="Space Grotesk"/>
                <a:ea typeface="Space Grotesk"/>
                <a:cs typeface="Space Grotesk"/>
                <a:sym typeface="Space Grotesk"/>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grpSp>
        <p:nvGrpSpPr>
          <p:cNvPr id="3136" name="Google Shape;3136;p194"/>
          <p:cNvGrpSpPr/>
          <p:nvPr/>
        </p:nvGrpSpPr>
        <p:grpSpPr>
          <a:xfrm>
            <a:off x="8663998" y="179528"/>
            <a:ext cx="202208" cy="201860"/>
            <a:chOff x="1294323" y="449402"/>
            <a:chExt cx="444608" cy="443844"/>
          </a:xfrm>
        </p:grpSpPr>
        <p:sp>
          <p:nvSpPr>
            <p:cNvPr id="3137" name="Google Shape;3137;p19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38" name="Google Shape;3138;p19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39" name="Google Shape;3139;p19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40" name="Google Shape;3140;p19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41" name="Google Shape;3141;p19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42" name="Google Shape;3142;p19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er big title over 2 lines_2">
  <p:cSld name="Title and Content_3_1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1"/>
          <p:cNvSpPr txBox="1"/>
          <p:nvPr>
            <p:ph type="title"/>
          </p:nvPr>
        </p:nvSpPr>
        <p:spPr>
          <a:xfrm>
            <a:off x="183786" y="1508096"/>
            <a:ext cx="74583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2pPr>
            <a:lvl3pPr lvl="2">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3pPr>
            <a:lvl4pPr lvl="3">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4pPr>
            <a:lvl5pPr lvl="4">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5pPr>
            <a:lvl6pPr lvl="5">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6pPr>
            <a:lvl7pPr lvl="6">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7pPr>
            <a:lvl8pPr lvl="7">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8pPr>
            <a:lvl9pPr lvl="8">
              <a:lnSpc>
                <a:spcPct val="75000"/>
              </a:lnSpc>
              <a:spcBef>
                <a:spcPts val="0"/>
              </a:spcBef>
              <a:spcAft>
                <a:spcPts val="0"/>
              </a:spcAft>
              <a:buClr>
                <a:schemeClr val="dk1"/>
              </a:buClr>
              <a:buSzPts val="6200"/>
              <a:buFont typeface="Space Grotesk"/>
              <a:buNone/>
              <a:defRPr sz="6200">
                <a:solidFill>
                  <a:schemeClr val="dk1"/>
                </a:solidFill>
                <a:latin typeface="Space Grotesk"/>
                <a:ea typeface="Space Grotesk"/>
                <a:cs typeface="Space Grotesk"/>
                <a:sym typeface="Space Grotesk"/>
              </a:defRPr>
            </a:lvl9pPr>
          </a:lstStyle>
          <a:p/>
        </p:txBody>
      </p:sp>
      <p:sp>
        <p:nvSpPr>
          <p:cNvPr id="136" name="Google Shape;136;p21"/>
          <p:cNvSpPr txBox="1"/>
          <p:nvPr>
            <p:ph idx="1" type="subTitle"/>
          </p:nvPr>
        </p:nvSpPr>
        <p:spPr>
          <a:xfrm>
            <a:off x="235012" y="3253724"/>
            <a:ext cx="27804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1100"/>
              <a:buNone/>
              <a:defRPr sz="1100">
                <a:latin typeface="Space Grotesk"/>
                <a:ea typeface="Space Grotesk"/>
                <a:cs typeface="Space Grotesk"/>
                <a:sym typeface="Space Grotesk"/>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grpSp>
        <p:nvGrpSpPr>
          <p:cNvPr id="137" name="Google Shape;137;p21"/>
          <p:cNvGrpSpPr/>
          <p:nvPr/>
        </p:nvGrpSpPr>
        <p:grpSpPr>
          <a:xfrm>
            <a:off x="282642" y="320015"/>
            <a:ext cx="1459867" cy="287078"/>
            <a:chOff x="1294323" y="449402"/>
            <a:chExt cx="2273936" cy="443844"/>
          </a:xfrm>
        </p:grpSpPr>
        <p:grpSp>
          <p:nvGrpSpPr>
            <p:cNvPr id="138" name="Google Shape;138;p21"/>
            <p:cNvGrpSpPr/>
            <p:nvPr/>
          </p:nvGrpSpPr>
          <p:grpSpPr>
            <a:xfrm>
              <a:off x="1294323" y="449402"/>
              <a:ext cx="444608" cy="443844"/>
              <a:chOff x="1294323" y="449402"/>
              <a:chExt cx="444608" cy="443844"/>
            </a:xfrm>
          </p:grpSpPr>
          <p:sp>
            <p:nvSpPr>
              <p:cNvPr id="139" name="Google Shape;139;p2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0" name="Google Shape;140;p2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1" name="Google Shape;141;p2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2" name="Google Shape;142;p2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3" name="Google Shape;143;p2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4" name="Google Shape;144;p2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145" name="Google Shape;145;p21"/>
            <p:cNvGrpSpPr/>
            <p:nvPr/>
          </p:nvGrpSpPr>
          <p:grpSpPr>
            <a:xfrm>
              <a:off x="1894168" y="530257"/>
              <a:ext cx="1674091" cy="287925"/>
              <a:chOff x="1894168" y="530257"/>
              <a:chExt cx="1674091" cy="287925"/>
            </a:xfrm>
          </p:grpSpPr>
          <p:sp>
            <p:nvSpPr>
              <p:cNvPr id="146" name="Google Shape;146;p21"/>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7" name="Google Shape;147;p21"/>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8" name="Google Shape;148;p21"/>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9" name="Google Shape;149;p21"/>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0" name="Google Shape;150;p21"/>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1" name="Google Shape;151;p21"/>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2" name="Google Shape;152;p21"/>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3" name="Google Shape;153;p21"/>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154" name="Google Shape;154;p21"/>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2023</a:t>
            </a:r>
            <a:endParaRPr sz="600">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V1.0</a:t>
            </a:r>
            <a:endParaRPr sz="600">
              <a:latin typeface="Space Grotesk"/>
              <a:ea typeface="Space Grotesk"/>
              <a:cs typeface="Space Grotesk"/>
              <a:sym typeface="Space Grotesk"/>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things in vertical">
  <p:cSld name="Blank_1_1_2">
    <p:bg>
      <p:bgPr>
        <a:solidFill>
          <a:schemeClr val="lt1"/>
        </a:solidFill>
      </p:bgPr>
    </p:bg>
    <p:spTree>
      <p:nvGrpSpPr>
        <p:cNvPr id="3143" name="Shape 3143"/>
        <p:cNvGrpSpPr/>
        <p:nvPr/>
      </p:nvGrpSpPr>
      <p:grpSpPr>
        <a:xfrm>
          <a:off x="0" y="0"/>
          <a:ext cx="0" cy="0"/>
          <a:chOff x="0" y="0"/>
          <a:chExt cx="0" cy="0"/>
        </a:xfrm>
      </p:grpSpPr>
      <p:sp>
        <p:nvSpPr>
          <p:cNvPr id="3144" name="Google Shape;3144;p195"/>
          <p:cNvSpPr txBox="1"/>
          <p:nvPr>
            <p:ph type="title"/>
          </p:nvPr>
        </p:nvSpPr>
        <p:spPr>
          <a:xfrm>
            <a:off x="220675" y="1298510"/>
            <a:ext cx="2794800" cy="2883300"/>
          </a:xfrm>
          <a:prstGeom prst="rect">
            <a:avLst/>
          </a:prstGeom>
          <a:noFill/>
          <a:ln>
            <a:noFill/>
          </a:ln>
        </p:spPr>
        <p:txBody>
          <a:bodyPr anchorCtr="0" anchor="t" bIns="41575" lIns="41575" spcFirstLastPara="1" rIns="41575" wrap="square" tIns="41575">
            <a:noAutofit/>
          </a:bodyPr>
          <a:lstStyle>
            <a:lvl1pPr indent="0" lvl="0" marL="0" marR="0" algn="l">
              <a:lnSpc>
                <a:spcPct val="110000"/>
              </a:lnSpc>
              <a:spcBef>
                <a:spcPts val="0"/>
              </a:spcBef>
              <a:spcAft>
                <a:spcPts val="0"/>
              </a:spcAft>
              <a:buNone/>
              <a:defRPr sz="19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145" name="Google Shape;3145;p19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146" name="Google Shape;3146;p195"/>
          <p:cNvSpPr txBox="1"/>
          <p:nvPr>
            <p:ph idx="1" type="subTitle"/>
          </p:nvPr>
        </p:nvSpPr>
        <p:spPr>
          <a:xfrm>
            <a:off x="4666950" y="1246299"/>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147" name="Google Shape;3147;p195"/>
          <p:cNvSpPr txBox="1"/>
          <p:nvPr>
            <p:ph idx="2" type="body"/>
          </p:nvPr>
        </p:nvSpPr>
        <p:spPr>
          <a:xfrm>
            <a:off x="4666950" y="1480885"/>
            <a:ext cx="3463500" cy="496500"/>
          </a:xfrm>
          <a:prstGeom prst="rect">
            <a:avLst/>
          </a:prstGeom>
          <a:noFill/>
          <a:ln>
            <a:noFill/>
          </a:ln>
        </p:spPr>
        <p:txBody>
          <a:bodyPr anchorCtr="0" anchor="t" bIns="91425"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3148" name="Google Shape;3148;p19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cxnSp>
        <p:nvCxnSpPr>
          <p:cNvPr id="3149" name="Google Shape;3149;p195"/>
          <p:cNvCxnSpPr/>
          <p:nvPr/>
        </p:nvCxnSpPr>
        <p:spPr>
          <a:xfrm>
            <a:off x="3936250" y="2134950"/>
            <a:ext cx="4924800" cy="0"/>
          </a:xfrm>
          <a:prstGeom prst="straightConnector1">
            <a:avLst/>
          </a:prstGeom>
          <a:noFill/>
          <a:ln cap="flat" cmpd="sng" w="9525">
            <a:solidFill>
              <a:srgbClr val="999999"/>
            </a:solidFill>
            <a:prstDash val="solid"/>
            <a:round/>
            <a:headEnd len="med" w="med" type="none"/>
            <a:tailEnd len="med" w="med" type="none"/>
          </a:ln>
        </p:spPr>
      </p:cxnSp>
      <p:sp>
        <p:nvSpPr>
          <p:cNvPr id="3150" name="Google Shape;3150;p195"/>
          <p:cNvSpPr txBox="1"/>
          <p:nvPr>
            <p:ph idx="3" type="subTitle"/>
          </p:nvPr>
        </p:nvSpPr>
        <p:spPr>
          <a:xfrm>
            <a:off x="4666950" y="2250370"/>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cxnSp>
        <p:nvCxnSpPr>
          <p:cNvPr id="3151" name="Google Shape;3151;p195"/>
          <p:cNvCxnSpPr/>
          <p:nvPr/>
        </p:nvCxnSpPr>
        <p:spPr>
          <a:xfrm>
            <a:off x="3936250" y="3139025"/>
            <a:ext cx="4924800" cy="0"/>
          </a:xfrm>
          <a:prstGeom prst="straightConnector1">
            <a:avLst/>
          </a:prstGeom>
          <a:noFill/>
          <a:ln cap="flat" cmpd="sng" w="9525">
            <a:solidFill>
              <a:srgbClr val="999999"/>
            </a:solidFill>
            <a:prstDash val="solid"/>
            <a:round/>
            <a:headEnd len="med" w="med" type="none"/>
            <a:tailEnd len="med" w="med" type="none"/>
          </a:ln>
        </p:spPr>
      </p:cxnSp>
      <p:sp>
        <p:nvSpPr>
          <p:cNvPr id="3152" name="Google Shape;3152;p195"/>
          <p:cNvSpPr txBox="1"/>
          <p:nvPr>
            <p:ph idx="4" type="subTitle"/>
          </p:nvPr>
        </p:nvSpPr>
        <p:spPr>
          <a:xfrm>
            <a:off x="4666950" y="3248146"/>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153" name="Google Shape;3153;p195"/>
          <p:cNvSpPr txBox="1"/>
          <p:nvPr>
            <p:ph idx="5" type="body"/>
          </p:nvPr>
        </p:nvSpPr>
        <p:spPr>
          <a:xfrm>
            <a:off x="4666950" y="2478654"/>
            <a:ext cx="3463500" cy="496500"/>
          </a:xfrm>
          <a:prstGeom prst="rect">
            <a:avLst/>
          </a:prstGeom>
          <a:noFill/>
          <a:ln>
            <a:noFill/>
          </a:ln>
        </p:spPr>
        <p:txBody>
          <a:bodyPr anchorCtr="0" anchor="t" bIns="91425"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3154" name="Google Shape;3154;p195"/>
          <p:cNvSpPr txBox="1"/>
          <p:nvPr>
            <p:ph idx="6" type="body"/>
          </p:nvPr>
        </p:nvSpPr>
        <p:spPr>
          <a:xfrm>
            <a:off x="4666950" y="3481539"/>
            <a:ext cx="3463500" cy="496500"/>
          </a:xfrm>
          <a:prstGeom prst="rect">
            <a:avLst/>
          </a:prstGeom>
          <a:noFill/>
          <a:ln>
            <a:noFill/>
          </a:ln>
        </p:spPr>
        <p:txBody>
          <a:bodyPr anchorCtr="0" anchor="t" bIns="91425"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grpSp>
        <p:nvGrpSpPr>
          <p:cNvPr id="3155" name="Google Shape;3155;p195"/>
          <p:cNvGrpSpPr/>
          <p:nvPr/>
        </p:nvGrpSpPr>
        <p:grpSpPr>
          <a:xfrm>
            <a:off x="8663998" y="179528"/>
            <a:ext cx="202208" cy="201860"/>
            <a:chOff x="1294323" y="449402"/>
            <a:chExt cx="444608" cy="443844"/>
          </a:xfrm>
        </p:grpSpPr>
        <p:sp>
          <p:nvSpPr>
            <p:cNvPr id="3156" name="Google Shape;3156;p19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57" name="Google Shape;3157;p19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58" name="Google Shape;3158;p19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59" name="Google Shape;3159;p19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60" name="Google Shape;3160;p19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61" name="Google Shape;3161;p19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2821">
          <p15:clr>
            <a:schemeClr val="accent4"/>
          </p15:clr>
        </p15:guide>
        <p15:guide id="2" pos="2480">
          <p15:clr>
            <a:schemeClr val="accent4"/>
          </p15:clr>
        </p15:guide>
        <p15:guide id="3" orient="horz" pos="808">
          <p15:clr>
            <a:schemeClr val="accent4"/>
          </p15:clr>
        </p15:guide>
        <p15:guide id="4" orient="horz" pos="1148">
          <p15:clr>
            <a:schemeClr val="accent4"/>
          </p15:clr>
        </p15:guide>
        <p15:guide id="5" orient="horz" pos="1435">
          <p15:clr>
            <a:schemeClr val="accent4"/>
          </p15:clr>
        </p15:guide>
        <p15:guide id="6" orient="horz" pos="1775">
          <p15:clr>
            <a:schemeClr val="accent4"/>
          </p15:clr>
        </p15:guide>
        <p15:guide id="7" orient="horz" pos="2062">
          <p15:clr>
            <a:schemeClr val="accent4"/>
          </p15:clr>
        </p15:guide>
        <p15:guide id="8" orient="horz" pos="2403">
          <p15:clr>
            <a:schemeClr val="accent4"/>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eps in vertical">
  <p:cSld name="Blank_1_1_2_1">
    <p:bg>
      <p:bgPr>
        <a:solidFill>
          <a:schemeClr val="lt1"/>
        </a:solidFill>
      </p:bgPr>
    </p:bg>
    <p:spTree>
      <p:nvGrpSpPr>
        <p:cNvPr id="3162" name="Shape 3162"/>
        <p:cNvGrpSpPr/>
        <p:nvPr/>
      </p:nvGrpSpPr>
      <p:grpSpPr>
        <a:xfrm>
          <a:off x="0" y="0"/>
          <a:ext cx="0" cy="0"/>
          <a:chOff x="0" y="0"/>
          <a:chExt cx="0" cy="0"/>
        </a:xfrm>
      </p:grpSpPr>
      <p:sp>
        <p:nvSpPr>
          <p:cNvPr id="3163" name="Google Shape;3163;p196"/>
          <p:cNvSpPr txBox="1"/>
          <p:nvPr>
            <p:ph type="title"/>
          </p:nvPr>
        </p:nvSpPr>
        <p:spPr>
          <a:xfrm>
            <a:off x="220675" y="1298448"/>
            <a:ext cx="2794800" cy="2883300"/>
          </a:xfrm>
          <a:prstGeom prst="rect">
            <a:avLst/>
          </a:prstGeom>
          <a:noFill/>
          <a:ln>
            <a:noFill/>
          </a:ln>
        </p:spPr>
        <p:txBody>
          <a:bodyPr anchorCtr="0" anchor="t" bIns="41575" lIns="41575" spcFirstLastPara="1" rIns="41575" wrap="square" tIns="41575">
            <a:noAutofit/>
          </a:bodyPr>
          <a:lstStyle>
            <a:lvl1pPr indent="0" lvl="0" marL="0" marR="0" algn="l">
              <a:lnSpc>
                <a:spcPct val="110000"/>
              </a:lnSpc>
              <a:spcBef>
                <a:spcPts val="0"/>
              </a:spcBef>
              <a:spcAft>
                <a:spcPts val="0"/>
              </a:spcAft>
              <a:buNone/>
              <a:defRPr sz="19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164" name="Google Shape;3164;p19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165" name="Google Shape;3165;p196"/>
          <p:cNvSpPr txBox="1"/>
          <p:nvPr>
            <p:ph idx="1" type="subTitle"/>
          </p:nvPr>
        </p:nvSpPr>
        <p:spPr>
          <a:xfrm>
            <a:off x="4666950" y="1241179"/>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166" name="Google Shape;3166;p196"/>
          <p:cNvSpPr txBox="1"/>
          <p:nvPr>
            <p:ph idx="2" type="body"/>
          </p:nvPr>
        </p:nvSpPr>
        <p:spPr>
          <a:xfrm>
            <a:off x="4666950" y="1616740"/>
            <a:ext cx="3463500" cy="496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167" name="Google Shape;3167;p196"/>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cxnSp>
        <p:nvCxnSpPr>
          <p:cNvPr id="3168" name="Google Shape;3168;p196"/>
          <p:cNvCxnSpPr/>
          <p:nvPr/>
        </p:nvCxnSpPr>
        <p:spPr>
          <a:xfrm>
            <a:off x="3936250" y="2287350"/>
            <a:ext cx="4924800" cy="0"/>
          </a:xfrm>
          <a:prstGeom prst="straightConnector1">
            <a:avLst/>
          </a:prstGeom>
          <a:noFill/>
          <a:ln cap="flat" cmpd="sng" w="9525">
            <a:solidFill>
              <a:srgbClr val="999999"/>
            </a:solidFill>
            <a:prstDash val="solid"/>
            <a:round/>
            <a:headEnd len="med" w="med" type="none"/>
            <a:tailEnd len="med" w="med" type="none"/>
          </a:ln>
        </p:spPr>
      </p:cxnSp>
      <p:sp>
        <p:nvSpPr>
          <p:cNvPr id="3169" name="Google Shape;3169;p196"/>
          <p:cNvSpPr txBox="1"/>
          <p:nvPr>
            <p:ph idx="3" type="subTitle"/>
          </p:nvPr>
        </p:nvSpPr>
        <p:spPr>
          <a:xfrm>
            <a:off x="4666950" y="2387411"/>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170" name="Google Shape;3170;p196"/>
          <p:cNvSpPr txBox="1"/>
          <p:nvPr>
            <p:ph idx="4" type="body"/>
          </p:nvPr>
        </p:nvSpPr>
        <p:spPr>
          <a:xfrm>
            <a:off x="4666950" y="2762975"/>
            <a:ext cx="3463500" cy="496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cxnSp>
        <p:nvCxnSpPr>
          <p:cNvPr id="3171" name="Google Shape;3171;p196"/>
          <p:cNvCxnSpPr/>
          <p:nvPr/>
        </p:nvCxnSpPr>
        <p:spPr>
          <a:xfrm>
            <a:off x="3936250" y="3367625"/>
            <a:ext cx="4924800" cy="0"/>
          </a:xfrm>
          <a:prstGeom prst="straightConnector1">
            <a:avLst/>
          </a:prstGeom>
          <a:noFill/>
          <a:ln cap="flat" cmpd="sng" w="9525">
            <a:solidFill>
              <a:srgbClr val="999999"/>
            </a:solidFill>
            <a:prstDash val="solid"/>
            <a:round/>
            <a:headEnd len="med" w="med" type="none"/>
            <a:tailEnd len="med" w="med" type="none"/>
          </a:ln>
        </p:spPr>
      </p:cxnSp>
      <p:sp>
        <p:nvSpPr>
          <p:cNvPr id="3172" name="Google Shape;3172;p196"/>
          <p:cNvSpPr txBox="1"/>
          <p:nvPr>
            <p:ph idx="5" type="subTitle"/>
          </p:nvPr>
        </p:nvSpPr>
        <p:spPr>
          <a:xfrm>
            <a:off x="4666950" y="3533064"/>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173" name="Google Shape;3173;p196"/>
          <p:cNvSpPr txBox="1"/>
          <p:nvPr>
            <p:ph idx="6" type="body"/>
          </p:nvPr>
        </p:nvSpPr>
        <p:spPr>
          <a:xfrm>
            <a:off x="4666950" y="3903497"/>
            <a:ext cx="3463500" cy="496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174" name="Google Shape;3174;p196"/>
          <p:cNvSpPr txBox="1"/>
          <p:nvPr>
            <p:ph idx="7" type="title"/>
          </p:nvPr>
        </p:nvSpPr>
        <p:spPr>
          <a:xfrm>
            <a:off x="3936250" y="1138775"/>
            <a:ext cx="540600" cy="7863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4300">
                <a:solidFill>
                  <a:schemeClr val="accent1"/>
                </a:solidFill>
                <a:latin typeface="Space Grotesk SemiBold"/>
                <a:ea typeface="Space Grotesk SemiBold"/>
                <a:cs typeface="Space Grotesk SemiBold"/>
                <a:sym typeface="Space Grotesk SemiBold"/>
              </a:defRPr>
            </a:lvl1pPr>
            <a:lvl2pPr lvl="1">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2pPr>
            <a:lvl3pPr lvl="2">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3pPr>
            <a:lvl4pPr lvl="3">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4pPr>
            <a:lvl5pPr lvl="4">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5pPr>
            <a:lvl6pPr lvl="5">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6pPr>
            <a:lvl7pPr lvl="6">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7pPr>
            <a:lvl8pPr lvl="7">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8pPr>
            <a:lvl9pPr lvl="8">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9pPr>
          </a:lstStyle>
          <a:p/>
        </p:txBody>
      </p:sp>
      <p:sp>
        <p:nvSpPr>
          <p:cNvPr id="3175" name="Google Shape;3175;p196"/>
          <p:cNvSpPr txBox="1"/>
          <p:nvPr>
            <p:ph idx="8" type="title"/>
          </p:nvPr>
        </p:nvSpPr>
        <p:spPr>
          <a:xfrm>
            <a:off x="3936250" y="2258825"/>
            <a:ext cx="540600" cy="7863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4300">
                <a:solidFill>
                  <a:schemeClr val="accent1"/>
                </a:solidFill>
                <a:latin typeface="Space Grotesk SemiBold"/>
                <a:ea typeface="Space Grotesk SemiBold"/>
                <a:cs typeface="Space Grotesk SemiBold"/>
                <a:sym typeface="Space Grotesk SemiBold"/>
              </a:defRPr>
            </a:lvl1pPr>
            <a:lvl2pPr lvl="1">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2pPr>
            <a:lvl3pPr lvl="2">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3pPr>
            <a:lvl4pPr lvl="3">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4pPr>
            <a:lvl5pPr lvl="4">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5pPr>
            <a:lvl6pPr lvl="5">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6pPr>
            <a:lvl7pPr lvl="6">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7pPr>
            <a:lvl8pPr lvl="7">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8pPr>
            <a:lvl9pPr lvl="8">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9pPr>
          </a:lstStyle>
          <a:p/>
        </p:txBody>
      </p:sp>
      <p:sp>
        <p:nvSpPr>
          <p:cNvPr id="3176" name="Google Shape;3176;p196"/>
          <p:cNvSpPr txBox="1"/>
          <p:nvPr>
            <p:ph idx="9" type="title"/>
          </p:nvPr>
        </p:nvSpPr>
        <p:spPr>
          <a:xfrm>
            <a:off x="3936250" y="3516425"/>
            <a:ext cx="540600" cy="7863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4300">
                <a:solidFill>
                  <a:schemeClr val="accent1"/>
                </a:solidFill>
                <a:latin typeface="Space Grotesk SemiBold"/>
                <a:ea typeface="Space Grotesk SemiBold"/>
                <a:cs typeface="Space Grotesk SemiBold"/>
                <a:sym typeface="Space Grotesk SemiBold"/>
              </a:defRPr>
            </a:lvl1pPr>
            <a:lvl2pPr lvl="1">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2pPr>
            <a:lvl3pPr lvl="2">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3pPr>
            <a:lvl4pPr lvl="3">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4pPr>
            <a:lvl5pPr lvl="4">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5pPr>
            <a:lvl6pPr lvl="5">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6pPr>
            <a:lvl7pPr lvl="6">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7pPr>
            <a:lvl8pPr lvl="7">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8pPr>
            <a:lvl9pPr lvl="8">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9pPr>
          </a:lstStyle>
          <a:p/>
        </p:txBody>
      </p:sp>
      <p:grpSp>
        <p:nvGrpSpPr>
          <p:cNvPr id="3177" name="Google Shape;3177;p196"/>
          <p:cNvGrpSpPr/>
          <p:nvPr/>
        </p:nvGrpSpPr>
        <p:grpSpPr>
          <a:xfrm>
            <a:off x="8663998" y="179528"/>
            <a:ext cx="202208" cy="201860"/>
            <a:chOff x="1294323" y="449402"/>
            <a:chExt cx="444608" cy="443844"/>
          </a:xfrm>
        </p:grpSpPr>
        <p:sp>
          <p:nvSpPr>
            <p:cNvPr id="3178" name="Google Shape;3178;p19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79" name="Google Shape;3179;p19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80" name="Google Shape;3180;p19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81" name="Google Shape;3181;p19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82" name="Google Shape;3182;p19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83" name="Google Shape;3183;p19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content">
  <p:cSld name="Blank_1_1_1_1_1_1_1_2">
    <p:bg>
      <p:bgPr>
        <a:solidFill>
          <a:schemeClr val="lt1"/>
        </a:solidFill>
      </p:bgPr>
    </p:bg>
    <p:spTree>
      <p:nvGrpSpPr>
        <p:cNvPr id="3184" name="Shape 3184"/>
        <p:cNvGrpSpPr/>
        <p:nvPr/>
      </p:nvGrpSpPr>
      <p:grpSpPr>
        <a:xfrm>
          <a:off x="0" y="0"/>
          <a:ext cx="0" cy="0"/>
          <a:chOff x="0" y="0"/>
          <a:chExt cx="0" cy="0"/>
        </a:xfrm>
      </p:grpSpPr>
      <p:sp>
        <p:nvSpPr>
          <p:cNvPr id="3185" name="Google Shape;3185;p197"/>
          <p:cNvSpPr txBox="1"/>
          <p:nvPr>
            <p:ph type="title"/>
          </p:nvPr>
        </p:nvSpPr>
        <p:spPr>
          <a:xfrm>
            <a:off x="220672" y="870823"/>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186" name="Google Shape;3186;p19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187" name="Google Shape;3187;p197"/>
          <p:cNvSpPr txBox="1"/>
          <p:nvPr>
            <p:ph idx="1" type="subTitle"/>
          </p:nvPr>
        </p:nvSpPr>
        <p:spPr>
          <a:xfrm>
            <a:off x="2476851" y="1961485"/>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188" name="Google Shape;3188;p197"/>
          <p:cNvSpPr txBox="1"/>
          <p:nvPr>
            <p:ph idx="2" type="subTitle"/>
          </p:nvPr>
        </p:nvSpPr>
        <p:spPr>
          <a:xfrm>
            <a:off x="4669527" y="19614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189" name="Google Shape;3189;p197"/>
          <p:cNvSpPr txBox="1"/>
          <p:nvPr>
            <p:ph idx="3" type="body"/>
          </p:nvPr>
        </p:nvSpPr>
        <p:spPr>
          <a:xfrm>
            <a:off x="4669517" y="2334578"/>
            <a:ext cx="1999500" cy="1813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190" name="Google Shape;3190;p197"/>
          <p:cNvSpPr txBox="1"/>
          <p:nvPr>
            <p:ph idx="4" type="subTitle"/>
          </p:nvPr>
        </p:nvSpPr>
        <p:spPr>
          <a:xfrm>
            <a:off x="6862201" y="19614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191" name="Google Shape;3191;p197"/>
          <p:cNvSpPr txBox="1"/>
          <p:nvPr>
            <p:ph idx="5" type="body"/>
          </p:nvPr>
        </p:nvSpPr>
        <p:spPr>
          <a:xfrm>
            <a:off x="6862197" y="2334578"/>
            <a:ext cx="1999500" cy="1813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192" name="Google Shape;3192;p197"/>
          <p:cNvSpPr txBox="1"/>
          <p:nvPr>
            <p:ph idx="6" type="body"/>
          </p:nvPr>
        </p:nvSpPr>
        <p:spPr>
          <a:xfrm>
            <a:off x="2476850" y="2334597"/>
            <a:ext cx="1999500" cy="1813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grpSp>
        <p:nvGrpSpPr>
          <p:cNvPr id="3193" name="Google Shape;3193;p197"/>
          <p:cNvGrpSpPr/>
          <p:nvPr/>
        </p:nvGrpSpPr>
        <p:grpSpPr>
          <a:xfrm>
            <a:off x="8663998" y="179528"/>
            <a:ext cx="202208" cy="201860"/>
            <a:chOff x="1294323" y="449402"/>
            <a:chExt cx="444608" cy="443844"/>
          </a:xfrm>
        </p:grpSpPr>
        <p:sp>
          <p:nvSpPr>
            <p:cNvPr id="3194" name="Google Shape;3194;p19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95" name="Google Shape;3195;p19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96" name="Google Shape;3196;p19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97" name="Google Shape;3197;p19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98" name="Google Shape;3198;p19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99" name="Google Shape;3199;p19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200" name="Google Shape;3200;p197"/>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content">
  <p:cSld name="Blank_1_1_1_1_1_1_1_2_1">
    <p:bg>
      <p:bgPr>
        <a:solidFill>
          <a:schemeClr val="lt1"/>
        </a:solidFill>
      </p:bgPr>
    </p:bg>
    <p:spTree>
      <p:nvGrpSpPr>
        <p:cNvPr id="3201" name="Shape 3201"/>
        <p:cNvGrpSpPr/>
        <p:nvPr/>
      </p:nvGrpSpPr>
      <p:grpSpPr>
        <a:xfrm>
          <a:off x="0" y="0"/>
          <a:ext cx="0" cy="0"/>
          <a:chOff x="0" y="0"/>
          <a:chExt cx="0" cy="0"/>
        </a:xfrm>
      </p:grpSpPr>
      <p:sp>
        <p:nvSpPr>
          <p:cNvPr id="3202" name="Google Shape;3202;p198"/>
          <p:cNvSpPr txBox="1"/>
          <p:nvPr>
            <p:ph type="title"/>
          </p:nvPr>
        </p:nvSpPr>
        <p:spPr>
          <a:xfrm>
            <a:off x="220675" y="1163150"/>
            <a:ext cx="3525600" cy="22674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203" name="Google Shape;3203;p19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204" name="Google Shape;3204;p198"/>
          <p:cNvSpPr txBox="1"/>
          <p:nvPr>
            <p:ph idx="1" type="subTitle"/>
          </p:nvPr>
        </p:nvSpPr>
        <p:spPr>
          <a:xfrm>
            <a:off x="4669527" y="12142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205" name="Google Shape;3205;p198"/>
          <p:cNvSpPr txBox="1"/>
          <p:nvPr>
            <p:ph idx="2" type="body"/>
          </p:nvPr>
        </p:nvSpPr>
        <p:spPr>
          <a:xfrm>
            <a:off x="4669525" y="1762629"/>
            <a:ext cx="1999500" cy="23856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206" name="Google Shape;3206;p198"/>
          <p:cNvSpPr txBox="1"/>
          <p:nvPr>
            <p:ph idx="3" type="subTitle"/>
          </p:nvPr>
        </p:nvSpPr>
        <p:spPr>
          <a:xfrm>
            <a:off x="6862201" y="12142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207" name="Google Shape;3207;p198"/>
          <p:cNvSpPr txBox="1"/>
          <p:nvPr>
            <p:ph idx="4" type="body"/>
          </p:nvPr>
        </p:nvSpPr>
        <p:spPr>
          <a:xfrm>
            <a:off x="6862202" y="1762629"/>
            <a:ext cx="1999500" cy="23856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grpSp>
        <p:nvGrpSpPr>
          <p:cNvPr id="3208" name="Google Shape;3208;p198"/>
          <p:cNvGrpSpPr/>
          <p:nvPr/>
        </p:nvGrpSpPr>
        <p:grpSpPr>
          <a:xfrm>
            <a:off x="8663998" y="179528"/>
            <a:ext cx="202208" cy="201860"/>
            <a:chOff x="1294323" y="449402"/>
            <a:chExt cx="444608" cy="443844"/>
          </a:xfrm>
        </p:grpSpPr>
        <p:sp>
          <p:nvSpPr>
            <p:cNvPr id="3209" name="Google Shape;3209;p19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10" name="Google Shape;3210;p19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11" name="Google Shape;3211;p19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12" name="Google Shape;3212;p19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13" name="Google Shape;3213;p19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14" name="Google Shape;3214;p19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215" name="Google Shape;3215;p198"/>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Blank_1_1_1_1_1_1_1_2_1_1">
    <p:bg>
      <p:bgPr>
        <a:solidFill>
          <a:schemeClr val="lt1"/>
        </a:solidFill>
      </p:bgPr>
    </p:bg>
    <p:spTree>
      <p:nvGrpSpPr>
        <p:cNvPr id="3216" name="Shape 3216"/>
        <p:cNvGrpSpPr/>
        <p:nvPr/>
      </p:nvGrpSpPr>
      <p:grpSpPr>
        <a:xfrm>
          <a:off x="0" y="0"/>
          <a:ext cx="0" cy="0"/>
          <a:chOff x="0" y="0"/>
          <a:chExt cx="0" cy="0"/>
        </a:xfrm>
      </p:grpSpPr>
      <p:sp>
        <p:nvSpPr>
          <p:cNvPr id="3217" name="Google Shape;3217;p199"/>
          <p:cNvSpPr txBox="1"/>
          <p:nvPr>
            <p:ph type="title"/>
          </p:nvPr>
        </p:nvSpPr>
        <p:spPr>
          <a:xfrm>
            <a:off x="220675" y="1163150"/>
            <a:ext cx="3525600" cy="22674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218" name="Google Shape;3218;p19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219" name="Google Shape;3219;p199"/>
          <p:cNvSpPr txBox="1"/>
          <p:nvPr>
            <p:ph idx="1" type="subTitle"/>
          </p:nvPr>
        </p:nvSpPr>
        <p:spPr>
          <a:xfrm>
            <a:off x="4669527" y="12142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220" name="Google Shape;3220;p199"/>
          <p:cNvSpPr txBox="1"/>
          <p:nvPr>
            <p:ph idx="2" type="body"/>
          </p:nvPr>
        </p:nvSpPr>
        <p:spPr>
          <a:xfrm>
            <a:off x="4669525" y="1762625"/>
            <a:ext cx="4191600" cy="2385600"/>
          </a:xfrm>
          <a:prstGeom prst="rect">
            <a:avLst/>
          </a:prstGeom>
          <a:noFill/>
          <a:ln>
            <a:noFill/>
          </a:ln>
        </p:spPr>
        <p:txBody>
          <a:bodyPr anchorCtr="0" anchor="t" bIns="91425" lIns="0" spcFirstLastPara="1" rIns="0" wrap="square" tIns="0">
            <a:noAutofit/>
          </a:bodyPr>
          <a:lstStyle>
            <a:lvl1pPr indent="-298450" lvl="0" marL="457200">
              <a:lnSpc>
                <a:spcPct val="110000"/>
              </a:lnSpc>
              <a:spcBef>
                <a:spcPts val="0"/>
              </a:spcBef>
              <a:spcAft>
                <a:spcPts val="0"/>
              </a:spcAft>
              <a:buSzPts val="1100"/>
              <a:buFont typeface="Space Grotesk"/>
              <a:buChar char="●"/>
              <a:defRPr sz="1100">
                <a:latin typeface="Space Grotesk"/>
                <a:ea typeface="Space Grotesk"/>
                <a:cs typeface="Space Grotesk"/>
                <a:sym typeface="Space Grotesk"/>
              </a:defRPr>
            </a:lvl1pPr>
            <a:lvl2pPr indent="-298450" lvl="1" marL="914400">
              <a:lnSpc>
                <a:spcPct val="110000"/>
              </a:lnSpc>
              <a:spcBef>
                <a:spcPts val="0"/>
              </a:spcBef>
              <a:spcAft>
                <a:spcPts val="0"/>
              </a:spcAft>
              <a:buSzPts val="1100"/>
              <a:buFont typeface="Space Grotesk"/>
              <a:buChar char="○"/>
              <a:defRPr sz="1100">
                <a:latin typeface="Space Grotesk"/>
                <a:ea typeface="Space Grotesk"/>
                <a:cs typeface="Space Grotesk"/>
                <a:sym typeface="Space Grotesk"/>
              </a:defRPr>
            </a:lvl2pPr>
            <a:lvl3pPr indent="-298450" lvl="2" marL="1371600">
              <a:lnSpc>
                <a:spcPct val="110000"/>
              </a:lnSpc>
              <a:spcBef>
                <a:spcPts val="0"/>
              </a:spcBef>
              <a:spcAft>
                <a:spcPts val="0"/>
              </a:spcAft>
              <a:buSzPts val="1100"/>
              <a:buFont typeface="Space Grotesk"/>
              <a:buChar char="■"/>
              <a:defRPr sz="1100">
                <a:latin typeface="Space Grotesk"/>
                <a:ea typeface="Space Grotesk"/>
                <a:cs typeface="Space Grotesk"/>
                <a:sym typeface="Space Grotesk"/>
              </a:defRPr>
            </a:lvl3pPr>
            <a:lvl4pPr indent="-298450" lvl="3" marL="1828800">
              <a:lnSpc>
                <a:spcPct val="110000"/>
              </a:lnSpc>
              <a:spcBef>
                <a:spcPts val="0"/>
              </a:spcBef>
              <a:spcAft>
                <a:spcPts val="0"/>
              </a:spcAft>
              <a:buSzPts val="1100"/>
              <a:buFont typeface="Space Grotesk"/>
              <a:buChar char="●"/>
              <a:defRPr sz="1100">
                <a:latin typeface="Space Grotesk"/>
                <a:ea typeface="Space Grotesk"/>
                <a:cs typeface="Space Grotesk"/>
                <a:sym typeface="Space Grotesk"/>
              </a:defRPr>
            </a:lvl4pPr>
            <a:lvl5pPr indent="-298450" lvl="4" marL="2286000">
              <a:lnSpc>
                <a:spcPct val="110000"/>
              </a:lnSpc>
              <a:spcBef>
                <a:spcPts val="0"/>
              </a:spcBef>
              <a:spcAft>
                <a:spcPts val="0"/>
              </a:spcAft>
              <a:buSzPts val="1100"/>
              <a:buFont typeface="Space Grotesk"/>
              <a:buChar char="○"/>
              <a:defRPr sz="1100">
                <a:latin typeface="Space Grotesk"/>
                <a:ea typeface="Space Grotesk"/>
                <a:cs typeface="Space Grotesk"/>
                <a:sym typeface="Space Grotesk"/>
              </a:defRPr>
            </a:lvl5pPr>
            <a:lvl6pPr indent="-298450" lvl="5" marL="2743200">
              <a:lnSpc>
                <a:spcPct val="110000"/>
              </a:lnSpc>
              <a:spcBef>
                <a:spcPts val="0"/>
              </a:spcBef>
              <a:spcAft>
                <a:spcPts val="0"/>
              </a:spcAft>
              <a:buSzPts val="1100"/>
              <a:buFont typeface="Space Grotesk"/>
              <a:buChar char="■"/>
              <a:defRPr sz="1100">
                <a:latin typeface="Space Grotesk"/>
                <a:ea typeface="Space Grotesk"/>
                <a:cs typeface="Space Grotesk"/>
                <a:sym typeface="Space Grotesk"/>
              </a:defRPr>
            </a:lvl6pPr>
            <a:lvl7pPr indent="-298450" lvl="6" marL="3200400">
              <a:lnSpc>
                <a:spcPct val="110000"/>
              </a:lnSpc>
              <a:spcBef>
                <a:spcPts val="0"/>
              </a:spcBef>
              <a:spcAft>
                <a:spcPts val="0"/>
              </a:spcAft>
              <a:buSzPts val="1100"/>
              <a:buFont typeface="Space Grotesk"/>
              <a:buChar char="●"/>
              <a:defRPr sz="1100">
                <a:latin typeface="Space Grotesk"/>
                <a:ea typeface="Space Grotesk"/>
                <a:cs typeface="Space Grotesk"/>
                <a:sym typeface="Space Grotesk"/>
              </a:defRPr>
            </a:lvl7pPr>
            <a:lvl8pPr indent="-298450" lvl="7" marL="3657600">
              <a:lnSpc>
                <a:spcPct val="110000"/>
              </a:lnSpc>
              <a:spcBef>
                <a:spcPts val="0"/>
              </a:spcBef>
              <a:spcAft>
                <a:spcPts val="0"/>
              </a:spcAft>
              <a:buSzPts val="1100"/>
              <a:buFont typeface="Space Grotesk"/>
              <a:buChar char="○"/>
              <a:defRPr sz="1100">
                <a:latin typeface="Space Grotesk"/>
                <a:ea typeface="Space Grotesk"/>
                <a:cs typeface="Space Grotesk"/>
                <a:sym typeface="Space Grotesk"/>
              </a:defRPr>
            </a:lvl8pPr>
            <a:lvl9pPr indent="-298450" lvl="8" marL="4114800">
              <a:lnSpc>
                <a:spcPct val="110000"/>
              </a:lnSpc>
              <a:spcBef>
                <a:spcPts val="0"/>
              </a:spcBef>
              <a:spcAft>
                <a:spcPts val="0"/>
              </a:spcAft>
              <a:buSzPts val="1100"/>
              <a:buFont typeface="Space Grotesk"/>
              <a:buChar char="■"/>
              <a:defRPr sz="1100">
                <a:latin typeface="Space Grotesk"/>
                <a:ea typeface="Space Grotesk"/>
                <a:cs typeface="Space Grotesk"/>
                <a:sym typeface="Space Grotesk"/>
              </a:defRPr>
            </a:lvl9pPr>
          </a:lstStyle>
          <a:p/>
        </p:txBody>
      </p:sp>
      <p:grpSp>
        <p:nvGrpSpPr>
          <p:cNvPr id="3221" name="Google Shape;3221;p199"/>
          <p:cNvGrpSpPr/>
          <p:nvPr/>
        </p:nvGrpSpPr>
        <p:grpSpPr>
          <a:xfrm>
            <a:off x="8663998" y="179528"/>
            <a:ext cx="202208" cy="201860"/>
            <a:chOff x="1294323" y="449402"/>
            <a:chExt cx="444608" cy="443844"/>
          </a:xfrm>
        </p:grpSpPr>
        <p:sp>
          <p:nvSpPr>
            <p:cNvPr id="3222" name="Google Shape;3222;p19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23" name="Google Shape;3223;p19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24" name="Google Shape;3224;p19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25" name="Google Shape;3225;p19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26" name="Google Shape;3226;p19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27" name="Google Shape;3227;p19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228" name="Google Shape;3228;p19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read slide">
  <p:cSld name="Blank_1_1_1_1_1_1_1_2_2">
    <p:bg>
      <p:bgPr>
        <a:solidFill>
          <a:schemeClr val="lt1"/>
        </a:solidFill>
      </p:bgPr>
    </p:bg>
    <p:spTree>
      <p:nvGrpSpPr>
        <p:cNvPr id="3229" name="Shape 3229"/>
        <p:cNvGrpSpPr/>
        <p:nvPr/>
      </p:nvGrpSpPr>
      <p:grpSpPr>
        <a:xfrm>
          <a:off x="0" y="0"/>
          <a:ext cx="0" cy="0"/>
          <a:chOff x="0" y="0"/>
          <a:chExt cx="0" cy="0"/>
        </a:xfrm>
      </p:grpSpPr>
      <p:sp>
        <p:nvSpPr>
          <p:cNvPr id="3230" name="Google Shape;3230;p200"/>
          <p:cNvSpPr txBox="1"/>
          <p:nvPr>
            <p:ph type="title"/>
          </p:nvPr>
        </p:nvSpPr>
        <p:spPr>
          <a:xfrm>
            <a:off x="220675" y="466357"/>
            <a:ext cx="2064000" cy="815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231" name="Google Shape;3231;p20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232" name="Google Shape;3232;p200"/>
          <p:cNvSpPr txBox="1"/>
          <p:nvPr>
            <p:ph idx="1" type="subTitle"/>
          </p:nvPr>
        </p:nvSpPr>
        <p:spPr>
          <a:xfrm>
            <a:off x="282850" y="1282069"/>
            <a:ext cx="1999500" cy="28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Light"/>
                <a:ea typeface="Space Grotesk Light"/>
                <a:cs typeface="Space Grotesk Light"/>
                <a:sym typeface="Space Grotesk Light"/>
              </a:defRPr>
            </a:lvl1pPr>
            <a:lvl2pPr lvl="1">
              <a:lnSpc>
                <a:spcPct val="10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lnSpc>
                <a:spcPct val="10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lnSpc>
                <a:spcPct val="10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lnSpc>
                <a:spcPct val="10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lnSpc>
                <a:spcPct val="10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lnSpc>
                <a:spcPct val="10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lnSpc>
                <a:spcPct val="10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lnSpc>
                <a:spcPct val="10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sp>
        <p:nvSpPr>
          <p:cNvPr id="3233" name="Google Shape;3233;p200"/>
          <p:cNvSpPr txBox="1"/>
          <p:nvPr>
            <p:ph idx="2" type="body"/>
          </p:nvPr>
        </p:nvSpPr>
        <p:spPr>
          <a:xfrm>
            <a:off x="4669525" y="565666"/>
            <a:ext cx="1999500" cy="4085400"/>
          </a:xfrm>
          <a:prstGeom prst="rect">
            <a:avLst/>
          </a:prstGeom>
          <a:noFill/>
          <a:ln>
            <a:noFill/>
          </a:ln>
        </p:spPr>
        <p:txBody>
          <a:bodyPr anchorCtr="0" anchor="t" bIns="91425" lIns="0" spcFirstLastPara="1" rIns="0" wrap="square" tIns="0">
            <a:noAutofit/>
          </a:bodyPr>
          <a:lstStyle>
            <a:lvl1pPr indent="-273050" lvl="0" marL="4572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3234" name="Google Shape;3234;p200"/>
          <p:cNvSpPr txBox="1"/>
          <p:nvPr>
            <p:ph idx="3" type="body"/>
          </p:nvPr>
        </p:nvSpPr>
        <p:spPr>
          <a:xfrm>
            <a:off x="6862202" y="565666"/>
            <a:ext cx="1999500" cy="4085400"/>
          </a:xfrm>
          <a:prstGeom prst="rect">
            <a:avLst/>
          </a:prstGeom>
          <a:noFill/>
          <a:ln>
            <a:noFill/>
          </a:ln>
        </p:spPr>
        <p:txBody>
          <a:bodyPr anchorCtr="0" anchor="t" bIns="91425" lIns="0" spcFirstLastPara="1" rIns="0" wrap="square" tIns="0">
            <a:noAutofit/>
          </a:bodyPr>
          <a:lstStyle>
            <a:lvl1pPr indent="-273050" lvl="0" marL="4572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3235" name="Google Shape;3235;p200"/>
          <p:cNvSpPr txBox="1"/>
          <p:nvPr>
            <p:ph idx="4" type="body"/>
          </p:nvPr>
        </p:nvSpPr>
        <p:spPr>
          <a:xfrm>
            <a:off x="2476850" y="565682"/>
            <a:ext cx="1999500" cy="4085400"/>
          </a:xfrm>
          <a:prstGeom prst="rect">
            <a:avLst/>
          </a:prstGeom>
          <a:noFill/>
          <a:ln>
            <a:noFill/>
          </a:ln>
        </p:spPr>
        <p:txBody>
          <a:bodyPr anchorCtr="0" anchor="t" bIns="0" lIns="0" spcFirstLastPara="1" rIns="0" wrap="square" tIns="0">
            <a:noAutofit/>
          </a:bodyPr>
          <a:lstStyle>
            <a:lvl1pPr indent="-273050" lvl="0" marL="4572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grpSp>
        <p:nvGrpSpPr>
          <p:cNvPr id="3236" name="Google Shape;3236;p200"/>
          <p:cNvGrpSpPr/>
          <p:nvPr/>
        </p:nvGrpSpPr>
        <p:grpSpPr>
          <a:xfrm>
            <a:off x="8663998" y="179528"/>
            <a:ext cx="202208" cy="201860"/>
            <a:chOff x="1294323" y="449402"/>
            <a:chExt cx="444608" cy="443844"/>
          </a:xfrm>
        </p:grpSpPr>
        <p:sp>
          <p:nvSpPr>
            <p:cNvPr id="3237" name="Google Shape;3237;p20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38" name="Google Shape;3238;p20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39" name="Google Shape;3239;p20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40" name="Google Shape;3240;p20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41" name="Google Shape;3241;p20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42" name="Google Shape;3242;p20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243" name="Google Shape;3243;p20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erson team">
  <p:cSld name="Blank_1_1_1_1_1_1_1_2_2_1">
    <p:bg>
      <p:bgPr>
        <a:solidFill>
          <a:schemeClr val="lt1"/>
        </a:solidFill>
      </p:bgPr>
    </p:bg>
    <p:spTree>
      <p:nvGrpSpPr>
        <p:cNvPr id="3244" name="Shape 3244"/>
        <p:cNvGrpSpPr/>
        <p:nvPr/>
      </p:nvGrpSpPr>
      <p:grpSpPr>
        <a:xfrm>
          <a:off x="0" y="0"/>
          <a:ext cx="0" cy="0"/>
          <a:chOff x="0" y="0"/>
          <a:chExt cx="0" cy="0"/>
        </a:xfrm>
      </p:grpSpPr>
      <p:sp>
        <p:nvSpPr>
          <p:cNvPr id="3245" name="Google Shape;3245;p201"/>
          <p:cNvSpPr txBox="1"/>
          <p:nvPr>
            <p:ph type="title"/>
          </p:nvPr>
        </p:nvSpPr>
        <p:spPr>
          <a:xfrm>
            <a:off x="220675" y="466350"/>
            <a:ext cx="7368900" cy="815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246" name="Google Shape;3246;p20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247" name="Google Shape;3247;p201"/>
          <p:cNvSpPr txBox="1"/>
          <p:nvPr>
            <p:ph idx="1" type="subTitle"/>
          </p:nvPr>
        </p:nvSpPr>
        <p:spPr>
          <a:xfrm>
            <a:off x="282850" y="2666072"/>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11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9pPr>
          </a:lstStyle>
          <a:p/>
        </p:txBody>
      </p:sp>
      <p:grpSp>
        <p:nvGrpSpPr>
          <p:cNvPr id="3248" name="Google Shape;3248;p201"/>
          <p:cNvGrpSpPr/>
          <p:nvPr/>
        </p:nvGrpSpPr>
        <p:grpSpPr>
          <a:xfrm>
            <a:off x="8663998" y="179528"/>
            <a:ext cx="202208" cy="201860"/>
            <a:chOff x="1294323" y="449402"/>
            <a:chExt cx="444608" cy="443844"/>
          </a:xfrm>
        </p:grpSpPr>
        <p:sp>
          <p:nvSpPr>
            <p:cNvPr id="3249" name="Google Shape;3249;p20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50" name="Google Shape;3250;p20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51" name="Google Shape;3251;p20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52" name="Google Shape;3252;p20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53" name="Google Shape;3253;p20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54" name="Google Shape;3254;p20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255" name="Google Shape;3255;p20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256" name="Google Shape;3256;p201"/>
          <p:cNvSpPr txBox="1"/>
          <p:nvPr>
            <p:ph idx="2" type="subTitle"/>
          </p:nvPr>
        </p:nvSpPr>
        <p:spPr>
          <a:xfrm>
            <a:off x="282850" y="287566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2pPr>
            <a:lvl3pPr lvl="2">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3pPr>
            <a:lvl4pPr lvl="3">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4pPr>
            <a:lvl5pPr lvl="4">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5pPr>
            <a:lvl6pPr lvl="5">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6pPr>
            <a:lvl7pPr lvl="6">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7pPr>
            <a:lvl8pPr lvl="7">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8pPr>
            <a:lvl9pPr lvl="8">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9pPr>
          </a:lstStyle>
          <a:p/>
        </p:txBody>
      </p:sp>
      <p:sp>
        <p:nvSpPr>
          <p:cNvPr id="3257" name="Google Shape;3257;p201"/>
          <p:cNvSpPr/>
          <p:nvPr>
            <p:ph idx="3" type="pic"/>
          </p:nvPr>
        </p:nvSpPr>
        <p:spPr>
          <a:xfrm>
            <a:off x="282850" y="1167550"/>
            <a:ext cx="1271100" cy="1271100"/>
          </a:xfrm>
          <a:prstGeom prst="rect">
            <a:avLst/>
          </a:prstGeom>
          <a:noFill/>
          <a:ln>
            <a:noFill/>
          </a:ln>
        </p:spPr>
      </p:sp>
      <p:sp>
        <p:nvSpPr>
          <p:cNvPr id="3258" name="Google Shape;3258;p201"/>
          <p:cNvSpPr txBox="1"/>
          <p:nvPr>
            <p:ph idx="4" type="body"/>
          </p:nvPr>
        </p:nvSpPr>
        <p:spPr>
          <a:xfrm>
            <a:off x="282850" y="3196518"/>
            <a:ext cx="2001900" cy="857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259" name="Google Shape;3259;p201"/>
          <p:cNvSpPr txBox="1"/>
          <p:nvPr>
            <p:ph idx="5" type="subTitle"/>
          </p:nvPr>
        </p:nvSpPr>
        <p:spPr>
          <a:xfrm>
            <a:off x="2474825" y="2666072"/>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11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9pPr>
          </a:lstStyle>
          <a:p/>
        </p:txBody>
      </p:sp>
      <p:sp>
        <p:nvSpPr>
          <p:cNvPr id="3260" name="Google Shape;3260;p201"/>
          <p:cNvSpPr txBox="1"/>
          <p:nvPr>
            <p:ph idx="6" type="subTitle"/>
          </p:nvPr>
        </p:nvSpPr>
        <p:spPr>
          <a:xfrm>
            <a:off x="2474825" y="287566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2pPr>
            <a:lvl3pPr lvl="2">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3pPr>
            <a:lvl4pPr lvl="3">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4pPr>
            <a:lvl5pPr lvl="4">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5pPr>
            <a:lvl6pPr lvl="5">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6pPr>
            <a:lvl7pPr lvl="6">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7pPr>
            <a:lvl8pPr lvl="7">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8pPr>
            <a:lvl9pPr lvl="8">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9pPr>
          </a:lstStyle>
          <a:p/>
        </p:txBody>
      </p:sp>
      <p:sp>
        <p:nvSpPr>
          <p:cNvPr id="3261" name="Google Shape;3261;p201"/>
          <p:cNvSpPr/>
          <p:nvPr>
            <p:ph idx="7" type="pic"/>
          </p:nvPr>
        </p:nvSpPr>
        <p:spPr>
          <a:xfrm>
            <a:off x="2474825" y="1167550"/>
            <a:ext cx="1271100" cy="1271100"/>
          </a:xfrm>
          <a:prstGeom prst="rect">
            <a:avLst/>
          </a:prstGeom>
          <a:noFill/>
          <a:ln>
            <a:noFill/>
          </a:ln>
        </p:spPr>
      </p:sp>
      <p:sp>
        <p:nvSpPr>
          <p:cNvPr id="3262" name="Google Shape;3262;p201"/>
          <p:cNvSpPr txBox="1"/>
          <p:nvPr>
            <p:ph idx="8" type="body"/>
          </p:nvPr>
        </p:nvSpPr>
        <p:spPr>
          <a:xfrm>
            <a:off x="2474825" y="3196518"/>
            <a:ext cx="2001900" cy="857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263" name="Google Shape;3263;p201"/>
          <p:cNvSpPr txBox="1"/>
          <p:nvPr>
            <p:ph idx="9" type="subTitle"/>
          </p:nvPr>
        </p:nvSpPr>
        <p:spPr>
          <a:xfrm>
            <a:off x="4666800" y="2666072"/>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11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9pPr>
          </a:lstStyle>
          <a:p/>
        </p:txBody>
      </p:sp>
      <p:sp>
        <p:nvSpPr>
          <p:cNvPr id="3264" name="Google Shape;3264;p201"/>
          <p:cNvSpPr txBox="1"/>
          <p:nvPr>
            <p:ph idx="13" type="subTitle"/>
          </p:nvPr>
        </p:nvSpPr>
        <p:spPr>
          <a:xfrm>
            <a:off x="4666800" y="287566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2pPr>
            <a:lvl3pPr lvl="2">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3pPr>
            <a:lvl4pPr lvl="3">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4pPr>
            <a:lvl5pPr lvl="4">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5pPr>
            <a:lvl6pPr lvl="5">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6pPr>
            <a:lvl7pPr lvl="6">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7pPr>
            <a:lvl8pPr lvl="7">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8pPr>
            <a:lvl9pPr lvl="8">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9pPr>
          </a:lstStyle>
          <a:p/>
        </p:txBody>
      </p:sp>
      <p:sp>
        <p:nvSpPr>
          <p:cNvPr id="3265" name="Google Shape;3265;p201"/>
          <p:cNvSpPr/>
          <p:nvPr>
            <p:ph idx="14" type="pic"/>
          </p:nvPr>
        </p:nvSpPr>
        <p:spPr>
          <a:xfrm>
            <a:off x="4666800" y="1167550"/>
            <a:ext cx="1271100" cy="1271100"/>
          </a:xfrm>
          <a:prstGeom prst="rect">
            <a:avLst/>
          </a:prstGeom>
          <a:noFill/>
          <a:ln>
            <a:noFill/>
          </a:ln>
        </p:spPr>
      </p:sp>
      <p:sp>
        <p:nvSpPr>
          <p:cNvPr id="3266" name="Google Shape;3266;p201"/>
          <p:cNvSpPr txBox="1"/>
          <p:nvPr>
            <p:ph idx="15" type="body"/>
          </p:nvPr>
        </p:nvSpPr>
        <p:spPr>
          <a:xfrm>
            <a:off x="4666800" y="3196518"/>
            <a:ext cx="2001900" cy="857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267" name="Google Shape;3267;p201"/>
          <p:cNvSpPr txBox="1"/>
          <p:nvPr>
            <p:ph idx="16" type="subTitle"/>
          </p:nvPr>
        </p:nvSpPr>
        <p:spPr>
          <a:xfrm>
            <a:off x="6858775" y="2666072"/>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11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1100"/>
              <a:buFont typeface="Space Grotesk"/>
              <a:buNone/>
              <a:defRPr b="1" sz="1100">
                <a:solidFill>
                  <a:srgbClr val="9172E3"/>
                </a:solidFill>
                <a:latin typeface="Space Grotesk"/>
                <a:ea typeface="Space Grotesk"/>
                <a:cs typeface="Space Grotesk"/>
                <a:sym typeface="Space Grotesk"/>
              </a:defRPr>
            </a:lvl9pPr>
          </a:lstStyle>
          <a:p/>
        </p:txBody>
      </p:sp>
      <p:sp>
        <p:nvSpPr>
          <p:cNvPr id="3268" name="Google Shape;3268;p201"/>
          <p:cNvSpPr txBox="1"/>
          <p:nvPr>
            <p:ph idx="17" type="subTitle"/>
          </p:nvPr>
        </p:nvSpPr>
        <p:spPr>
          <a:xfrm>
            <a:off x="6858775" y="287566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2pPr>
            <a:lvl3pPr lvl="2">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3pPr>
            <a:lvl4pPr lvl="3">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4pPr>
            <a:lvl5pPr lvl="4">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5pPr>
            <a:lvl6pPr lvl="5">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6pPr>
            <a:lvl7pPr lvl="6">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7pPr>
            <a:lvl8pPr lvl="7">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8pPr>
            <a:lvl9pPr lvl="8">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9pPr>
          </a:lstStyle>
          <a:p/>
        </p:txBody>
      </p:sp>
      <p:sp>
        <p:nvSpPr>
          <p:cNvPr id="3269" name="Google Shape;3269;p201"/>
          <p:cNvSpPr/>
          <p:nvPr>
            <p:ph idx="18" type="pic"/>
          </p:nvPr>
        </p:nvSpPr>
        <p:spPr>
          <a:xfrm>
            <a:off x="6858775" y="1167550"/>
            <a:ext cx="1271100" cy="1271100"/>
          </a:xfrm>
          <a:prstGeom prst="rect">
            <a:avLst/>
          </a:prstGeom>
          <a:noFill/>
          <a:ln>
            <a:noFill/>
          </a:ln>
        </p:spPr>
      </p:sp>
      <p:sp>
        <p:nvSpPr>
          <p:cNvPr id="3270" name="Google Shape;3270;p201"/>
          <p:cNvSpPr txBox="1"/>
          <p:nvPr>
            <p:ph idx="19" type="body"/>
          </p:nvPr>
        </p:nvSpPr>
        <p:spPr>
          <a:xfrm>
            <a:off x="6858775" y="3196518"/>
            <a:ext cx="2001900" cy="857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people team">
  <p:cSld name="Blank_1_1_1_1_1_1_1_2_2_1_1">
    <p:bg>
      <p:bgPr>
        <a:solidFill>
          <a:schemeClr val="lt1"/>
        </a:solidFill>
      </p:bgPr>
    </p:bg>
    <p:spTree>
      <p:nvGrpSpPr>
        <p:cNvPr id="3271" name="Shape 3271"/>
        <p:cNvGrpSpPr/>
        <p:nvPr/>
      </p:nvGrpSpPr>
      <p:grpSpPr>
        <a:xfrm>
          <a:off x="0" y="0"/>
          <a:ext cx="0" cy="0"/>
          <a:chOff x="0" y="0"/>
          <a:chExt cx="0" cy="0"/>
        </a:xfrm>
      </p:grpSpPr>
      <p:sp>
        <p:nvSpPr>
          <p:cNvPr id="3272" name="Google Shape;3272;p20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273" name="Google Shape;3273;p202"/>
          <p:cNvSpPr txBox="1"/>
          <p:nvPr>
            <p:ph type="title"/>
          </p:nvPr>
        </p:nvSpPr>
        <p:spPr>
          <a:xfrm>
            <a:off x="220675" y="466350"/>
            <a:ext cx="7368900" cy="815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274" name="Google Shape;3274;p202"/>
          <p:cNvSpPr txBox="1"/>
          <p:nvPr>
            <p:ph idx="1" type="subTitle"/>
          </p:nvPr>
        </p:nvSpPr>
        <p:spPr>
          <a:xfrm>
            <a:off x="282850"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grpSp>
        <p:nvGrpSpPr>
          <p:cNvPr id="3275" name="Google Shape;3275;p202"/>
          <p:cNvGrpSpPr/>
          <p:nvPr/>
        </p:nvGrpSpPr>
        <p:grpSpPr>
          <a:xfrm>
            <a:off x="8663998" y="179528"/>
            <a:ext cx="202208" cy="201860"/>
            <a:chOff x="1294323" y="449402"/>
            <a:chExt cx="444608" cy="443844"/>
          </a:xfrm>
        </p:grpSpPr>
        <p:sp>
          <p:nvSpPr>
            <p:cNvPr id="3276" name="Google Shape;3276;p20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77" name="Google Shape;3277;p20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78" name="Google Shape;3278;p20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79" name="Google Shape;3279;p20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80" name="Google Shape;3280;p20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81" name="Google Shape;3281;p20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282" name="Google Shape;3282;p202"/>
          <p:cNvSpPr txBox="1"/>
          <p:nvPr/>
        </p:nvSpPr>
        <p:spPr>
          <a:xfrm>
            <a:off x="279972" y="4805548"/>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283" name="Google Shape;3283;p202"/>
          <p:cNvSpPr txBox="1"/>
          <p:nvPr>
            <p:ph idx="2" type="subTitle"/>
          </p:nvPr>
        </p:nvSpPr>
        <p:spPr>
          <a:xfrm>
            <a:off x="282850"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3284" name="Google Shape;3284;p202"/>
          <p:cNvSpPr/>
          <p:nvPr>
            <p:ph idx="3" type="pic"/>
          </p:nvPr>
        </p:nvSpPr>
        <p:spPr>
          <a:xfrm>
            <a:off x="282850" y="1167550"/>
            <a:ext cx="1271100" cy="1271100"/>
          </a:xfrm>
          <a:prstGeom prst="rect">
            <a:avLst/>
          </a:prstGeom>
          <a:noFill/>
          <a:ln>
            <a:noFill/>
          </a:ln>
        </p:spPr>
      </p:sp>
      <p:sp>
        <p:nvSpPr>
          <p:cNvPr id="3285" name="Google Shape;3285;p202"/>
          <p:cNvSpPr txBox="1"/>
          <p:nvPr>
            <p:ph idx="4" type="body"/>
          </p:nvPr>
        </p:nvSpPr>
        <p:spPr>
          <a:xfrm>
            <a:off x="282850"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3286" name="Google Shape;3286;p202"/>
          <p:cNvSpPr txBox="1"/>
          <p:nvPr>
            <p:ph idx="5" type="subTitle"/>
          </p:nvPr>
        </p:nvSpPr>
        <p:spPr>
          <a:xfrm>
            <a:off x="1744125"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3287" name="Google Shape;3287;p202"/>
          <p:cNvSpPr txBox="1"/>
          <p:nvPr>
            <p:ph idx="6" type="subTitle"/>
          </p:nvPr>
        </p:nvSpPr>
        <p:spPr>
          <a:xfrm>
            <a:off x="1744125"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3288" name="Google Shape;3288;p202"/>
          <p:cNvSpPr/>
          <p:nvPr>
            <p:ph idx="7" type="pic"/>
          </p:nvPr>
        </p:nvSpPr>
        <p:spPr>
          <a:xfrm>
            <a:off x="1744125" y="1167550"/>
            <a:ext cx="1271100" cy="1271100"/>
          </a:xfrm>
          <a:prstGeom prst="rect">
            <a:avLst/>
          </a:prstGeom>
          <a:noFill/>
          <a:ln>
            <a:noFill/>
          </a:ln>
        </p:spPr>
      </p:sp>
      <p:sp>
        <p:nvSpPr>
          <p:cNvPr id="3289" name="Google Shape;3289;p202"/>
          <p:cNvSpPr txBox="1"/>
          <p:nvPr>
            <p:ph idx="8" type="body"/>
          </p:nvPr>
        </p:nvSpPr>
        <p:spPr>
          <a:xfrm>
            <a:off x="1744125"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3290" name="Google Shape;3290;p202"/>
          <p:cNvSpPr txBox="1"/>
          <p:nvPr>
            <p:ph idx="9" type="subTitle"/>
          </p:nvPr>
        </p:nvSpPr>
        <p:spPr>
          <a:xfrm>
            <a:off x="3205400"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3291" name="Google Shape;3291;p202"/>
          <p:cNvSpPr txBox="1"/>
          <p:nvPr>
            <p:ph idx="13" type="subTitle"/>
          </p:nvPr>
        </p:nvSpPr>
        <p:spPr>
          <a:xfrm>
            <a:off x="3205400"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3292" name="Google Shape;3292;p202"/>
          <p:cNvSpPr/>
          <p:nvPr>
            <p:ph idx="14" type="pic"/>
          </p:nvPr>
        </p:nvSpPr>
        <p:spPr>
          <a:xfrm>
            <a:off x="3205400" y="1167550"/>
            <a:ext cx="1271100" cy="1271100"/>
          </a:xfrm>
          <a:prstGeom prst="rect">
            <a:avLst/>
          </a:prstGeom>
          <a:noFill/>
          <a:ln>
            <a:noFill/>
          </a:ln>
        </p:spPr>
      </p:sp>
      <p:sp>
        <p:nvSpPr>
          <p:cNvPr id="3293" name="Google Shape;3293;p202"/>
          <p:cNvSpPr txBox="1"/>
          <p:nvPr>
            <p:ph idx="15" type="body"/>
          </p:nvPr>
        </p:nvSpPr>
        <p:spPr>
          <a:xfrm>
            <a:off x="3205400"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3294" name="Google Shape;3294;p202"/>
          <p:cNvSpPr txBox="1"/>
          <p:nvPr>
            <p:ph idx="16" type="subTitle"/>
          </p:nvPr>
        </p:nvSpPr>
        <p:spPr>
          <a:xfrm>
            <a:off x="6127950"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3295" name="Google Shape;3295;p202"/>
          <p:cNvSpPr txBox="1"/>
          <p:nvPr>
            <p:ph idx="17" type="subTitle"/>
          </p:nvPr>
        </p:nvSpPr>
        <p:spPr>
          <a:xfrm>
            <a:off x="6127950"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3296" name="Google Shape;3296;p202"/>
          <p:cNvSpPr/>
          <p:nvPr>
            <p:ph idx="18" type="pic"/>
          </p:nvPr>
        </p:nvSpPr>
        <p:spPr>
          <a:xfrm>
            <a:off x="4666675" y="1167550"/>
            <a:ext cx="1271100" cy="1271100"/>
          </a:xfrm>
          <a:prstGeom prst="rect">
            <a:avLst/>
          </a:prstGeom>
          <a:noFill/>
          <a:ln>
            <a:noFill/>
          </a:ln>
        </p:spPr>
      </p:sp>
      <p:sp>
        <p:nvSpPr>
          <p:cNvPr id="3297" name="Google Shape;3297;p202"/>
          <p:cNvSpPr txBox="1"/>
          <p:nvPr>
            <p:ph idx="19" type="body"/>
          </p:nvPr>
        </p:nvSpPr>
        <p:spPr>
          <a:xfrm>
            <a:off x="6127950"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3298" name="Google Shape;3298;p202"/>
          <p:cNvSpPr/>
          <p:nvPr>
            <p:ph idx="20" type="pic"/>
          </p:nvPr>
        </p:nvSpPr>
        <p:spPr>
          <a:xfrm>
            <a:off x="6127950" y="1167550"/>
            <a:ext cx="1271100" cy="1271100"/>
          </a:xfrm>
          <a:prstGeom prst="rect">
            <a:avLst/>
          </a:prstGeom>
          <a:noFill/>
          <a:ln>
            <a:noFill/>
          </a:ln>
        </p:spPr>
      </p:sp>
      <p:sp>
        <p:nvSpPr>
          <p:cNvPr id="3299" name="Google Shape;3299;p202"/>
          <p:cNvSpPr/>
          <p:nvPr>
            <p:ph idx="21" type="pic"/>
          </p:nvPr>
        </p:nvSpPr>
        <p:spPr>
          <a:xfrm>
            <a:off x="7589225" y="1153413"/>
            <a:ext cx="1271100" cy="1271100"/>
          </a:xfrm>
          <a:prstGeom prst="rect">
            <a:avLst/>
          </a:prstGeom>
          <a:noFill/>
          <a:ln>
            <a:noFill/>
          </a:ln>
        </p:spPr>
      </p:sp>
      <p:sp>
        <p:nvSpPr>
          <p:cNvPr id="3300" name="Google Shape;3300;p202"/>
          <p:cNvSpPr txBox="1"/>
          <p:nvPr>
            <p:ph idx="22" type="subTitle"/>
          </p:nvPr>
        </p:nvSpPr>
        <p:spPr>
          <a:xfrm>
            <a:off x="4666675"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3301" name="Google Shape;3301;p202"/>
          <p:cNvSpPr txBox="1"/>
          <p:nvPr>
            <p:ph idx="23" type="subTitle"/>
          </p:nvPr>
        </p:nvSpPr>
        <p:spPr>
          <a:xfrm>
            <a:off x="4666675"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3302" name="Google Shape;3302;p202"/>
          <p:cNvSpPr txBox="1"/>
          <p:nvPr>
            <p:ph idx="24" type="body"/>
          </p:nvPr>
        </p:nvSpPr>
        <p:spPr>
          <a:xfrm>
            <a:off x="4666675"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3303" name="Google Shape;3303;p202"/>
          <p:cNvSpPr txBox="1"/>
          <p:nvPr>
            <p:ph idx="25" type="subTitle"/>
          </p:nvPr>
        </p:nvSpPr>
        <p:spPr>
          <a:xfrm>
            <a:off x="7589225"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3304" name="Google Shape;3304;p202"/>
          <p:cNvSpPr txBox="1"/>
          <p:nvPr>
            <p:ph idx="26" type="subTitle"/>
          </p:nvPr>
        </p:nvSpPr>
        <p:spPr>
          <a:xfrm>
            <a:off x="7589225"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3305" name="Google Shape;3305;p202"/>
          <p:cNvSpPr txBox="1"/>
          <p:nvPr>
            <p:ph idx="27" type="body"/>
          </p:nvPr>
        </p:nvSpPr>
        <p:spPr>
          <a:xfrm>
            <a:off x="7589225"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cxnSp>
        <p:nvCxnSpPr>
          <p:cNvPr id="3306" name="Google Shape;3306;p202"/>
          <p:cNvCxnSpPr/>
          <p:nvPr/>
        </p:nvCxnSpPr>
        <p:spPr>
          <a:xfrm>
            <a:off x="283992"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3307" name="Google Shape;3307;p202"/>
          <p:cNvCxnSpPr/>
          <p:nvPr/>
        </p:nvCxnSpPr>
        <p:spPr>
          <a:xfrm>
            <a:off x="1745167"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3308" name="Google Shape;3308;p202"/>
          <p:cNvCxnSpPr/>
          <p:nvPr/>
        </p:nvCxnSpPr>
        <p:spPr>
          <a:xfrm>
            <a:off x="3206342"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3309" name="Google Shape;3309;p202"/>
          <p:cNvCxnSpPr/>
          <p:nvPr/>
        </p:nvCxnSpPr>
        <p:spPr>
          <a:xfrm>
            <a:off x="4667517"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3310" name="Google Shape;3310;p202"/>
          <p:cNvCxnSpPr/>
          <p:nvPr/>
        </p:nvCxnSpPr>
        <p:spPr>
          <a:xfrm>
            <a:off x="6128692"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3311" name="Google Shape;3311;p202"/>
          <p:cNvCxnSpPr/>
          <p:nvPr/>
        </p:nvCxnSpPr>
        <p:spPr>
          <a:xfrm>
            <a:off x="7589867" y="3290754"/>
            <a:ext cx="1269000" cy="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member focus">
  <p:cSld name="Blank_1_3">
    <p:bg>
      <p:bgPr>
        <a:solidFill>
          <a:schemeClr val="lt1"/>
        </a:solidFill>
      </p:bgPr>
    </p:bg>
    <p:spTree>
      <p:nvGrpSpPr>
        <p:cNvPr id="3312" name="Shape 3312"/>
        <p:cNvGrpSpPr/>
        <p:nvPr/>
      </p:nvGrpSpPr>
      <p:grpSpPr>
        <a:xfrm>
          <a:off x="0" y="0"/>
          <a:ext cx="0" cy="0"/>
          <a:chOff x="0" y="0"/>
          <a:chExt cx="0" cy="0"/>
        </a:xfrm>
      </p:grpSpPr>
      <p:sp>
        <p:nvSpPr>
          <p:cNvPr id="3313" name="Google Shape;3313;p203"/>
          <p:cNvSpPr/>
          <p:nvPr>
            <p:ph idx="2" type="pic"/>
          </p:nvPr>
        </p:nvSpPr>
        <p:spPr>
          <a:xfrm>
            <a:off x="4557975" y="-18025"/>
            <a:ext cx="4629000" cy="5220000"/>
          </a:xfrm>
          <a:prstGeom prst="rect">
            <a:avLst/>
          </a:prstGeom>
          <a:noFill/>
          <a:ln>
            <a:noFill/>
          </a:ln>
        </p:spPr>
      </p:sp>
      <p:sp>
        <p:nvSpPr>
          <p:cNvPr id="3314" name="Google Shape;3314;p203"/>
          <p:cNvSpPr txBox="1"/>
          <p:nvPr>
            <p:ph type="title"/>
          </p:nvPr>
        </p:nvSpPr>
        <p:spPr>
          <a:xfrm>
            <a:off x="220675" y="566800"/>
            <a:ext cx="4143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solidFill>
                  <a:srgbClr val="9172E3"/>
                </a:solidFill>
                <a:latin typeface="Space Grotesk"/>
                <a:ea typeface="Space Grotesk"/>
                <a:cs typeface="Space Grotesk"/>
                <a:sym typeface="Space Grotesk"/>
              </a:defRPr>
            </a:lvl1pPr>
            <a:lvl2pPr lvl="1">
              <a:spcBef>
                <a:spcPts val="0"/>
              </a:spcBef>
              <a:spcAft>
                <a:spcPts val="0"/>
              </a:spcAft>
              <a:buClr>
                <a:srgbClr val="9172E3"/>
              </a:buClr>
              <a:buSzPts val="2900"/>
              <a:buNone/>
              <a:defRPr sz="2900">
                <a:solidFill>
                  <a:srgbClr val="9172E3"/>
                </a:solidFill>
              </a:defRPr>
            </a:lvl2pPr>
            <a:lvl3pPr lvl="2">
              <a:spcBef>
                <a:spcPts val="0"/>
              </a:spcBef>
              <a:spcAft>
                <a:spcPts val="0"/>
              </a:spcAft>
              <a:buClr>
                <a:srgbClr val="9172E3"/>
              </a:buClr>
              <a:buSzPts val="2900"/>
              <a:buNone/>
              <a:defRPr sz="2900">
                <a:solidFill>
                  <a:srgbClr val="9172E3"/>
                </a:solidFill>
              </a:defRPr>
            </a:lvl3pPr>
            <a:lvl4pPr lvl="3">
              <a:spcBef>
                <a:spcPts val="0"/>
              </a:spcBef>
              <a:spcAft>
                <a:spcPts val="0"/>
              </a:spcAft>
              <a:buClr>
                <a:srgbClr val="9172E3"/>
              </a:buClr>
              <a:buSzPts val="2900"/>
              <a:buNone/>
              <a:defRPr sz="2900">
                <a:solidFill>
                  <a:srgbClr val="9172E3"/>
                </a:solidFill>
              </a:defRPr>
            </a:lvl4pPr>
            <a:lvl5pPr lvl="4">
              <a:spcBef>
                <a:spcPts val="0"/>
              </a:spcBef>
              <a:spcAft>
                <a:spcPts val="0"/>
              </a:spcAft>
              <a:buClr>
                <a:srgbClr val="9172E3"/>
              </a:buClr>
              <a:buSzPts val="2900"/>
              <a:buNone/>
              <a:defRPr sz="2900">
                <a:solidFill>
                  <a:srgbClr val="9172E3"/>
                </a:solidFill>
              </a:defRPr>
            </a:lvl5pPr>
            <a:lvl6pPr lvl="5">
              <a:spcBef>
                <a:spcPts val="0"/>
              </a:spcBef>
              <a:spcAft>
                <a:spcPts val="0"/>
              </a:spcAft>
              <a:buClr>
                <a:srgbClr val="9172E3"/>
              </a:buClr>
              <a:buSzPts val="2900"/>
              <a:buNone/>
              <a:defRPr sz="2900">
                <a:solidFill>
                  <a:srgbClr val="9172E3"/>
                </a:solidFill>
              </a:defRPr>
            </a:lvl6pPr>
            <a:lvl7pPr lvl="6">
              <a:spcBef>
                <a:spcPts val="0"/>
              </a:spcBef>
              <a:spcAft>
                <a:spcPts val="0"/>
              </a:spcAft>
              <a:buClr>
                <a:srgbClr val="9172E3"/>
              </a:buClr>
              <a:buSzPts val="2900"/>
              <a:buNone/>
              <a:defRPr sz="2900">
                <a:solidFill>
                  <a:srgbClr val="9172E3"/>
                </a:solidFill>
              </a:defRPr>
            </a:lvl7pPr>
            <a:lvl8pPr lvl="7">
              <a:spcBef>
                <a:spcPts val="0"/>
              </a:spcBef>
              <a:spcAft>
                <a:spcPts val="0"/>
              </a:spcAft>
              <a:buClr>
                <a:srgbClr val="9172E3"/>
              </a:buClr>
              <a:buSzPts val="2900"/>
              <a:buNone/>
              <a:defRPr sz="2900">
                <a:solidFill>
                  <a:srgbClr val="9172E3"/>
                </a:solidFill>
              </a:defRPr>
            </a:lvl8pPr>
            <a:lvl9pPr lvl="8">
              <a:spcBef>
                <a:spcPts val="0"/>
              </a:spcBef>
              <a:spcAft>
                <a:spcPts val="0"/>
              </a:spcAft>
              <a:buClr>
                <a:srgbClr val="9172E3"/>
              </a:buClr>
              <a:buSzPts val="2900"/>
              <a:buNone/>
              <a:defRPr sz="2900">
                <a:solidFill>
                  <a:srgbClr val="9172E3"/>
                </a:solidFill>
              </a:defRPr>
            </a:lvl9pPr>
          </a:lstStyle>
          <a:p/>
        </p:txBody>
      </p:sp>
      <p:sp>
        <p:nvSpPr>
          <p:cNvPr id="3315" name="Google Shape;3315;p203"/>
          <p:cNvSpPr txBox="1"/>
          <p:nvPr>
            <p:ph idx="1" type="subTitle"/>
          </p:nvPr>
        </p:nvSpPr>
        <p:spPr>
          <a:xfrm>
            <a:off x="230656" y="422186"/>
            <a:ext cx="17202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316" name="Google Shape;3316;p203"/>
          <p:cNvSpPr txBox="1"/>
          <p:nvPr>
            <p:ph idx="3" type="subTitle"/>
          </p:nvPr>
        </p:nvSpPr>
        <p:spPr>
          <a:xfrm>
            <a:off x="229691" y="1549575"/>
            <a:ext cx="36564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00">
                <a:latin typeface="Space Grotesk"/>
                <a:ea typeface="Space Grotesk"/>
                <a:cs typeface="Space Grotesk"/>
                <a:sym typeface="Space Grotesk"/>
              </a:defRPr>
            </a:lvl1pPr>
            <a:lvl2pPr lvl="1">
              <a:spcBef>
                <a:spcPts val="0"/>
              </a:spcBef>
              <a:spcAft>
                <a:spcPts val="0"/>
              </a:spcAft>
              <a:buSzPts val="1100"/>
              <a:buFont typeface="Space Grotesk"/>
              <a:buNone/>
              <a:defRPr sz="1100">
                <a:latin typeface="Space Grotesk"/>
                <a:ea typeface="Space Grotesk"/>
                <a:cs typeface="Space Grotesk"/>
                <a:sym typeface="Space Grotesk"/>
              </a:defRPr>
            </a:lvl2pPr>
            <a:lvl3pPr lvl="2">
              <a:spcBef>
                <a:spcPts val="0"/>
              </a:spcBef>
              <a:spcAft>
                <a:spcPts val="0"/>
              </a:spcAft>
              <a:buSzPts val="1100"/>
              <a:buFont typeface="Space Grotesk"/>
              <a:buNone/>
              <a:defRPr sz="1100">
                <a:latin typeface="Space Grotesk"/>
                <a:ea typeface="Space Grotesk"/>
                <a:cs typeface="Space Grotesk"/>
                <a:sym typeface="Space Grotesk"/>
              </a:defRPr>
            </a:lvl3pPr>
            <a:lvl4pPr lvl="3">
              <a:spcBef>
                <a:spcPts val="0"/>
              </a:spcBef>
              <a:spcAft>
                <a:spcPts val="0"/>
              </a:spcAft>
              <a:buSzPts val="1100"/>
              <a:buFont typeface="Space Grotesk"/>
              <a:buNone/>
              <a:defRPr sz="1100">
                <a:latin typeface="Space Grotesk"/>
                <a:ea typeface="Space Grotesk"/>
                <a:cs typeface="Space Grotesk"/>
                <a:sym typeface="Space Grotesk"/>
              </a:defRPr>
            </a:lvl4pPr>
            <a:lvl5pPr lvl="4">
              <a:spcBef>
                <a:spcPts val="0"/>
              </a:spcBef>
              <a:spcAft>
                <a:spcPts val="0"/>
              </a:spcAft>
              <a:buSzPts val="1100"/>
              <a:buFont typeface="Space Grotesk"/>
              <a:buNone/>
              <a:defRPr sz="1100">
                <a:latin typeface="Space Grotesk"/>
                <a:ea typeface="Space Grotesk"/>
                <a:cs typeface="Space Grotesk"/>
                <a:sym typeface="Space Grotesk"/>
              </a:defRPr>
            </a:lvl5pPr>
            <a:lvl6pPr lvl="5">
              <a:spcBef>
                <a:spcPts val="0"/>
              </a:spcBef>
              <a:spcAft>
                <a:spcPts val="0"/>
              </a:spcAft>
              <a:buSzPts val="1100"/>
              <a:buFont typeface="Space Grotesk"/>
              <a:buNone/>
              <a:defRPr sz="1100">
                <a:latin typeface="Space Grotesk"/>
                <a:ea typeface="Space Grotesk"/>
                <a:cs typeface="Space Grotesk"/>
                <a:sym typeface="Space Grotesk"/>
              </a:defRPr>
            </a:lvl6pPr>
            <a:lvl7pPr lvl="6">
              <a:spcBef>
                <a:spcPts val="0"/>
              </a:spcBef>
              <a:spcAft>
                <a:spcPts val="0"/>
              </a:spcAft>
              <a:buSzPts val="1100"/>
              <a:buFont typeface="Space Grotesk"/>
              <a:buNone/>
              <a:defRPr sz="1100">
                <a:latin typeface="Space Grotesk"/>
                <a:ea typeface="Space Grotesk"/>
                <a:cs typeface="Space Grotesk"/>
                <a:sym typeface="Space Grotesk"/>
              </a:defRPr>
            </a:lvl7pPr>
            <a:lvl8pPr lvl="7">
              <a:spcBef>
                <a:spcPts val="0"/>
              </a:spcBef>
              <a:spcAft>
                <a:spcPts val="0"/>
              </a:spcAft>
              <a:buSzPts val="1100"/>
              <a:buFont typeface="Space Grotesk"/>
              <a:buNone/>
              <a:defRPr sz="1100">
                <a:latin typeface="Space Grotesk"/>
                <a:ea typeface="Space Grotesk"/>
                <a:cs typeface="Space Grotesk"/>
                <a:sym typeface="Space Grotesk"/>
              </a:defRPr>
            </a:lvl8pPr>
            <a:lvl9pPr lvl="8">
              <a:spcBef>
                <a:spcPts val="0"/>
              </a:spcBef>
              <a:spcAft>
                <a:spcPts val="0"/>
              </a:spcAft>
              <a:buSzPts val="1100"/>
              <a:buFont typeface="Space Grotesk"/>
              <a:buNone/>
              <a:defRPr sz="1100">
                <a:latin typeface="Space Grotesk"/>
                <a:ea typeface="Space Grotesk"/>
                <a:cs typeface="Space Grotesk"/>
                <a:sym typeface="Space Grotesk"/>
              </a:defRPr>
            </a:lvl9pPr>
          </a:lstStyle>
          <a:p/>
        </p:txBody>
      </p:sp>
      <p:sp>
        <p:nvSpPr>
          <p:cNvPr id="3317" name="Google Shape;3317;p20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318" name="Google Shape;3318;p20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319" name="Google Shape;3319;p203"/>
          <p:cNvSpPr txBox="1"/>
          <p:nvPr>
            <p:ph idx="4" type="subTitle"/>
          </p:nvPr>
        </p:nvSpPr>
        <p:spPr>
          <a:xfrm>
            <a:off x="282850" y="2769322"/>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320" name="Google Shape;3320;p203"/>
          <p:cNvSpPr txBox="1"/>
          <p:nvPr>
            <p:ph idx="5" type="subTitle"/>
          </p:nvPr>
        </p:nvSpPr>
        <p:spPr>
          <a:xfrm>
            <a:off x="282850" y="3155157"/>
            <a:ext cx="2001900" cy="10110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cxnSp>
        <p:nvCxnSpPr>
          <p:cNvPr id="3321" name="Google Shape;3321;p203"/>
          <p:cNvCxnSpPr/>
          <p:nvPr/>
        </p:nvCxnSpPr>
        <p:spPr>
          <a:xfrm>
            <a:off x="284000" y="2758825"/>
            <a:ext cx="2001600" cy="0"/>
          </a:xfrm>
          <a:prstGeom prst="straightConnector1">
            <a:avLst/>
          </a:prstGeom>
          <a:noFill/>
          <a:ln cap="flat" cmpd="sng" w="9525">
            <a:solidFill>
              <a:schemeClr val="dk2"/>
            </a:solidFill>
            <a:prstDash val="solid"/>
            <a:round/>
            <a:headEnd len="med" w="med" type="none"/>
            <a:tailEnd len="med" w="med" type="none"/>
          </a:ln>
        </p:spPr>
      </p:cxnSp>
      <p:sp>
        <p:nvSpPr>
          <p:cNvPr id="3322" name="Google Shape;3322;p203"/>
          <p:cNvSpPr txBox="1"/>
          <p:nvPr>
            <p:ph idx="6" type="subTitle"/>
          </p:nvPr>
        </p:nvSpPr>
        <p:spPr>
          <a:xfrm>
            <a:off x="2474825" y="2769322"/>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323" name="Google Shape;3323;p203"/>
          <p:cNvSpPr txBox="1"/>
          <p:nvPr>
            <p:ph idx="7" type="subTitle"/>
          </p:nvPr>
        </p:nvSpPr>
        <p:spPr>
          <a:xfrm>
            <a:off x="2474825" y="3155157"/>
            <a:ext cx="2001900" cy="10110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cxnSp>
        <p:nvCxnSpPr>
          <p:cNvPr id="3324" name="Google Shape;3324;p203"/>
          <p:cNvCxnSpPr/>
          <p:nvPr/>
        </p:nvCxnSpPr>
        <p:spPr>
          <a:xfrm>
            <a:off x="2475975" y="2758825"/>
            <a:ext cx="2001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p:cSld name="Blank_1_1_1_1_1_1_1_2_2_1_1_1">
    <p:bg>
      <p:bgPr>
        <a:solidFill>
          <a:schemeClr val="lt1"/>
        </a:solidFill>
      </p:bgPr>
    </p:bg>
    <p:spTree>
      <p:nvGrpSpPr>
        <p:cNvPr id="3325" name="Shape 3325"/>
        <p:cNvGrpSpPr/>
        <p:nvPr/>
      </p:nvGrpSpPr>
      <p:grpSpPr>
        <a:xfrm>
          <a:off x="0" y="0"/>
          <a:ext cx="0" cy="0"/>
          <a:chOff x="0" y="0"/>
          <a:chExt cx="0" cy="0"/>
        </a:xfrm>
      </p:grpSpPr>
      <p:sp>
        <p:nvSpPr>
          <p:cNvPr id="3326" name="Google Shape;3326;p20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327" name="Google Shape;3327;p204"/>
          <p:cNvSpPr txBox="1"/>
          <p:nvPr>
            <p:ph type="title"/>
          </p:nvPr>
        </p:nvSpPr>
        <p:spPr>
          <a:xfrm>
            <a:off x="220675" y="466350"/>
            <a:ext cx="73689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3328" name="Google Shape;3328;p204"/>
          <p:cNvGrpSpPr/>
          <p:nvPr/>
        </p:nvGrpSpPr>
        <p:grpSpPr>
          <a:xfrm>
            <a:off x="8663998" y="179528"/>
            <a:ext cx="202208" cy="201860"/>
            <a:chOff x="1294323" y="449402"/>
            <a:chExt cx="444608" cy="443844"/>
          </a:xfrm>
        </p:grpSpPr>
        <p:sp>
          <p:nvSpPr>
            <p:cNvPr id="3329" name="Google Shape;3329;p20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30" name="Google Shape;3330;p20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31" name="Google Shape;3331;p20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32" name="Google Shape;3332;p20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33" name="Google Shape;3333;p20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34" name="Google Shape;3334;p20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335" name="Google Shape;3335;p204"/>
          <p:cNvSpPr txBox="1"/>
          <p:nvPr/>
        </p:nvSpPr>
        <p:spPr>
          <a:xfrm>
            <a:off x="279972" y="4805548"/>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336" name="Google Shape;3336;p204"/>
          <p:cNvSpPr txBox="1"/>
          <p:nvPr/>
        </p:nvSpPr>
        <p:spPr>
          <a:xfrm>
            <a:off x="287973" y="1264600"/>
            <a:ext cx="5355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Week</a:t>
            </a:r>
            <a:endParaRPr sz="800">
              <a:latin typeface="Space Grotesk"/>
              <a:ea typeface="Space Grotesk"/>
              <a:cs typeface="Space Grotesk"/>
              <a:sym typeface="Space Grotesk"/>
            </a:endParaRPr>
          </a:p>
        </p:txBody>
      </p:sp>
      <p:sp>
        <p:nvSpPr>
          <p:cNvPr id="3337" name="Google Shape;3337;p204"/>
          <p:cNvSpPr txBox="1"/>
          <p:nvPr/>
        </p:nvSpPr>
        <p:spPr>
          <a:xfrm>
            <a:off x="287976" y="1725400"/>
            <a:ext cx="869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SemiBold"/>
                <a:ea typeface="Space Grotesk SemiBold"/>
                <a:cs typeface="Space Grotesk SemiBold"/>
                <a:sym typeface="Space Grotesk SemiBold"/>
              </a:rPr>
              <a:t>Release cadence</a:t>
            </a:r>
            <a:endParaRPr sz="800">
              <a:latin typeface="Space Grotesk SemiBold"/>
              <a:ea typeface="Space Grotesk SemiBold"/>
              <a:cs typeface="Space Grotesk SemiBold"/>
              <a:sym typeface="Space Grotesk SemiBold"/>
            </a:endParaRPr>
          </a:p>
        </p:txBody>
      </p:sp>
      <p:sp>
        <p:nvSpPr>
          <p:cNvPr id="3338" name="Google Shape;3338;p204"/>
          <p:cNvSpPr txBox="1"/>
          <p:nvPr/>
        </p:nvSpPr>
        <p:spPr>
          <a:xfrm>
            <a:off x="287974" y="2539450"/>
            <a:ext cx="1340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SemiBold"/>
                <a:ea typeface="Space Grotesk SemiBold"/>
                <a:cs typeface="Space Grotesk SemiBold"/>
                <a:sym typeface="Space Grotesk SemiBold"/>
              </a:rPr>
              <a:t>Team / pod structure</a:t>
            </a:r>
            <a:endParaRPr sz="800">
              <a:latin typeface="Space Grotesk SemiBold"/>
              <a:ea typeface="Space Grotesk SemiBold"/>
              <a:cs typeface="Space Grotesk SemiBold"/>
              <a:sym typeface="Space Grotesk SemiBold"/>
            </a:endParaRPr>
          </a:p>
        </p:txBody>
      </p:sp>
      <p:sp>
        <p:nvSpPr>
          <p:cNvPr id="3339" name="Google Shape;3339;p204"/>
          <p:cNvSpPr txBox="1"/>
          <p:nvPr>
            <p:ph idx="1" type="subTitle"/>
          </p:nvPr>
        </p:nvSpPr>
        <p:spPr>
          <a:xfrm>
            <a:off x="281600" y="3153800"/>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
        <p:nvSpPr>
          <p:cNvPr id="3340" name="Google Shape;3340;p204"/>
          <p:cNvSpPr txBox="1"/>
          <p:nvPr>
            <p:ph idx="2" type="subTitle"/>
          </p:nvPr>
        </p:nvSpPr>
        <p:spPr>
          <a:xfrm>
            <a:off x="281600" y="3442980"/>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
        <p:nvSpPr>
          <p:cNvPr id="3341" name="Google Shape;3341;p204"/>
          <p:cNvSpPr txBox="1"/>
          <p:nvPr>
            <p:ph idx="3" type="subTitle"/>
          </p:nvPr>
        </p:nvSpPr>
        <p:spPr>
          <a:xfrm>
            <a:off x="281600" y="2872290"/>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
        <p:nvSpPr>
          <p:cNvPr id="3342" name="Google Shape;3342;p204"/>
          <p:cNvSpPr txBox="1"/>
          <p:nvPr>
            <p:ph idx="4" type="subTitle"/>
          </p:nvPr>
        </p:nvSpPr>
        <p:spPr>
          <a:xfrm>
            <a:off x="281600" y="4300455"/>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cxnSp>
        <p:nvCxnSpPr>
          <p:cNvPr id="3343" name="Google Shape;3343;p204"/>
          <p:cNvCxnSpPr/>
          <p:nvPr/>
        </p:nvCxnSpPr>
        <p:spPr>
          <a:xfrm>
            <a:off x="1746684"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44" name="Google Shape;3344;p204"/>
          <p:cNvCxnSpPr/>
          <p:nvPr/>
        </p:nvCxnSpPr>
        <p:spPr>
          <a:xfrm>
            <a:off x="2141830"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45" name="Google Shape;3345;p204"/>
          <p:cNvCxnSpPr/>
          <p:nvPr/>
        </p:nvCxnSpPr>
        <p:spPr>
          <a:xfrm>
            <a:off x="2536977"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46" name="Google Shape;3346;p204"/>
          <p:cNvCxnSpPr/>
          <p:nvPr/>
        </p:nvCxnSpPr>
        <p:spPr>
          <a:xfrm>
            <a:off x="2932123"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47" name="Google Shape;3347;p204"/>
          <p:cNvCxnSpPr/>
          <p:nvPr/>
        </p:nvCxnSpPr>
        <p:spPr>
          <a:xfrm>
            <a:off x="3327270"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48" name="Google Shape;3348;p204"/>
          <p:cNvCxnSpPr/>
          <p:nvPr/>
        </p:nvCxnSpPr>
        <p:spPr>
          <a:xfrm>
            <a:off x="3722416"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49" name="Google Shape;3349;p204"/>
          <p:cNvCxnSpPr/>
          <p:nvPr/>
        </p:nvCxnSpPr>
        <p:spPr>
          <a:xfrm>
            <a:off x="4117562"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0" name="Google Shape;3350;p204"/>
          <p:cNvCxnSpPr/>
          <p:nvPr/>
        </p:nvCxnSpPr>
        <p:spPr>
          <a:xfrm>
            <a:off x="4512709"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1" name="Google Shape;3351;p204"/>
          <p:cNvCxnSpPr/>
          <p:nvPr/>
        </p:nvCxnSpPr>
        <p:spPr>
          <a:xfrm>
            <a:off x="4907855"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2" name="Google Shape;3352;p204"/>
          <p:cNvCxnSpPr/>
          <p:nvPr/>
        </p:nvCxnSpPr>
        <p:spPr>
          <a:xfrm>
            <a:off x="5303002"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3" name="Google Shape;3353;p204"/>
          <p:cNvCxnSpPr/>
          <p:nvPr/>
        </p:nvCxnSpPr>
        <p:spPr>
          <a:xfrm>
            <a:off x="5698148"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4" name="Google Shape;3354;p204"/>
          <p:cNvCxnSpPr/>
          <p:nvPr/>
        </p:nvCxnSpPr>
        <p:spPr>
          <a:xfrm>
            <a:off x="6093294"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5" name="Google Shape;3355;p204"/>
          <p:cNvCxnSpPr/>
          <p:nvPr/>
        </p:nvCxnSpPr>
        <p:spPr>
          <a:xfrm>
            <a:off x="6488441"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6" name="Google Shape;3356;p204"/>
          <p:cNvCxnSpPr/>
          <p:nvPr/>
        </p:nvCxnSpPr>
        <p:spPr>
          <a:xfrm>
            <a:off x="6883587"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7" name="Google Shape;3357;p204"/>
          <p:cNvCxnSpPr/>
          <p:nvPr/>
        </p:nvCxnSpPr>
        <p:spPr>
          <a:xfrm>
            <a:off x="7278734"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8" name="Google Shape;3358;p204"/>
          <p:cNvCxnSpPr/>
          <p:nvPr/>
        </p:nvCxnSpPr>
        <p:spPr>
          <a:xfrm>
            <a:off x="7673880"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59" name="Google Shape;3359;p204"/>
          <p:cNvCxnSpPr/>
          <p:nvPr/>
        </p:nvCxnSpPr>
        <p:spPr>
          <a:xfrm>
            <a:off x="8069026"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60" name="Google Shape;3360;p204"/>
          <p:cNvCxnSpPr/>
          <p:nvPr/>
        </p:nvCxnSpPr>
        <p:spPr>
          <a:xfrm>
            <a:off x="8464173"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61" name="Google Shape;3361;p204"/>
          <p:cNvCxnSpPr/>
          <p:nvPr/>
        </p:nvCxnSpPr>
        <p:spPr>
          <a:xfrm>
            <a:off x="8859319"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3362" name="Google Shape;3362;p204"/>
          <p:cNvCxnSpPr/>
          <p:nvPr/>
        </p:nvCxnSpPr>
        <p:spPr>
          <a:xfrm>
            <a:off x="296950" y="1541075"/>
            <a:ext cx="8569200" cy="0"/>
          </a:xfrm>
          <a:prstGeom prst="straightConnector1">
            <a:avLst/>
          </a:prstGeom>
          <a:noFill/>
          <a:ln cap="flat" cmpd="sng" w="9525">
            <a:solidFill>
              <a:srgbClr val="000000"/>
            </a:solidFill>
            <a:prstDash val="solid"/>
            <a:round/>
            <a:headEnd len="med" w="med" type="none"/>
            <a:tailEnd len="med" w="med" type="none"/>
          </a:ln>
        </p:spPr>
      </p:cxnSp>
      <p:cxnSp>
        <p:nvCxnSpPr>
          <p:cNvPr id="3363" name="Google Shape;3363;p204"/>
          <p:cNvCxnSpPr/>
          <p:nvPr/>
        </p:nvCxnSpPr>
        <p:spPr>
          <a:xfrm>
            <a:off x="296950" y="2360250"/>
            <a:ext cx="8569200" cy="0"/>
          </a:xfrm>
          <a:prstGeom prst="straightConnector1">
            <a:avLst/>
          </a:prstGeom>
          <a:noFill/>
          <a:ln cap="flat" cmpd="sng" w="9525">
            <a:solidFill>
              <a:srgbClr val="000000"/>
            </a:solidFill>
            <a:prstDash val="solid"/>
            <a:round/>
            <a:headEnd len="med" w="med" type="none"/>
            <a:tailEnd len="med" w="med" type="none"/>
          </a:ln>
        </p:spPr>
      </p:cxnSp>
      <p:sp>
        <p:nvSpPr>
          <p:cNvPr id="3364" name="Google Shape;3364;p204"/>
          <p:cNvSpPr txBox="1"/>
          <p:nvPr/>
        </p:nvSpPr>
        <p:spPr>
          <a:xfrm>
            <a:off x="1916972"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a:t>
            </a:r>
            <a:endParaRPr sz="800">
              <a:latin typeface="Space Grotesk"/>
              <a:ea typeface="Space Grotesk"/>
              <a:cs typeface="Space Grotesk"/>
              <a:sym typeface="Space Grotesk"/>
            </a:endParaRPr>
          </a:p>
        </p:txBody>
      </p:sp>
      <p:sp>
        <p:nvSpPr>
          <p:cNvPr id="3365" name="Google Shape;3365;p204"/>
          <p:cNvSpPr txBox="1"/>
          <p:nvPr/>
        </p:nvSpPr>
        <p:spPr>
          <a:xfrm>
            <a:off x="2304656"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2</a:t>
            </a:r>
            <a:endParaRPr sz="800">
              <a:latin typeface="Space Grotesk"/>
              <a:ea typeface="Space Grotesk"/>
              <a:cs typeface="Space Grotesk"/>
              <a:sym typeface="Space Grotesk"/>
            </a:endParaRPr>
          </a:p>
        </p:txBody>
      </p:sp>
      <p:sp>
        <p:nvSpPr>
          <p:cNvPr id="3366" name="Google Shape;3366;p204"/>
          <p:cNvSpPr txBox="1"/>
          <p:nvPr/>
        </p:nvSpPr>
        <p:spPr>
          <a:xfrm>
            <a:off x="3096356"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4</a:t>
            </a:r>
            <a:endParaRPr sz="800">
              <a:latin typeface="Space Grotesk"/>
              <a:ea typeface="Space Grotesk"/>
              <a:cs typeface="Space Grotesk"/>
              <a:sym typeface="Space Grotesk"/>
            </a:endParaRPr>
          </a:p>
        </p:txBody>
      </p:sp>
      <p:sp>
        <p:nvSpPr>
          <p:cNvPr id="3367" name="Google Shape;3367;p204"/>
          <p:cNvSpPr txBox="1"/>
          <p:nvPr/>
        </p:nvSpPr>
        <p:spPr>
          <a:xfrm>
            <a:off x="3485222"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5</a:t>
            </a:r>
            <a:endParaRPr sz="800">
              <a:latin typeface="Space Grotesk"/>
              <a:ea typeface="Space Grotesk"/>
              <a:cs typeface="Space Grotesk"/>
              <a:sym typeface="Space Grotesk"/>
            </a:endParaRPr>
          </a:p>
        </p:txBody>
      </p:sp>
      <p:sp>
        <p:nvSpPr>
          <p:cNvPr id="3368" name="Google Shape;3368;p204"/>
          <p:cNvSpPr txBox="1"/>
          <p:nvPr/>
        </p:nvSpPr>
        <p:spPr>
          <a:xfrm>
            <a:off x="3883125"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6</a:t>
            </a:r>
            <a:endParaRPr sz="800">
              <a:latin typeface="Space Grotesk"/>
              <a:ea typeface="Space Grotesk"/>
              <a:cs typeface="Space Grotesk"/>
              <a:sym typeface="Space Grotesk"/>
            </a:endParaRPr>
          </a:p>
        </p:txBody>
      </p:sp>
      <p:sp>
        <p:nvSpPr>
          <p:cNvPr id="3369" name="Google Shape;3369;p204"/>
          <p:cNvSpPr txBox="1"/>
          <p:nvPr/>
        </p:nvSpPr>
        <p:spPr>
          <a:xfrm>
            <a:off x="4279300"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7</a:t>
            </a:r>
            <a:endParaRPr sz="800">
              <a:latin typeface="Space Grotesk"/>
              <a:ea typeface="Space Grotesk"/>
              <a:cs typeface="Space Grotesk"/>
              <a:sym typeface="Space Grotesk"/>
            </a:endParaRPr>
          </a:p>
        </p:txBody>
      </p:sp>
      <p:sp>
        <p:nvSpPr>
          <p:cNvPr id="3370" name="Google Shape;3370;p204"/>
          <p:cNvSpPr txBox="1"/>
          <p:nvPr/>
        </p:nvSpPr>
        <p:spPr>
          <a:xfrm>
            <a:off x="4675475"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8</a:t>
            </a:r>
            <a:endParaRPr sz="800">
              <a:latin typeface="Space Grotesk"/>
              <a:ea typeface="Space Grotesk"/>
              <a:cs typeface="Space Grotesk"/>
              <a:sym typeface="Space Grotesk"/>
            </a:endParaRPr>
          </a:p>
        </p:txBody>
      </p:sp>
      <p:sp>
        <p:nvSpPr>
          <p:cNvPr id="3371" name="Google Shape;3371;p204"/>
          <p:cNvSpPr txBox="1"/>
          <p:nvPr/>
        </p:nvSpPr>
        <p:spPr>
          <a:xfrm>
            <a:off x="5439475"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10</a:t>
            </a:r>
            <a:endParaRPr sz="800">
              <a:latin typeface="Space Grotesk"/>
              <a:ea typeface="Space Grotesk"/>
              <a:cs typeface="Space Grotesk"/>
              <a:sym typeface="Space Grotesk"/>
            </a:endParaRPr>
          </a:p>
        </p:txBody>
      </p:sp>
      <p:sp>
        <p:nvSpPr>
          <p:cNvPr id="3372" name="Google Shape;3372;p204"/>
          <p:cNvSpPr txBox="1"/>
          <p:nvPr/>
        </p:nvSpPr>
        <p:spPr>
          <a:xfrm>
            <a:off x="5842430"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11</a:t>
            </a:r>
            <a:endParaRPr sz="800">
              <a:latin typeface="Space Grotesk"/>
              <a:ea typeface="Space Grotesk"/>
              <a:cs typeface="Space Grotesk"/>
              <a:sym typeface="Space Grotesk"/>
            </a:endParaRPr>
          </a:p>
        </p:txBody>
      </p:sp>
      <p:sp>
        <p:nvSpPr>
          <p:cNvPr id="3373" name="Google Shape;3373;p204"/>
          <p:cNvSpPr txBox="1"/>
          <p:nvPr/>
        </p:nvSpPr>
        <p:spPr>
          <a:xfrm>
            <a:off x="5068080"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9</a:t>
            </a:r>
            <a:endParaRPr sz="800">
              <a:latin typeface="Space Grotesk"/>
              <a:ea typeface="Space Grotesk"/>
              <a:cs typeface="Space Grotesk"/>
              <a:sym typeface="Space Grotesk"/>
            </a:endParaRPr>
          </a:p>
        </p:txBody>
      </p:sp>
      <p:sp>
        <p:nvSpPr>
          <p:cNvPr id="3374" name="Google Shape;3374;p204"/>
          <p:cNvSpPr txBox="1"/>
          <p:nvPr/>
        </p:nvSpPr>
        <p:spPr>
          <a:xfrm>
            <a:off x="6235279"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12</a:t>
            </a:r>
            <a:endParaRPr sz="800">
              <a:latin typeface="Space Grotesk"/>
              <a:ea typeface="Space Grotesk"/>
              <a:cs typeface="Space Grotesk"/>
              <a:sym typeface="Space Grotesk"/>
            </a:endParaRPr>
          </a:p>
        </p:txBody>
      </p:sp>
      <p:sp>
        <p:nvSpPr>
          <p:cNvPr id="3375" name="Google Shape;3375;p204"/>
          <p:cNvSpPr txBox="1"/>
          <p:nvPr/>
        </p:nvSpPr>
        <p:spPr>
          <a:xfrm>
            <a:off x="6630461"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13</a:t>
            </a:r>
            <a:endParaRPr sz="800">
              <a:latin typeface="Space Grotesk"/>
              <a:ea typeface="Space Grotesk"/>
              <a:cs typeface="Space Grotesk"/>
              <a:sym typeface="Space Grotesk"/>
            </a:endParaRPr>
          </a:p>
        </p:txBody>
      </p:sp>
      <p:sp>
        <p:nvSpPr>
          <p:cNvPr id="3376" name="Google Shape;3376;p204"/>
          <p:cNvSpPr txBox="1"/>
          <p:nvPr/>
        </p:nvSpPr>
        <p:spPr>
          <a:xfrm>
            <a:off x="7021309"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14</a:t>
            </a:r>
            <a:endParaRPr sz="800">
              <a:latin typeface="Space Grotesk"/>
              <a:ea typeface="Space Grotesk"/>
              <a:cs typeface="Space Grotesk"/>
              <a:sym typeface="Space Grotesk"/>
            </a:endParaRPr>
          </a:p>
        </p:txBody>
      </p:sp>
      <p:sp>
        <p:nvSpPr>
          <p:cNvPr id="3377" name="Google Shape;3377;p204"/>
          <p:cNvSpPr txBox="1"/>
          <p:nvPr/>
        </p:nvSpPr>
        <p:spPr>
          <a:xfrm>
            <a:off x="7418484"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15</a:t>
            </a:r>
            <a:endParaRPr sz="800">
              <a:latin typeface="Space Grotesk"/>
              <a:ea typeface="Space Grotesk"/>
              <a:cs typeface="Space Grotesk"/>
              <a:sym typeface="Space Grotesk"/>
            </a:endParaRPr>
          </a:p>
        </p:txBody>
      </p:sp>
      <p:sp>
        <p:nvSpPr>
          <p:cNvPr id="3378" name="Google Shape;3378;p204"/>
          <p:cNvSpPr txBox="1"/>
          <p:nvPr/>
        </p:nvSpPr>
        <p:spPr>
          <a:xfrm>
            <a:off x="7815659"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16</a:t>
            </a:r>
            <a:endParaRPr sz="800">
              <a:latin typeface="Space Grotesk"/>
              <a:ea typeface="Space Grotesk"/>
              <a:cs typeface="Space Grotesk"/>
              <a:sym typeface="Space Grotesk"/>
            </a:endParaRPr>
          </a:p>
        </p:txBody>
      </p:sp>
      <p:sp>
        <p:nvSpPr>
          <p:cNvPr id="3379" name="Google Shape;3379;p204"/>
          <p:cNvSpPr txBox="1"/>
          <p:nvPr/>
        </p:nvSpPr>
        <p:spPr>
          <a:xfrm>
            <a:off x="8212834"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17</a:t>
            </a:r>
            <a:endParaRPr sz="800">
              <a:latin typeface="Space Grotesk"/>
              <a:ea typeface="Space Grotesk"/>
              <a:cs typeface="Space Grotesk"/>
              <a:sym typeface="Space Grotesk"/>
            </a:endParaRPr>
          </a:p>
        </p:txBody>
      </p:sp>
      <p:sp>
        <p:nvSpPr>
          <p:cNvPr id="3380" name="Google Shape;3380;p204"/>
          <p:cNvSpPr txBox="1"/>
          <p:nvPr/>
        </p:nvSpPr>
        <p:spPr>
          <a:xfrm>
            <a:off x="8605501"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18</a:t>
            </a:r>
            <a:endParaRPr sz="800">
              <a:latin typeface="Space Grotesk"/>
              <a:ea typeface="Space Grotesk"/>
              <a:cs typeface="Space Grotesk"/>
              <a:sym typeface="Space Grotesk"/>
            </a:endParaRPr>
          </a:p>
        </p:txBody>
      </p:sp>
      <p:sp>
        <p:nvSpPr>
          <p:cNvPr id="3381" name="Google Shape;3381;p204"/>
          <p:cNvSpPr txBox="1"/>
          <p:nvPr/>
        </p:nvSpPr>
        <p:spPr>
          <a:xfrm>
            <a:off x="2700506"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3</a:t>
            </a:r>
            <a:endParaRPr sz="800">
              <a:latin typeface="Space Grotesk"/>
              <a:ea typeface="Space Grotesk"/>
              <a:cs typeface="Space Grotesk"/>
              <a:sym typeface="Space Grotesk"/>
            </a:endParaRPr>
          </a:p>
        </p:txBody>
      </p:sp>
      <p:sp>
        <p:nvSpPr>
          <p:cNvPr id="3382" name="Google Shape;3382;p204"/>
          <p:cNvSpPr txBox="1"/>
          <p:nvPr>
            <p:ph idx="5" type="subTitle"/>
          </p:nvPr>
        </p:nvSpPr>
        <p:spPr>
          <a:xfrm>
            <a:off x="281600" y="3727130"/>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Tree>
  </p:cSld>
  <p:clrMapOvr>
    <a:masterClrMapping/>
  </p:clrMapOvr>
  <p:extLst>
    <p:ext uri="{DCECCB84-F9BA-43D5-87BE-67443E8EF086}">
      <p15:sldGuideLst>
        <p15:guide id="1" orient="horz" pos="1794">
          <p15:clr>
            <a:schemeClr val="accent4"/>
          </p15:clr>
        </p15:guide>
        <p15:guide id="2" orient="horz" pos="1902">
          <p15:clr>
            <a:schemeClr val="accent4"/>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er big title over 2 lines_3">
  <p:cSld name="Title and Content_3_1_1_1_1">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22"/>
          <p:cNvSpPr txBox="1"/>
          <p:nvPr>
            <p:ph type="title"/>
          </p:nvPr>
        </p:nvSpPr>
        <p:spPr>
          <a:xfrm>
            <a:off x="183786" y="1508096"/>
            <a:ext cx="5944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sp>
        <p:nvSpPr>
          <p:cNvPr id="157" name="Google Shape;157;p22"/>
          <p:cNvSpPr txBox="1"/>
          <p:nvPr>
            <p:ph idx="1" type="subTitle"/>
          </p:nvPr>
        </p:nvSpPr>
        <p:spPr>
          <a:xfrm>
            <a:off x="235012" y="3253724"/>
            <a:ext cx="27804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100"/>
              <a:buNone/>
              <a:defRPr sz="11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grpSp>
        <p:nvGrpSpPr>
          <p:cNvPr id="158" name="Google Shape;158;p22"/>
          <p:cNvGrpSpPr/>
          <p:nvPr/>
        </p:nvGrpSpPr>
        <p:grpSpPr>
          <a:xfrm>
            <a:off x="282642" y="320015"/>
            <a:ext cx="1459867" cy="287078"/>
            <a:chOff x="1294323" y="449402"/>
            <a:chExt cx="2273936" cy="443844"/>
          </a:xfrm>
        </p:grpSpPr>
        <p:grpSp>
          <p:nvGrpSpPr>
            <p:cNvPr id="159" name="Google Shape;159;p22"/>
            <p:cNvGrpSpPr/>
            <p:nvPr/>
          </p:nvGrpSpPr>
          <p:grpSpPr>
            <a:xfrm>
              <a:off x="1294323" y="449402"/>
              <a:ext cx="444608" cy="443844"/>
              <a:chOff x="1294323" y="449402"/>
              <a:chExt cx="444608" cy="443844"/>
            </a:xfrm>
          </p:grpSpPr>
          <p:sp>
            <p:nvSpPr>
              <p:cNvPr id="160" name="Google Shape;160;p2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1" name="Google Shape;161;p2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2" name="Google Shape;162;p2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3" name="Google Shape;163;p2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4" name="Google Shape;164;p2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5" name="Google Shape;165;p2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166" name="Google Shape;166;p22"/>
            <p:cNvGrpSpPr/>
            <p:nvPr/>
          </p:nvGrpSpPr>
          <p:grpSpPr>
            <a:xfrm>
              <a:off x="1894168" y="530257"/>
              <a:ext cx="1674091" cy="287925"/>
              <a:chOff x="1894168" y="530257"/>
              <a:chExt cx="1674091" cy="287925"/>
            </a:xfrm>
          </p:grpSpPr>
          <p:sp>
            <p:nvSpPr>
              <p:cNvPr id="167" name="Google Shape;167;p22"/>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8" name="Google Shape;168;p22"/>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9" name="Google Shape;169;p22"/>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0" name="Google Shape;170;p22"/>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1" name="Google Shape;171;p22"/>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2" name="Google Shape;172;p22"/>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3" name="Google Shape;173;p22"/>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4" name="Google Shape;174;p22"/>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175" name="Google Shape;175;p22"/>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2023</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and proposed engagement">
  <p:cSld name="Blank_1_1_1_1_1_1_1_2_2_1_1_1_1">
    <p:bg>
      <p:bgPr>
        <a:solidFill>
          <a:schemeClr val="lt1"/>
        </a:solidFill>
      </p:bgPr>
    </p:bg>
    <p:spTree>
      <p:nvGrpSpPr>
        <p:cNvPr id="3383" name="Shape 3383"/>
        <p:cNvGrpSpPr/>
        <p:nvPr/>
      </p:nvGrpSpPr>
      <p:grpSpPr>
        <a:xfrm>
          <a:off x="0" y="0"/>
          <a:ext cx="0" cy="0"/>
          <a:chOff x="0" y="0"/>
          <a:chExt cx="0" cy="0"/>
        </a:xfrm>
      </p:grpSpPr>
      <p:sp>
        <p:nvSpPr>
          <p:cNvPr id="3384" name="Google Shape;3384;p20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385" name="Google Shape;3385;p205"/>
          <p:cNvSpPr txBox="1"/>
          <p:nvPr>
            <p:ph type="title"/>
          </p:nvPr>
        </p:nvSpPr>
        <p:spPr>
          <a:xfrm>
            <a:off x="220675" y="466350"/>
            <a:ext cx="73689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3386" name="Google Shape;3386;p205"/>
          <p:cNvGrpSpPr/>
          <p:nvPr/>
        </p:nvGrpSpPr>
        <p:grpSpPr>
          <a:xfrm>
            <a:off x="8663998" y="179528"/>
            <a:ext cx="202208" cy="201860"/>
            <a:chOff x="1294323" y="449402"/>
            <a:chExt cx="444608" cy="443844"/>
          </a:xfrm>
        </p:grpSpPr>
        <p:sp>
          <p:nvSpPr>
            <p:cNvPr id="3387" name="Google Shape;3387;p20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88" name="Google Shape;3388;p20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89" name="Google Shape;3389;p20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90" name="Google Shape;3390;p20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91" name="Google Shape;3391;p20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92" name="Google Shape;3392;p20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393" name="Google Shape;3393;p205"/>
          <p:cNvSpPr txBox="1"/>
          <p:nvPr/>
        </p:nvSpPr>
        <p:spPr>
          <a:xfrm>
            <a:off x="279972" y="4805548"/>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394" name="Google Shape;3394;p205"/>
          <p:cNvSpPr txBox="1"/>
          <p:nvPr/>
        </p:nvSpPr>
        <p:spPr>
          <a:xfrm>
            <a:off x="7692425" y="856425"/>
            <a:ext cx="11670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SemiBold"/>
                <a:ea typeface="Space Grotesk SemiBold"/>
                <a:cs typeface="Space Grotesk SemiBold"/>
                <a:sym typeface="Space Grotesk SemiBold"/>
              </a:rPr>
              <a:t>Quarterly checkpoints</a:t>
            </a:r>
            <a:endParaRPr sz="800">
              <a:latin typeface="Space Grotesk SemiBold"/>
              <a:ea typeface="Space Grotesk SemiBold"/>
              <a:cs typeface="Space Grotesk SemiBold"/>
              <a:sym typeface="Space Grotesk SemiBold"/>
            </a:endParaRPr>
          </a:p>
        </p:txBody>
      </p:sp>
      <p:sp>
        <p:nvSpPr>
          <p:cNvPr id="3395" name="Google Shape;3395;p205"/>
          <p:cNvSpPr txBox="1"/>
          <p:nvPr>
            <p:ph idx="1" type="subTitle"/>
          </p:nvPr>
        </p:nvSpPr>
        <p:spPr>
          <a:xfrm>
            <a:off x="281600" y="3118786"/>
            <a:ext cx="1272300" cy="919500"/>
          </a:xfrm>
          <a:prstGeom prst="rect">
            <a:avLst/>
          </a:prstGeom>
          <a:noFill/>
          <a:ln>
            <a:noFill/>
          </a:ln>
        </p:spPr>
        <p:txBody>
          <a:bodyPr anchorCtr="0" anchor="t" bIns="0" lIns="0" spcFirstLastPara="1" rIns="0" wrap="square" tIns="0">
            <a:noAutofit/>
          </a:bodyPr>
          <a:lstStyle>
            <a:lvl1pPr lvl="0">
              <a:spcBef>
                <a:spcPts val="0"/>
              </a:spcBef>
              <a:spcAft>
                <a:spcPts val="0"/>
              </a:spcAft>
              <a:buSzPts val="1100"/>
              <a:buFont typeface="Space Grotesk Light"/>
              <a:buNone/>
              <a:defRPr sz="1100">
                <a:latin typeface="Space Grotesk Light"/>
                <a:ea typeface="Space Grotesk Light"/>
                <a:cs typeface="Space Grotesk Light"/>
                <a:sym typeface="Space Grotesk Light"/>
              </a:defRPr>
            </a:lvl1pPr>
            <a:lvl2pPr lvl="1">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sp>
        <p:nvSpPr>
          <p:cNvPr id="3396" name="Google Shape;3396;p205"/>
          <p:cNvSpPr txBox="1"/>
          <p:nvPr>
            <p:ph idx="2" type="subTitle"/>
          </p:nvPr>
        </p:nvSpPr>
        <p:spPr>
          <a:xfrm>
            <a:off x="281600" y="2720750"/>
            <a:ext cx="1464300" cy="201900"/>
          </a:xfrm>
          <a:prstGeom prst="rect">
            <a:avLst/>
          </a:prstGeom>
          <a:noFill/>
          <a:ln>
            <a:noFill/>
          </a:ln>
        </p:spPr>
        <p:txBody>
          <a:bodyPr anchorCtr="0" anchor="t" bIns="0" lIns="0" spcFirstLastPara="1" rIns="0" wrap="square" tIns="0">
            <a:noAutofit/>
          </a:bodyPr>
          <a:lstStyle>
            <a:lvl1pPr lvl="0">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1pPr>
            <a:lvl2pPr lvl="1">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397" name="Google Shape;3397;p205"/>
          <p:cNvSpPr txBox="1"/>
          <p:nvPr/>
        </p:nvSpPr>
        <p:spPr>
          <a:xfrm>
            <a:off x="2235822"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a:t>
            </a:r>
            <a:endParaRPr sz="800">
              <a:latin typeface="Space Grotesk"/>
              <a:ea typeface="Space Grotesk"/>
              <a:cs typeface="Space Grotesk"/>
              <a:sym typeface="Space Grotesk"/>
            </a:endParaRPr>
          </a:p>
        </p:txBody>
      </p:sp>
      <p:sp>
        <p:nvSpPr>
          <p:cNvPr id="3398" name="Google Shape;3398;p205"/>
          <p:cNvSpPr txBox="1"/>
          <p:nvPr/>
        </p:nvSpPr>
        <p:spPr>
          <a:xfrm>
            <a:off x="3235891"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2</a:t>
            </a:r>
            <a:endParaRPr sz="800">
              <a:latin typeface="Space Grotesk"/>
              <a:ea typeface="Space Grotesk"/>
              <a:cs typeface="Space Grotesk"/>
              <a:sym typeface="Space Grotesk"/>
            </a:endParaRPr>
          </a:p>
        </p:txBody>
      </p:sp>
      <p:sp>
        <p:nvSpPr>
          <p:cNvPr id="3399" name="Google Shape;3399;p205"/>
          <p:cNvSpPr txBox="1"/>
          <p:nvPr/>
        </p:nvSpPr>
        <p:spPr>
          <a:xfrm>
            <a:off x="4251817"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3</a:t>
            </a:r>
            <a:endParaRPr sz="800">
              <a:latin typeface="Space Grotesk"/>
              <a:ea typeface="Space Grotesk"/>
              <a:cs typeface="Space Grotesk"/>
              <a:sym typeface="Space Grotesk"/>
            </a:endParaRPr>
          </a:p>
        </p:txBody>
      </p:sp>
      <p:sp>
        <p:nvSpPr>
          <p:cNvPr id="3400" name="Google Shape;3400;p205"/>
          <p:cNvSpPr txBox="1"/>
          <p:nvPr/>
        </p:nvSpPr>
        <p:spPr>
          <a:xfrm>
            <a:off x="5762222"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4</a:t>
            </a:r>
            <a:endParaRPr sz="800">
              <a:latin typeface="Space Grotesk"/>
              <a:ea typeface="Space Grotesk"/>
              <a:cs typeface="Space Grotesk"/>
              <a:sym typeface="Space Grotesk"/>
            </a:endParaRPr>
          </a:p>
        </p:txBody>
      </p:sp>
      <p:sp>
        <p:nvSpPr>
          <p:cNvPr id="3401" name="Google Shape;3401;p205"/>
          <p:cNvSpPr txBox="1"/>
          <p:nvPr/>
        </p:nvSpPr>
        <p:spPr>
          <a:xfrm>
            <a:off x="6780215"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5</a:t>
            </a:r>
            <a:endParaRPr sz="800">
              <a:latin typeface="Space Grotesk"/>
              <a:ea typeface="Space Grotesk"/>
              <a:cs typeface="Space Grotesk"/>
              <a:sym typeface="Space Grotesk"/>
            </a:endParaRPr>
          </a:p>
        </p:txBody>
      </p:sp>
      <p:sp>
        <p:nvSpPr>
          <p:cNvPr id="3402" name="Google Shape;3402;p205"/>
          <p:cNvSpPr txBox="1"/>
          <p:nvPr/>
        </p:nvSpPr>
        <p:spPr>
          <a:xfrm>
            <a:off x="7768346"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6+</a:t>
            </a:r>
            <a:endParaRPr sz="800">
              <a:latin typeface="Space Grotesk"/>
              <a:ea typeface="Space Grotesk"/>
              <a:cs typeface="Space Grotesk"/>
              <a:sym typeface="Space Grotesk"/>
            </a:endParaRPr>
          </a:p>
        </p:txBody>
      </p:sp>
      <p:sp>
        <p:nvSpPr>
          <p:cNvPr id="3403" name="Google Shape;3403;p205"/>
          <p:cNvSpPr txBox="1"/>
          <p:nvPr>
            <p:ph idx="3" type="subTitle"/>
          </p:nvPr>
        </p:nvSpPr>
        <p:spPr>
          <a:xfrm>
            <a:off x="281600" y="1266483"/>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04" name="Google Shape;3404;p205"/>
          <p:cNvSpPr/>
          <p:nvPr/>
        </p:nvSpPr>
        <p:spPr>
          <a:xfrm>
            <a:off x="7498675" y="861150"/>
            <a:ext cx="123000" cy="123000"/>
          </a:xfrm>
          <a:prstGeom prst="diamond">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05"/>
          <p:cNvSpPr txBox="1"/>
          <p:nvPr>
            <p:ph idx="4" type="subTitle"/>
          </p:nvPr>
        </p:nvSpPr>
        <p:spPr>
          <a:xfrm>
            <a:off x="4996924" y="1271225"/>
            <a:ext cx="2991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06" name="Google Shape;3406;p205"/>
          <p:cNvSpPr txBox="1"/>
          <p:nvPr>
            <p:ph idx="5" type="subTitle"/>
          </p:nvPr>
        </p:nvSpPr>
        <p:spPr>
          <a:xfrm>
            <a:off x="8533547" y="1271225"/>
            <a:ext cx="2991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07" name="Google Shape;3407;p205"/>
          <p:cNvSpPr txBox="1"/>
          <p:nvPr>
            <p:ph idx="6" type="subTitle"/>
          </p:nvPr>
        </p:nvSpPr>
        <p:spPr>
          <a:xfrm>
            <a:off x="281600" y="1736654"/>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1pPr>
            <a:lvl2pPr lvl="1">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3408" name="Google Shape;3408;p205"/>
          <p:cNvSpPr txBox="1"/>
          <p:nvPr>
            <p:ph idx="7" type="subTitle"/>
          </p:nvPr>
        </p:nvSpPr>
        <p:spPr>
          <a:xfrm>
            <a:off x="281600" y="2026929"/>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1pPr>
            <a:lvl2pPr lvl="1">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grpSp>
        <p:nvGrpSpPr>
          <p:cNvPr id="3409" name="Google Shape;3409;p205"/>
          <p:cNvGrpSpPr/>
          <p:nvPr/>
        </p:nvGrpSpPr>
        <p:grpSpPr>
          <a:xfrm>
            <a:off x="1745220" y="1288050"/>
            <a:ext cx="6593155" cy="1063800"/>
            <a:chOff x="1745220" y="1288050"/>
            <a:chExt cx="6593155" cy="1063800"/>
          </a:xfrm>
        </p:grpSpPr>
        <p:cxnSp>
          <p:nvCxnSpPr>
            <p:cNvPr id="3410" name="Google Shape;3410;p205"/>
            <p:cNvCxnSpPr/>
            <p:nvPr/>
          </p:nvCxnSpPr>
          <p:spPr>
            <a:xfrm>
              <a:off x="2758498"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3411" name="Google Shape;3411;p205"/>
            <p:cNvCxnSpPr/>
            <p:nvPr/>
          </p:nvCxnSpPr>
          <p:spPr>
            <a:xfrm>
              <a:off x="3785298"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3412" name="Google Shape;3412;p205"/>
            <p:cNvCxnSpPr/>
            <p:nvPr/>
          </p:nvCxnSpPr>
          <p:spPr>
            <a:xfrm>
              <a:off x="4796224"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3413" name="Google Shape;3413;p205"/>
            <p:cNvCxnSpPr/>
            <p:nvPr/>
          </p:nvCxnSpPr>
          <p:spPr>
            <a:xfrm>
              <a:off x="5296124"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3414" name="Google Shape;3414;p205"/>
            <p:cNvCxnSpPr/>
            <p:nvPr/>
          </p:nvCxnSpPr>
          <p:spPr>
            <a:xfrm>
              <a:off x="6302324"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3415" name="Google Shape;3415;p205"/>
            <p:cNvCxnSpPr/>
            <p:nvPr/>
          </p:nvCxnSpPr>
          <p:spPr>
            <a:xfrm>
              <a:off x="7327450"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3416" name="Google Shape;3416;p205"/>
            <p:cNvCxnSpPr/>
            <p:nvPr/>
          </p:nvCxnSpPr>
          <p:spPr>
            <a:xfrm>
              <a:off x="8338375"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3417" name="Google Shape;3417;p205"/>
            <p:cNvCxnSpPr/>
            <p:nvPr/>
          </p:nvCxnSpPr>
          <p:spPr>
            <a:xfrm>
              <a:off x="1745220" y="1288050"/>
              <a:ext cx="0" cy="1063800"/>
            </a:xfrm>
            <a:prstGeom prst="straightConnector1">
              <a:avLst/>
            </a:prstGeom>
            <a:noFill/>
            <a:ln cap="flat" cmpd="sng" w="9525">
              <a:solidFill>
                <a:srgbClr val="EFEFEF"/>
              </a:solidFill>
              <a:prstDash val="solid"/>
              <a:round/>
              <a:headEnd len="med" w="med" type="none"/>
              <a:tailEnd len="med" w="med" type="none"/>
            </a:ln>
          </p:spPr>
        </p:cxnSp>
      </p:grpSp>
      <p:sp>
        <p:nvSpPr>
          <p:cNvPr id="3418" name="Google Shape;3418;p205"/>
          <p:cNvSpPr txBox="1"/>
          <p:nvPr>
            <p:ph idx="8" type="subTitle"/>
          </p:nvPr>
        </p:nvSpPr>
        <p:spPr>
          <a:xfrm>
            <a:off x="2471925" y="2720750"/>
            <a:ext cx="1464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1pPr>
            <a:lvl2pPr lvl="1">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419" name="Google Shape;3419;p205"/>
          <p:cNvSpPr txBox="1"/>
          <p:nvPr>
            <p:ph idx="9" type="subTitle"/>
          </p:nvPr>
        </p:nvSpPr>
        <p:spPr>
          <a:xfrm>
            <a:off x="4666975" y="2720750"/>
            <a:ext cx="16926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1pPr>
            <a:lvl2pPr lvl="1">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grpSp>
        <p:nvGrpSpPr>
          <p:cNvPr id="3420" name="Google Shape;3420;p205"/>
          <p:cNvGrpSpPr/>
          <p:nvPr/>
        </p:nvGrpSpPr>
        <p:grpSpPr>
          <a:xfrm>
            <a:off x="296950" y="1496450"/>
            <a:ext cx="8569325" cy="89900"/>
            <a:chOff x="296950" y="1496450"/>
            <a:chExt cx="8569325" cy="89900"/>
          </a:xfrm>
        </p:grpSpPr>
        <p:cxnSp>
          <p:nvCxnSpPr>
            <p:cNvPr id="3421" name="Google Shape;3421;p205"/>
            <p:cNvCxnSpPr/>
            <p:nvPr/>
          </p:nvCxnSpPr>
          <p:spPr>
            <a:xfrm>
              <a:off x="296950" y="1541075"/>
              <a:ext cx="8569200" cy="0"/>
            </a:xfrm>
            <a:prstGeom prst="straightConnector1">
              <a:avLst/>
            </a:prstGeom>
            <a:noFill/>
            <a:ln cap="flat" cmpd="sng" w="9525">
              <a:solidFill>
                <a:srgbClr val="000000"/>
              </a:solidFill>
              <a:prstDash val="solid"/>
              <a:round/>
              <a:headEnd len="med" w="med" type="none"/>
              <a:tailEnd len="med" w="med" type="none"/>
            </a:ln>
          </p:spPr>
        </p:cxnSp>
        <p:sp>
          <p:nvSpPr>
            <p:cNvPr id="3422" name="Google Shape;3422;p205"/>
            <p:cNvSpPr/>
            <p:nvPr/>
          </p:nvSpPr>
          <p:spPr>
            <a:xfrm>
              <a:off x="8818950" y="1496450"/>
              <a:ext cx="47325" cy="89900"/>
            </a:xfrm>
            <a:custGeom>
              <a:rect b="b" l="l" r="r" t="t"/>
              <a:pathLst>
                <a:path extrusionOk="0" h="3596" w="1893">
                  <a:moveTo>
                    <a:pt x="0" y="0"/>
                  </a:moveTo>
                  <a:lnTo>
                    <a:pt x="1893" y="1940"/>
                  </a:lnTo>
                  <a:lnTo>
                    <a:pt x="142" y="3596"/>
                  </a:lnTo>
                </a:path>
              </a:pathLst>
            </a:custGeom>
            <a:noFill/>
            <a:ln cap="flat" cmpd="sng" w="9525">
              <a:solidFill>
                <a:srgbClr val="000000"/>
              </a:solidFill>
              <a:prstDash val="solid"/>
              <a:round/>
              <a:headEnd len="med" w="med" type="none"/>
              <a:tailEnd len="med" w="med" type="none"/>
            </a:ln>
          </p:spPr>
        </p:sp>
      </p:grpSp>
      <p:sp>
        <p:nvSpPr>
          <p:cNvPr id="3423" name="Google Shape;3423;p205"/>
          <p:cNvSpPr txBox="1"/>
          <p:nvPr>
            <p:ph idx="13" type="body"/>
          </p:nvPr>
        </p:nvSpPr>
        <p:spPr>
          <a:xfrm>
            <a:off x="4666975" y="3112550"/>
            <a:ext cx="1992600" cy="10356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3424" name="Google Shape;3424;p205"/>
          <p:cNvSpPr txBox="1"/>
          <p:nvPr>
            <p:ph idx="14" type="body"/>
          </p:nvPr>
        </p:nvSpPr>
        <p:spPr>
          <a:xfrm>
            <a:off x="2474825" y="3112550"/>
            <a:ext cx="1992600" cy="10356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ed timeline">
  <p:cSld name="Blank_1_1_1_1_1_1_1_2_2_1_1_1_1_1">
    <p:bg>
      <p:bgPr>
        <a:solidFill>
          <a:schemeClr val="lt1"/>
        </a:solidFill>
      </p:bgPr>
    </p:bg>
    <p:spTree>
      <p:nvGrpSpPr>
        <p:cNvPr id="3425" name="Shape 3425"/>
        <p:cNvGrpSpPr/>
        <p:nvPr/>
      </p:nvGrpSpPr>
      <p:grpSpPr>
        <a:xfrm>
          <a:off x="0" y="0"/>
          <a:ext cx="0" cy="0"/>
          <a:chOff x="0" y="0"/>
          <a:chExt cx="0" cy="0"/>
        </a:xfrm>
      </p:grpSpPr>
      <p:sp>
        <p:nvSpPr>
          <p:cNvPr id="3426" name="Google Shape;3426;p20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427" name="Google Shape;3427;p206"/>
          <p:cNvSpPr txBox="1"/>
          <p:nvPr>
            <p:ph type="title"/>
          </p:nvPr>
        </p:nvSpPr>
        <p:spPr>
          <a:xfrm>
            <a:off x="220675" y="466350"/>
            <a:ext cx="73689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3428" name="Google Shape;3428;p206"/>
          <p:cNvGrpSpPr/>
          <p:nvPr/>
        </p:nvGrpSpPr>
        <p:grpSpPr>
          <a:xfrm>
            <a:off x="8663998" y="179528"/>
            <a:ext cx="202208" cy="201860"/>
            <a:chOff x="1294323" y="449402"/>
            <a:chExt cx="444608" cy="443844"/>
          </a:xfrm>
        </p:grpSpPr>
        <p:sp>
          <p:nvSpPr>
            <p:cNvPr id="3429" name="Google Shape;3429;p20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30" name="Google Shape;3430;p20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31" name="Google Shape;3431;p20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32" name="Google Shape;3432;p20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33" name="Google Shape;3433;p20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34" name="Google Shape;3434;p20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435" name="Google Shape;3435;p206"/>
          <p:cNvSpPr txBox="1"/>
          <p:nvPr/>
        </p:nvSpPr>
        <p:spPr>
          <a:xfrm>
            <a:off x="279972" y="4805548"/>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436" name="Google Shape;3436;p206"/>
          <p:cNvSpPr txBox="1"/>
          <p:nvPr/>
        </p:nvSpPr>
        <p:spPr>
          <a:xfrm>
            <a:off x="282850" y="1971202"/>
            <a:ext cx="11670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Month</a:t>
            </a:r>
            <a:endParaRPr sz="800">
              <a:latin typeface="Space Grotesk"/>
              <a:ea typeface="Space Grotesk"/>
              <a:cs typeface="Space Grotesk"/>
              <a:sym typeface="Space Grotesk"/>
            </a:endParaRPr>
          </a:p>
        </p:txBody>
      </p:sp>
      <p:sp>
        <p:nvSpPr>
          <p:cNvPr id="3437" name="Google Shape;3437;p206"/>
          <p:cNvSpPr txBox="1"/>
          <p:nvPr>
            <p:ph idx="1" type="subTitle"/>
          </p:nvPr>
        </p:nvSpPr>
        <p:spPr>
          <a:xfrm>
            <a:off x="1745225"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38" name="Google Shape;3438;p206"/>
          <p:cNvSpPr txBox="1"/>
          <p:nvPr>
            <p:ph idx="2" type="subTitle"/>
          </p:nvPr>
        </p:nvSpPr>
        <p:spPr>
          <a:xfrm>
            <a:off x="281600" y="2441381"/>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1pPr>
            <a:lvl2pPr lvl="1">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3439" name="Google Shape;3439;p206"/>
          <p:cNvSpPr txBox="1"/>
          <p:nvPr>
            <p:ph idx="3" type="subTitle"/>
          </p:nvPr>
        </p:nvSpPr>
        <p:spPr>
          <a:xfrm>
            <a:off x="281600" y="2731656"/>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1pPr>
            <a:lvl2pPr lvl="1">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cxnSp>
        <p:nvCxnSpPr>
          <p:cNvPr id="3440" name="Google Shape;3440;p206"/>
          <p:cNvCxnSpPr/>
          <p:nvPr/>
        </p:nvCxnSpPr>
        <p:spPr>
          <a:xfrm>
            <a:off x="2933827"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3441" name="Google Shape;3441;p206"/>
          <p:cNvCxnSpPr/>
          <p:nvPr/>
        </p:nvCxnSpPr>
        <p:spPr>
          <a:xfrm>
            <a:off x="4112877"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3442" name="Google Shape;3442;p206"/>
          <p:cNvCxnSpPr/>
          <p:nvPr/>
        </p:nvCxnSpPr>
        <p:spPr>
          <a:xfrm>
            <a:off x="5300858"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3443" name="Google Shape;3443;p206"/>
          <p:cNvCxnSpPr/>
          <p:nvPr/>
        </p:nvCxnSpPr>
        <p:spPr>
          <a:xfrm>
            <a:off x="6486876"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3444" name="Google Shape;3444;p206"/>
          <p:cNvCxnSpPr/>
          <p:nvPr/>
        </p:nvCxnSpPr>
        <p:spPr>
          <a:xfrm>
            <a:off x="7672875"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3445" name="Google Shape;3445;p206"/>
          <p:cNvCxnSpPr/>
          <p:nvPr/>
        </p:nvCxnSpPr>
        <p:spPr>
          <a:xfrm>
            <a:off x="8861150"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3446" name="Google Shape;3446;p206"/>
          <p:cNvCxnSpPr/>
          <p:nvPr/>
        </p:nvCxnSpPr>
        <p:spPr>
          <a:xfrm>
            <a:off x="1745225" y="1992775"/>
            <a:ext cx="0" cy="1291200"/>
          </a:xfrm>
          <a:prstGeom prst="straightConnector1">
            <a:avLst/>
          </a:prstGeom>
          <a:noFill/>
          <a:ln cap="flat" cmpd="sng" w="9525">
            <a:solidFill>
              <a:srgbClr val="EFEFEF"/>
            </a:solidFill>
            <a:prstDash val="solid"/>
            <a:round/>
            <a:headEnd len="med" w="med" type="none"/>
            <a:tailEnd len="med" w="med" type="none"/>
          </a:ln>
        </p:spPr>
      </p:cxnSp>
      <p:grpSp>
        <p:nvGrpSpPr>
          <p:cNvPr id="3447" name="Google Shape;3447;p206"/>
          <p:cNvGrpSpPr/>
          <p:nvPr/>
        </p:nvGrpSpPr>
        <p:grpSpPr>
          <a:xfrm>
            <a:off x="296950" y="2201177"/>
            <a:ext cx="8569325" cy="89900"/>
            <a:chOff x="296950" y="1496450"/>
            <a:chExt cx="8569325" cy="89900"/>
          </a:xfrm>
        </p:grpSpPr>
        <p:cxnSp>
          <p:nvCxnSpPr>
            <p:cNvPr id="3448" name="Google Shape;3448;p206"/>
            <p:cNvCxnSpPr/>
            <p:nvPr/>
          </p:nvCxnSpPr>
          <p:spPr>
            <a:xfrm>
              <a:off x="296950" y="1541075"/>
              <a:ext cx="8569200" cy="0"/>
            </a:xfrm>
            <a:prstGeom prst="straightConnector1">
              <a:avLst/>
            </a:prstGeom>
            <a:noFill/>
            <a:ln cap="flat" cmpd="sng" w="9525">
              <a:solidFill>
                <a:srgbClr val="000000"/>
              </a:solidFill>
              <a:prstDash val="solid"/>
              <a:round/>
              <a:headEnd len="med" w="med" type="none"/>
              <a:tailEnd len="med" w="med" type="none"/>
            </a:ln>
          </p:spPr>
        </p:cxnSp>
        <p:sp>
          <p:nvSpPr>
            <p:cNvPr id="3449" name="Google Shape;3449;p206"/>
            <p:cNvSpPr/>
            <p:nvPr/>
          </p:nvSpPr>
          <p:spPr>
            <a:xfrm>
              <a:off x="8818950" y="1496450"/>
              <a:ext cx="47325" cy="89900"/>
            </a:xfrm>
            <a:custGeom>
              <a:rect b="b" l="l" r="r" t="t"/>
              <a:pathLst>
                <a:path extrusionOk="0" h="3596" w="1893">
                  <a:moveTo>
                    <a:pt x="0" y="0"/>
                  </a:moveTo>
                  <a:lnTo>
                    <a:pt x="1893" y="1940"/>
                  </a:lnTo>
                  <a:lnTo>
                    <a:pt x="142" y="3596"/>
                  </a:lnTo>
                </a:path>
              </a:pathLst>
            </a:custGeom>
            <a:noFill/>
            <a:ln cap="flat" cmpd="sng" w="9525">
              <a:solidFill>
                <a:srgbClr val="000000"/>
              </a:solidFill>
              <a:prstDash val="solid"/>
              <a:round/>
              <a:headEnd len="med" w="med" type="none"/>
              <a:tailEnd len="med" w="med" type="none"/>
            </a:ln>
          </p:spPr>
        </p:sp>
      </p:grpSp>
      <p:sp>
        <p:nvSpPr>
          <p:cNvPr id="3450" name="Google Shape;3450;p206"/>
          <p:cNvSpPr txBox="1"/>
          <p:nvPr>
            <p:ph idx="4" type="subTitle"/>
          </p:nvPr>
        </p:nvSpPr>
        <p:spPr>
          <a:xfrm>
            <a:off x="2928738"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51" name="Google Shape;3451;p206"/>
          <p:cNvSpPr txBox="1"/>
          <p:nvPr>
            <p:ph idx="5" type="subTitle"/>
          </p:nvPr>
        </p:nvSpPr>
        <p:spPr>
          <a:xfrm>
            <a:off x="4116038"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52" name="Google Shape;3452;p206"/>
          <p:cNvSpPr txBox="1"/>
          <p:nvPr>
            <p:ph idx="6" type="subTitle"/>
          </p:nvPr>
        </p:nvSpPr>
        <p:spPr>
          <a:xfrm>
            <a:off x="5300800"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53" name="Google Shape;3453;p206"/>
          <p:cNvSpPr txBox="1"/>
          <p:nvPr>
            <p:ph idx="7" type="subTitle"/>
          </p:nvPr>
        </p:nvSpPr>
        <p:spPr>
          <a:xfrm>
            <a:off x="6488600"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54" name="Google Shape;3454;p206"/>
          <p:cNvSpPr txBox="1"/>
          <p:nvPr>
            <p:ph idx="8" type="subTitle"/>
          </p:nvPr>
        </p:nvSpPr>
        <p:spPr>
          <a:xfrm>
            <a:off x="7672850"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st breakdown">
  <p:cSld name="Blank_1_1_1_1_1_1_1_2_2_2">
    <p:bg>
      <p:bgPr>
        <a:solidFill>
          <a:schemeClr val="lt1"/>
        </a:solidFill>
      </p:bgPr>
    </p:bg>
    <p:spTree>
      <p:nvGrpSpPr>
        <p:cNvPr id="3455" name="Shape 3455"/>
        <p:cNvGrpSpPr/>
        <p:nvPr/>
      </p:nvGrpSpPr>
      <p:grpSpPr>
        <a:xfrm>
          <a:off x="0" y="0"/>
          <a:ext cx="0" cy="0"/>
          <a:chOff x="0" y="0"/>
          <a:chExt cx="0" cy="0"/>
        </a:xfrm>
      </p:grpSpPr>
      <p:sp>
        <p:nvSpPr>
          <p:cNvPr id="3456" name="Google Shape;3456;p207"/>
          <p:cNvSpPr/>
          <p:nvPr/>
        </p:nvSpPr>
        <p:spPr>
          <a:xfrm>
            <a:off x="0" y="4149825"/>
            <a:ext cx="9144000" cy="993600"/>
          </a:xfrm>
          <a:prstGeom prst="rect">
            <a:avLst/>
          </a:prstGeom>
          <a:solidFill>
            <a:srgbClr val="F1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07"/>
          <p:cNvSpPr txBox="1"/>
          <p:nvPr>
            <p:ph type="title"/>
          </p:nvPr>
        </p:nvSpPr>
        <p:spPr>
          <a:xfrm>
            <a:off x="220675" y="466350"/>
            <a:ext cx="2256300" cy="815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458" name="Google Shape;3458;p20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459" name="Google Shape;3459;p207"/>
          <p:cNvSpPr txBox="1"/>
          <p:nvPr>
            <p:ph idx="1" type="subTitle"/>
          </p:nvPr>
        </p:nvSpPr>
        <p:spPr>
          <a:xfrm>
            <a:off x="282850" y="12158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grpSp>
        <p:nvGrpSpPr>
          <p:cNvPr id="3460" name="Google Shape;3460;p207"/>
          <p:cNvGrpSpPr/>
          <p:nvPr/>
        </p:nvGrpSpPr>
        <p:grpSpPr>
          <a:xfrm>
            <a:off x="8663998" y="179528"/>
            <a:ext cx="202208" cy="201860"/>
            <a:chOff x="1294323" y="449402"/>
            <a:chExt cx="444608" cy="443844"/>
          </a:xfrm>
        </p:grpSpPr>
        <p:sp>
          <p:nvSpPr>
            <p:cNvPr id="3461" name="Google Shape;3461;p20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62" name="Google Shape;3462;p20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63" name="Google Shape;3463;p20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64" name="Google Shape;3464;p20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65" name="Google Shape;3465;p20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66" name="Google Shape;3466;p20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467" name="Google Shape;3467;p207"/>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468" name="Google Shape;3468;p207"/>
          <p:cNvSpPr txBox="1"/>
          <p:nvPr>
            <p:ph idx="2" type="subTitle"/>
          </p:nvPr>
        </p:nvSpPr>
        <p:spPr>
          <a:xfrm>
            <a:off x="282850" y="13199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4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9pPr>
          </a:lstStyle>
          <a:p/>
        </p:txBody>
      </p:sp>
      <p:sp>
        <p:nvSpPr>
          <p:cNvPr id="3469" name="Google Shape;3469;p207"/>
          <p:cNvSpPr txBox="1"/>
          <p:nvPr>
            <p:ph idx="3" type="subTitle"/>
          </p:nvPr>
        </p:nvSpPr>
        <p:spPr>
          <a:xfrm>
            <a:off x="282850" y="18694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70" name="Google Shape;3470;p207"/>
          <p:cNvSpPr txBox="1"/>
          <p:nvPr>
            <p:ph idx="4" type="subTitle"/>
          </p:nvPr>
        </p:nvSpPr>
        <p:spPr>
          <a:xfrm>
            <a:off x="282850" y="31329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9pPr>
          </a:lstStyle>
          <a:p/>
        </p:txBody>
      </p:sp>
      <p:sp>
        <p:nvSpPr>
          <p:cNvPr id="3471" name="Google Shape;3471;p207"/>
          <p:cNvSpPr txBox="1"/>
          <p:nvPr/>
        </p:nvSpPr>
        <p:spPr>
          <a:xfrm>
            <a:off x="282850" y="4343825"/>
            <a:ext cx="540300" cy="2832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lang="en" sz="800">
                <a:latin typeface="Space Grotesk"/>
                <a:ea typeface="Space Grotesk"/>
                <a:cs typeface="Space Grotesk"/>
                <a:sym typeface="Space Grotesk"/>
              </a:rPr>
              <a:t>US</a:t>
            </a:r>
            <a:endParaRPr sz="800">
              <a:latin typeface="Space Grotesk"/>
              <a:ea typeface="Space Grotesk"/>
              <a:cs typeface="Space Grotesk"/>
              <a:sym typeface="Space Grotesk"/>
            </a:endParaRPr>
          </a:p>
          <a:p>
            <a:pPr indent="0" lvl="0" marL="0" rtl="0" algn="l">
              <a:lnSpc>
                <a:spcPct val="130000"/>
              </a:lnSpc>
              <a:spcBef>
                <a:spcPts val="0"/>
              </a:spcBef>
              <a:spcAft>
                <a:spcPts val="0"/>
              </a:spcAft>
              <a:buNone/>
            </a:pPr>
            <a:r>
              <a:rPr lang="en" sz="800">
                <a:latin typeface="Space Grotesk"/>
                <a:ea typeface="Space Grotesk"/>
                <a:cs typeface="Space Grotesk"/>
                <a:sym typeface="Space Grotesk"/>
              </a:rPr>
              <a:t>Costa Rica</a:t>
            </a:r>
            <a:endParaRPr sz="800">
              <a:latin typeface="Space Grotesk"/>
              <a:ea typeface="Space Grotesk"/>
              <a:cs typeface="Space Grotesk"/>
              <a:sym typeface="Space Grotesk"/>
            </a:endParaRPr>
          </a:p>
        </p:txBody>
      </p:sp>
      <p:sp>
        <p:nvSpPr>
          <p:cNvPr id="3472" name="Google Shape;3472;p207"/>
          <p:cNvSpPr txBox="1"/>
          <p:nvPr>
            <p:ph idx="5" type="title"/>
          </p:nvPr>
        </p:nvSpPr>
        <p:spPr>
          <a:xfrm>
            <a:off x="1022075" y="4343825"/>
            <a:ext cx="722100" cy="320100"/>
          </a:xfrm>
          <a:prstGeom prst="rect">
            <a:avLst/>
          </a:prstGeom>
          <a:noFill/>
          <a:ln>
            <a:noFill/>
          </a:ln>
        </p:spPr>
        <p:txBody>
          <a:bodyPr anchorCtr="0" anchor="t" bIns="0" lIns="0" spcFirstLastPara="1" rIns="0" wrap="square" tIns="0">
            <a:noAutofit/>
          </a:bodyPr>
          <a:lstStyle>
            <a:lvl1pPr lvl="0">
              <a:lnSpc>
                <a:spcPct val="130000"/>
              </a:lnSpc>
              <a:spcBef>
                <a:spcPts val="0"/>
              </a:spcBef>
              <a:spcAft>
                <a:spcPts val="0"/>
              </a:spcAft>
              <a:buSzPts val="800"/>
              <a:buFont typeface="Space Grotesk"/>
              <a:buNone/>
              <a:defRPr sz="800">
                <a:latin typeface="Space Grotesk"/>
                <a:ea typeface="Space Grotesk"/>
                <a:cs typeface="Space Grotesk"/>
                <a:sym typeface="Space Grotesk"/>
              </a:defRPr>
            </a:lvl1pPr>
            <a:lvl2pPr lvl="1">
              <a:lnSpc>
                <a:spcPct val="130000"/>
              </a:lnSpc>
              <a:spcBef>
                <a:spcPts val="0"/>
              </a:spcBef>
              <a:spcAft>
                <a:spcPts val="0"/>
              </a:spcAft>
              <a:buSzPts val="1400"/>
              <a:buNone/>
              <a:defRPr sz="1400"/>
            </a:lvl2pPr>
            <a:lvl3pPr lvl="2">
              <a:lnSpc>
                <a:spcPct val="130000"/>
              </a:lnSpc>
              <a:spcBef>
                <a:spcPts val="0"/>
              </a:spcBef>
              <a:spcAft>
                <a:spcPts val="0"/>
              </a:spcAft>
              <a:buSzPts val="1400"/>
              <a:buNone/>
              <a:defRPr sz="1400"/>
            </a:lvl3pPr>
            <a:lvl4pPr lvl="3">
              <a:lnSpc>
                <a:spcPct val="130000"/>
              </a:lnSpc>
              <a:spcBef>
                <a:spcPts val="0"/>
              </a:spcBef>
              <a:spcAft>
                <a:spcPts val="0"/>
              </a:spcAft>
              <a:buSzPts val="1400"/>
              <a:buNone/>
              <a:defRPr sz="1400"/>
            </a:lvl4pPr>
            <a:lvl5pPr lvl="4">
              <a:lnSpc>
                <a:spcPct val="130000"/>
              </a:lnSpc>
              <a:spcBef>
                <a:spcPts val="0"/>
              </a:spcBef>
              <a:spcAft>
                <a:spcPts val="0"/>
              </a:spcAft>
              <a:buSzPts val="1400"/>
              <a:buNone/>
              <a:defRPr sz="1400"/>
            </a:lvl5pPr>
            <a:lvl6pPr lvl="5">
              <a:lnSpc>
                <a:spcPct val="130000"/>
              </a:lnSpc>
              <a:spcBef>
                <a:spcPts val="0"/>
              </a:spcBef>
              <a:spcAft>
                <a:spcPts val="0"/>
              </a:spcAft>
              <a:buSzPts val="1400"/>
              <a:buNone/>
              <a:defRPr sz="1400"/>
            </a:lvl6pPr>
            <a:lvl7pPr lvl="6">
              <a:lnSpc>
                <a:spcPct val="130000"/>
              </a:lnSpc>
              <a:spcBef>
                <a:spcPts val="0"/>
              </a:spcBef>
              <a:spcAft>
                <a:spcPts val="0"/>
              </a:spcAft>
              <a:buSzPts val="1400"/>
              <a:buNone/>
              <a:defRPr sz="1400"/>
            </a:lvl7pPr>
            <a:lvl8pPr lvl="7">
              <a:lnSpc>
                <a:spcPct val="130000"/>
              </a:lnSpc>
              <a:spcBef>
                <a:spcPts val="0"/>
              </a:spcBef>
              <a:spcAft>
                <a:spcPts val="0"/>
              </a:spcAft>
              <a:buSzPts val="1400"/>
              <a:buNone/>
              <a:defRPr sz="1400"/>
            </a:lvl8pPr>
            <a:lvl9pPr lvl="8">
              <a:lnSpc>
                <a:spcPct val="130000"/>
              </a:lnSpc>
              <a:spcBef>
                <a:spcPts val="0"/>
              </a:spcBef>
              <a:spcAft>
                <a:spcPts val="0"/>
              </a:spcAft>
              <a:buSzPts val="1400"/>
              <a:buNone/>
              <a:defRPr sz="1400"/>
            </a:lvl9pPr>
          </a:lstStyle>
          <a:p/>
        </p:txBody>
      </p:sp>
      <p:sp>
        <p:nvSpPr>
          <p:cNvPr id="3473" name="Google Shape;3473;p207"/>
          <p:cNvSpPr txBox="1"/>
          <p:nvPr>
            <p:ph idx="6" type="title"/>
          </p:nvPr>
        </p:nvSpPr>
        <p:spPr>
          <a:xfrm>
            <a:off x="2476975" y="4325375"/>
            <a:ext cx="1999500" cy="3201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3474" name="Google Shape;3474;p207"/>
          <p:cNvSpPr txBox="1"/>
          <p:nvPr>
            <p:ph idx="7" type="subTitle"/>
          </p:nvPr>
        </p:nvSpPr>
        <p:spPr>
          <a:xfrm>
            <a:off x="2476975" y="12158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3475" name="Google Shape;3475;p207"/>
          <p:cNvSpPr txBox="1"/>
          <p:nvPr>
            <p:ph idx="8" type="subTitle"/>
          </p:nvPr>
        </p:nvSpPr>
        <p:spPr>
          <a:xfrm>
            <a:off x="2476975" y="13199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4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9pPr>
          </a:lstStyle>
          <a:p/>
        </p:txBody>
      </p:sp>
      <p:sp>
        <p:nvSpPr>
          <p:cNvPr id="3476" name="Google Shape;3476;p207"/>
          <p:cNvSpPr txBox="1"/>
          <p:nvPr>
            <p:ph idx="9" type="subTitle"/>
          </p:nvPr>
        </p:nvSpPr>
        <p:spPr>
          <a:xfrm>
            <a:off x="2476975" y="18694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77" name="Google Shape;3477;p207"/>
          <p:cNvSpPr txBox="1"/>
          <p:nvPr>
            <p:ph idx="13" type="subTitle"/>
          </p:nvPr>
        </p:nvSpPr>
        <p:spPr>
          <a:xfrm>
            <a:off x="2476975" y="31329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9pPr>
          </a:lstStyle>
          <a:p/>
        </p:txBody>
      </p:sp>
      <p:sp>
        <p:nvSpPr>
          <p:cNvPr id="3478" name="Google Shape;3478;p207"/>
          <p:cNvSpPr txBox="1"/>
          <p:nvPr>
            <p:ph idx="14" type="subTitle"/>
          </p:nvPr>
        </p:nvSpPr>
        <p:spPr>
          <a:xfrm>
            <a:off x="4671100" y="12158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3479" name="Google Shape;3479;p207"/>
          <p:cNvSpPr txBox="1"/>
          <p:nvPr>
            <p:ph idx="15" type="subTitle"/>
          </p:nvPr>
        </p:nvSpPr>
        <p:spPr>
          <a:xfrm>
            <a:off x="4671100" y="13199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4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9pPr>
          </a:lstStyle>
          <a:p/>
        </p:txBody>
      </p:sp>
      <p:sp>
        <p:nvSpPr>
          <p:cNvPr id="3480" name="Google Shape;3480;p207"/>
          <p:cNvSpPr txBox="1"/>
          <p:nvPr>
            <p:ph idx="16" type="subTitle"/>
          </p:nvPr>
        </p:nvSpPr>
        <p:spPr>
          <a:xfrm>
            <a:off x="4671100" y="18694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81" name="Google Shape;3481;p207"/>
          <p:cNvSpPr txBox="1"/>
          <p:nvPr>
            <p:ph idx="17" type="subTitle"/>
          </p:nvPr>
        </p:nvSpPr>
        <p:spPr>
          <a:xfrm>
            <a:off x="4671100" y="31329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9pPr>
          </a:lstStyle>
          <a:p/>
        </p:txBody>
      </p:sp>
      <p:sp>
        <p:nvSpPr>
          <p:cNvPr id="3482" name="Google Shape;3482;p207"/>
          <p:cNvSpPr txBox="1"/>
          <p:nvPr>
            <p:ph idx="18" type="subTitle"/>
          </p:nvPr>
        </p:nvSpPr>
        <p:spPr>
          <a:xfrm>
            <a:off x="6859100" y="12158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3483" name="Google Shape;3483;p207"/>
          <p:cNvSpPr txBox="1"/>
          <p:nvPr>
            <p:ph idx="19" type="subTitle"/>
          </p:nvPr>
        </p:nvSpPr>
        <p:spPr>
          <a:xfrm>
            <a:off x="6859100" y="13199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4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9pPr>
          </a:lstStyle>
          <a:p/>
        </p:txBody>
      </p:sp>
      <p:sp>
        <p:nvSpPr>
          <p:cNvPr id="3484" name="Google Shape;3484;p207"/>
          <p:cNvSpPr txBox="1"/>
          <p:nvPr>
            <p:ph idx="20" type="subTitle"/>
          </p:nvPr>
        </p:nvSpPr>
        <p:spPr>
          <a:xfrm>
            <a:off x="6859100" y="18694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3485" name="Google Shape;3485;p207"/>
          <p:cNvSpPr txBox="1"/>
          <p:nvPr>
            <p:ph idx="21" type="subTitle"/>
          </p:nvPr>
        </p:nvSpPr>
        <p:spPr>
          <a:xfrm>
            <a:off x="6859100" y="31329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9pPr>
          </a:lstStyle>
          <a:p/>
        </p:txBody>
      </p:sp>
      <p:cxnSp>
        <p:nvCxnSpPr>
          <p:cNvPr id="3486" name="Google Shape;3486;p207"/>
          <p:cNvCxnSpPr/>
          <p:nvPr/>
        </p:nvCxnSpPr>
        <p:spPr>
          <a:xfrm>
            <a:off x="282990" y="3102282"/>
            <a:ext cx="1999200" cy="0"/>
          </a:xfrm>
          <a:prstGeom prst="straightConnector1">
            <a:avLst/>
          </a:prstGeom>
          <a:noFill/>
          <a:ln cap="flat" cmpd="sng" w="9525">
            <a:solidFill>
              <a:srgbClr val="999999"/>
            </a:solidFill>
            <a:prstDash val="solid"/>
            <a:round/>
            <a:headEnd len="med" w="med" type="none"/>
            <a:tailEnd len="med" w="med" type="none"/>
          </a:ln>
        </p:spPr>
      </p:cxnSp>
      <p:cxnSp>
        <p:nvCxnSpPr>
          <p:cNvPr id="3487" name="Google Shape;3487;p207"/>
          <p:cNvCxnSpPr/>
          <p:nvPr/>
        </p:nvCxnSpPr>
        <p:spPr>
          <a:xfrm>
            <a:off x="4671240" y="3102282"/>
            <a:ext cx="1999200" cy="0"/>
          </a:xfrm>
          <a:prstGeom prst="straightConnector1">
            <a:avLst/>
          </a:prstGeom>
          <a:noFill/>
          <a:ln cap="flat" cmpd="sng" w="9525">
            <a:solidFill>
              <a:srgbClr val="999999"/>
            </a:solidFill>
            <a:prstDash val="solid"/>
            <a:round/>
            <a:headEnd len="med" w="med" type="none"/>
            <a:tailEnd len="med" w="med" type="none"/>
          </a:ln>
        </p:spPr>
      </p:cxnSp>
      <p:cxnSp>
        <p:nvCxnSpPr>
          <p:cNvPr id="3488" name="Google Shape;3488;p207"/>
          <p:cNvCxnSpPr/>
          <p:nvPr/>
        </p:nvCxnSpPr>
        <p:spPr>
          <a:xfrm>
            <a:off x="2477115" y="3102282"/>
            <a:ext cx="1999200" cy="0"/>
          </a:xfrm>
          <a:prstGeom prst="straightConnector1">
            <a:avLst/>
          </a:prstGeom>
          <a:noFill/>
          <a:ln cap="flat" cmpd="sng" w="9525">
            <a:solidFill>
              <a:srgbClr val="999999"/>
            </a:solidFill>
            <a:prstDash val="solid"/>
            <a:round/>
            <a:headEnd len="med" w="med" type="none"/>
            <a:tailEnd len="med" w="med" type="none"/>
          </a:ln>
        </p:spPr>
      </p:cxnSp>
      <p:cxnSp>
        <p:nvCxnSpPr>
          <p:cNvPr id="3489" name="Google Shape;3489;p207"/>
          <p:cNvCxnSpPr/>
          <p:nvPr/>
        </p:nvCxnSpPr>
        <p:spPr>
          <a:xfrm>
            <a:off x="6865365" y="3102282"/>
            <a:ext cx="19992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Journey">
  <p:cSld name="Title and Content_2_2">
    <p:bg>
      <p:bgPr>
        <a:solidFill>
          <a:schemeClr val="dk1"/>
        </a:solidFill>
      </p:bgPr>
    </p:bg>
    <p:spTree>
      <p:nvGrpSpPr>
        <p:cNvPr id="3490" name="Shape 3490"/>
        <p:cNvGrpSpPr/>
        <p:nvPr/>
      </p:nvGrpSpPr>
      <p:grpSpPr>
        <a:xfrm>
          <a:off x="0" y="0"/>
          <a:ext cx="0" cy="0"/>
          <a:chOff x="0" y="0"/>
          <a:chExt cx="0" cy="0"/>
        </a:xfrm>
      </p:grpSpPr>
      <p:sp>
        <p:nvSpPr>
          <p:cNvPr id="3491" name="Google Shape;3491;p208"/>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3492" name="Google Shape;3492;p208"/>
          <p:cNvGrpSpPr/>
          <p:nvPr/>
        </p:nvGrpSpPr>
        <p:grpSpPr>
          <a:xfrm>
            <a:off x="8658878" y="144286"/>
            <a:ext cx="202208" cy="201860"/>
            <a:chOff x="1294323" y="449402"/>
            <a:chExt cx="444608" cy="443844"/>
          </a:xfrm>
        </p:grpSpPr>
        <p:sp>
          <p:nvSpPr>
            <p:cNvPr id="3493" name="Google Shape;3493;p20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94" name="Google Shape;3494;p20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95" name="Google Shape;3495;p20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96" name="Google Shape;3496;p20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97" name="Google Shape;3497;p20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98" name="Google Shape;3498;p20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499" name="Google Shape;3499;p208"/>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500" name="Google Shape;3500;p208"/>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501" name="Google Shape;3501;p208"/>
          <p:cNvSpPr/>
          <p:nvPr/>
        </p:nvSpPr>
        <p:spPr>
          <a:xfrm>
            <a:off x="4096646" y="1626175"/>
            <a:ext cx="498594" cy="415217"/>
          </a:xfrm>
          <a:custGeom>
            <a:rect b="b" l="l" r="r" t="t"/>
            <a:pathLst>
              <a:path extrusionOk="0" h="17481" w="20989">
                <a:moveTo>
                  <a:pt x="10488" y="1"/>
                </a:moveTo>
                <a:lnTo>
                  <a:pt x="10488" y="3497"/>
                </a:lnTo>
                <a:lnTo>
                  <a:pt x="0" y="3497"/>
                </a:lnTo>
                <a:lnTo>
                  <a:pt x="0" y="17481"/>
                </a:lnTo>
                <a:lnTo>
                  <a:pt x="17492" y="17481"/>
                </a:lnTo>
                <a:lnTo>
                  <a:pt x="17492" y="10489"/>
                </a:lnTo>
                <a:lnTo>
                  <a:pt x="20988" y="10489"/>
                </a:lnTo>
                <a:lnTo>
                  <a:pt x="20988" y="3497"/>
                </a:lnTo>
                <a:lnTo>
                  <a:pt x="13984" y="3497"/>
                </a:lnTo>
                <a:lnTo>
                  <a:pt x="13984"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02" name="Google Shape;3502;p208"/>
          <p:cNvSpPr/>
          <p:nvPr/>
        </p:nvSpPr>
        <p:spPr>
          <a:xfrm>
            <a:off x="4595216" y="1127682"/>
            <a:ext cx="415237" cy="664595"/>
          </a:xfrm>
          <a:custGeom>
            <a:rect b="b" l="l" r="r" t="t"/>
            <a:pathLst>
              <a:path extrusionOk="0" h="27980" w="17480">
                <a:moveTo>
                  <a:pt x="10488" y="0"/>
                </a:moveTo>
                <a:lnTo>
                  <a:pt x="10488" y="13996"/>
                </a:lnTo>
                <a:lnTo>
                  <a:pt x="6992" y="13996"/>
                </a:lnTo>
                <a:lnTo>
                  <a:pt x="6992" y="17492"/>
                </a:lnTo>
                <a:lnTo>
                  <a:pt x="3496" y="17492"/>
                </a:lnTo>
                <a:lnTo>
                  <a:pt x="3496" y="24484"/>
                </a:lnTo>
                <a:lnTo>
                  <a:pt x="0" y="24484"/>
                </a:lnTo>
                <a:lnTo>
                  <a:pt x="0" y="27980"/>
                </a:lnTo>
                <a:lnTo>
                  <a:pt x="6992" y="27980"/>
                </a:lnTo>
                <a:lnTo>
                  <a:pt x="6992" y="24484"/>
                </a:lnTo>
                <a:lnTo>
                  <a:pt x="13984" y="24484"/>
                </a:lnTo>
                <a:lnTo>
                  <a:pt x="13984" y="20988"/>
                </a:lnTo>
                <a:lnTo>
                  <a:pt x="17480" y="20988"/>
                </a:lnTo>
                <a:lnTo>
                  <a:pt x="17480"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03" name="Google Shape;3503;p208"/>
          <p:cNvSpPr/>
          <p:nvPr/>
        </p:nvSpPr>
        <p:spPr>
          <a:xfrm>
            <a:off x="4008705" y="1039750"/>
            <a:ext cx="1089689" cy="1089575"/>
          </a:xfrm>
          <a:custGeom>
            <a:rect b="b" l="l" r="r" t="t"/>
            <a:pathLst>
              <a:path extrusionOk="0" h="45872" w="45872">
                <a:moveTo>
                  <a:pt x="45460" y="412"/>
                </a:moveTo>
                <a:lnTo>
                  <a:pt x="45460" y="45472"/>
                </a:lnTo>
                <a:lnTo>
                  <a:pt x="412" y="45472"/>
                </a:lnTo>
                <a:lnTo>
                  <a:pt x="412" y="412"/>
                </a:lnTo>
                <a:close/>
                <a:moveTo>
                  <a:pt x="1" y="0"/>
                </a:moveTo>
                <a:lnTo>
                  <a:pt x="1" y="45871"/>
                </a:lnTo>
                <a:lnTo>
                  <a:pt x="45872" y="45871"/>
                </a:lnTo>
                <a:lnTo>
                  <a:pt x="45872"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04" name="Google Shape;3504;p208"/>
          <p:cNvSpPr/>
          <p:nvPr/>
        </p:nvSpPr>
        <p:spPr>
          <a:xfrm>
            <a:off x="4428836" y="1127682"/>
            <a:ext cx="415522" cy="581556"/>
          </a:xfrm>
          <a:custGeom>
            <a:rect b="b" l="l" r="r" t="t"/>
            <a:pathLst>
              <a:path extrusionOk="0" h="24484" w="17492">
                <a:moveTo>
                  <a:pt x="3508" y="0"/>
                </a:moveTo>
                <a:lnTo>
                  <a:pt x="3508" y="3496"/>
                </a:lnTo>
                <a:lnTo>
                  <a:pt x="7004" y="3496"/>
                </a:lnTo>
                <a:lnTo>
                  <a:pt x="7004" y="17492"/>
                </a:lnTo>
                <a:lnTo>
                  <a:pt x="3508" y="17492"/>
                </a:lnTo>
                <a:lnTo>
                  <a:pt x="3508" y="20988"/>
                </a:lnTo>
                <a:lnTo>
                  <a:pt x="0" y="20988"/>
                </a:lnTo>
                <a:lnTo>
                  <a:pt x="0" y="24484"/>
                </a:lnTo>
                <a:lnTo>
                  <a:pt x="10500" y="24484"/>
                </a:lnTo>
                <a:lnTo>
                  <a:pt x="10500" y="17492"/>
                </a:lnTo>
                <a:lnTo>
                  <a:pt x="13996" y="17492"/>
                </a:lnTo>
                <a:lnTo>
                  <a:pt x="13996" y="13996"/>
                </a:lnTo>
                <a:lnTo>
                  <a:pt x="17492" y="13996"/>
                </a:lnTo>
                <a:lnTo>
                  <a:pt x="1749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05" name="Google Shape;3505;p208"/>
          <p:cNvSpPr/>
          <p:nvPr/>
        </p:nvSpPr>
        <p:spPr>
          <a:xfrm>
            <a:off x="4096646" y="1127682"/>
            <a:ext cx="498594" cy="581556"/>
          </a:xfrm>
          <a:custGeom>
            <a:rect b="b" l="l" r="r" t="t"/>
            <a:pathLst>
              <a:path extrusionOk="0" h="24484" w="20989">
                <a:moveTo>
                  <a:pt x="0" y="0"/>
                </a:moveTo>
                <a:lnTo>
                  <a:pt x="0" y="24484"/>
                </a:lnTo>
                <a:lnTo>
                  <a:pt x="10488" y="24484"/>
                </a:lnTo>
                <a:lnTo>
                  <a:pt x="10488" y="20988"/>
                </a:lnTo>
                <a:lnTo>
                  <a:pt x="17492" y="20988"/>
                </a:lnTo>
                <a:lnTo>
                  <a:pt x="17492" y="17492"/>
                </a:lnTo>
                <a:lnTo>
                  <a:pt x="20988" y="17492"/>
                </a:lnTo>
                <a:lnTo>
                  <a:pt x="20988" y="3496"/>
                </a:lnTo>
                <a:lnTo>
                  <a:pt x="17492" y="3496"/>
                </a:lnTo>
                <a:lnTo>
                  <a:pt x="17492"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06" name="Google Shape;3506;p208"/>
          <p:cNvSpPr/>
          <p:nvPr/>
        </p:nvSpPr>
        <p:spPr>
          <a:xfrm>
            <a:off x="8132312" y="1275351"/>
            <a:ext cx="88226" cy="88526"/>
          </a:xfrm>
          <a:custGeom>
            <a:rect b="b" l="l" r="r" t="t"/>
            <a:pathLst>
              <a:path extrusionOk="0" h="3727" w="3714">
                <a:moveTo>
                  <a:pt x="0" y="1"/>
                </a:moveTo>
                <a:lnTo>
                  <a:pt x="0" y="3727"/>
                </a:lnTo>
                <a:lnTo>
                  <a:pt x="3714" y="3727"/>
                </a:lnTo>
                <a:lnTo>
                  <a:pt x="3714"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07" name="Google Shape;3507;p208"/>
          <p:cNvSpPr/>
          <p:nvPr/>
        </p:nvSpPr>
        <p:spPr>
          <a:xfrm>
            <a:off x="7955574" y="1452069"/>
            <a:ext cx="88250" cy="88526"/>
          </a:xfrm>
          <a:custGeom>
            <a:rect b="b" l="l" r="r" t="t"/>
            <a:pathLst>
              <a:path extrusionOk="0" h="3727" w="3715">
                <a:moveTo>
                  <a:pt x="1" y="0"/>
                </a:moveTo>
                <a:lnTo>
                  <a:pt x="1" y="3726"/>
                </a:lnTo>
                <a:lnTo>
                  <a:pt x="3714" y="3726"/>
                </a:lnTo>
                <a:lnTo>
                  <a:pt x="3714"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08" name="Google Shape;3508;p208"/>
          <p:cNvSpPr/>
          <p:nvPr/>
        </p:nvSpPr>
        <p:spPr>
          <a:xfrm>
            <a:off x="7778861" y="1187158"/>
            <a:ext cx="88226" cy="264935"/>
          </a:xfrm>
          <a:custGeom>
            <a:rect b="b" l="l" r="r" t="t"/>
            <a:pathLst>
              <a:path extrusionOk="0" h="11154" w="3714">
                <a:moveTo>
                  <a:pt x="0" y="0"/>
                </a:moveTo>
                <a:lnTo>
                  <a:pt x="0" y="11153"/>
                </a:lnTo>
                <a:lnTo>
                  <a:pt x="3714" y="11153"/>
                </a:lnTo>
                <a:lnTo>
                  <a:pt x="3714"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09" name="Google Shape;3509;p208"/>
          <p:cNvSpPr/>
          <p:nvPr/>
        </p:nvSpPr>
        <p:spPr>
          <a:xfrm>
            <a:off x="8043801" y="1628764"/>
            <a:ext cx="176737" cy="176742"/>
          </a:xfrm>
          <a:custGeom>
            <a:rect b="b" l="l" r="r" t="t"/>
            <a:pathLst>
              <a:path extrusionOk="0" h="7441" w="7440">
                <a:moveTo>
                  <a:pt x="0" y="1"/>
                </a:moveTo>
                <a:lnTo>
                  <a:pt x="0" y="3715"/>
                </a:lnTo>
                <a:lnTo>
                  <a:pt x="3726" y="3715"/>
                </a:lnTo>
                <a:lnTo>
                  <a:pt x="3726" y="7440"/>
                </a:lnTo>
                <a:lnTo>
                  <a:pt x="7440" y="7440"/>
                </a:lnTo>
                <a:lnTo>
                  <a:pt x="7440"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0" name="Google Shape;3510;p208"/>
          <p:cNvSpPr/>
          <p:nvPr/>
        </p:nvSpPr>
        <p:spPr>
          <a:xfrm>
            <a:off x="7602124" y="1452069"/>
            <a:ext cx="88250" cy="176719"/>
          </a:xfrm>
          <a:custGeom>
            <a:rect b="b" l="l" r="r" t="t"/>
            <a:pathLst>
              <a:path extrusionOk="0" h="7440" w="3715">
                <a:moveTo>
                  <a:pt x="1" y="0"/>
                </a:moveTo>
                <a:lnTo>
                  <a:pt x="1" y="7440"/>
                </a:lnTo>
                <a:lnTo>
                  <a:pt x="3714" y="7440"/>
                </a:lnTo>
                <a:lnTo>
                  <a:pt x="3714"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1" name="Google Shape;3511;p208"/>
          <p:cNvSpPr/>
          <p:nvPr/>
        </p:nvSpPr>
        <p:spPr>
          <a:xfrm>
            <a:off x="8309025" y="1628764"/>
            <a:ext cx="88250" cy="176742"/>
          </a:xfrm>
          <a:custGeom>
            <a:rect b="b" l="l" r="r" t="t"/>
            <a:pathLst>
              <a:path extrusionOk="0" h="7441" w="3715">
                <a:moveTo>
                  <a:pt x="1" y="1"/>
                </a:moveTo>
                <a:lnTo>
                  <a:pt x="1" y="7440"/>
                </a:lnTo>
                <a:lnTo>
                  <a:pt x="3715" y="7440"/>
                </a:lnTo>
                <a:lnTo>
                  <a:pt x="371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2" name="Google Shape;3512;p208"/>
          <p:cNvSpPr/>
          <p:nvPr/>
        </p:nvSpPr>
        <p:spPr>
          <a:xfrm>
            <a:off x="8132312" y="1098656"/>
            <a:ext cx="88226" cy="176719"/>
          </a:xfrm>
          <a:custGeom>
            <a:rect b="b" l="l" r="r" t="t"/>
            <a:pathLst>
              <a:path extrusionOk="0" h="7440" w="3714">
                <a:moveTo>
                  <a:pt x="0" y="0"/>
                </a:moveTo>
                <a:lnTo>
                  <a:pt x="0" y="7440"/>
                </a:lnTo>
                <a:lnTo>
                  <a:pt x="3714" y="7440"/>
                </a:lnTo>
                <a:lnTo>
                  <a:pt x="371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3" name="Google Shape;3513;p208"/>
          <p:cNvSpPr/>
          <p:nvPr/>
        </p:nvSpPr>
        <p:spPr>
          <a:xfrm>
            <a:off x="8132312" y="1363853"/>
            <a:ext cx="88226" cy="88241"/>
          </a:xfrm>
          <a:custGeom>
            <a:rect b="b" l="l" r="r" t="t"/>
            <a:pathLst>
              <a:path extrusionOk="0" h="3715" w="3714">
                <a:moveTo>
                  <a:pt x="0" y="1"/>
                </a:moveTo>
                <a:lnTo>
                  <a:pt x="0" y="3714"/>
                </a:lnTo>
                <a:lnTo>
                  <a:pt x="3714" y="371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4" name="Google Shape;3514;p208"/>
          <p:cNvSpPr/>
          <p:nvPr/>
        </p:nvSpPr>
        <p:spPr>
          <a:xfrm>
            <a:off x="8043801" y="1452069"/>
            <a:ext cx="88535" cy="88526"/>
          </a:xfrm>
          <a:custGeom>
            <a:rect b="b" l="l" r="r" t="t"/>
            <a:pathLst>
              <a:path extrusionOk="0" h="3727" w="3727">
                <a:moveTo>
                  <a:pt x="0" y="0"/>
                </a:moveTo>
                <a:lnTo>
                  <a:pt x="0" y="3726"/>
                </a:lnTo>
                <a:lnTo>
                  <a:pt x="3726" y="3726"/>
                </a:lnTo>
                <a:lnTo>
                  <a:pt x="3726"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5" name="Google Shape;3515;p208"/>
          <p:cNvSpPr/>
          <p:nvPr/>
        </p:nvSpPr>
        <p:spPr>
          <a:xfrm>
            <a:off x="7602124" y="1628764"/>
            <a:ext cx="88250" cy="88241"/>
          </a:xfrm>
          <a:custGeom>
            <a:rect b="b" l="l" r="r" t="t"/>
            <a:pathLst>
              <a:path extrusionOk="0" h="3715" w="3715">
                <a:moveTo>
                  <a:pt x="1" y="1"/>
                </a:moveTo>
                <a:lnTo>
                  <a:pt x="1" y="3715"/>
                </a:lnTo>
                <a:lnTo>
                  <a:pt x="3714" y="3715"/>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6" name="Google Shape;3516;p208"/>
          <p:cNvSpPr/>
          <p:nvPr/>
        </p:nvSpPr>
        <p:spPr>
          <a:xfrm>
            <a:off x="7778861" y="1628764"/>
            <a:ext cx="88226" cy="264959"/>
          </a:xfrm>
          <a:custGeom>
            <a:rect b="b" l="l" r="r" t="t"/>
            <a:pathLst>
              <a:path extrusionOk="0" h="11155" w="3714">
                <a:moveTo>
                  <a:pt x="0" y="1"/>
                </a:moveTo>
                <a:lnTo>
                  <a:pt x="0" y="11154"/>
                </a:lnTo>
                <a:lnTo>
                  <a:pt x="3714" y="1115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7" name="Google Shape;3517;p208"/>
          <p:cNvSpPr/>
          <p:nvPr/>
        </p:nvSpPr>
        <p:spPr>
          <a:xfrm>
            <a:off x="7955574" y="1628764"/>
            <a:ext cx="88250" cy="441654"/>
          </a:xfrm>
          <a:custGeom>
            <a:rect b="b" l="l" r="r" t="t"/>
            <a:pathLst>
              <a:path extrusionOk="0" h="18594" w="3715">
                <a:moveTo>
                  <a:pt x="1" y="1"/>
                </a:moveTo>
                <a:lnTo>
                  <a:pt x="1" y="18594"/>
                </a:lnTo>
                <a:lnTo>
                  <a:pt x="3714" y="1859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8" name="Google Shape;3518;p208"/>
          <p:cNvSpPr/>
          <p:nvPr/>
        </p:nvSpPr>
        <p:spPr>
          <a:xfrm>
            <a:off x="8309025" y="1275351"/>
            <a:ext cx="88250" cy="353437"/>
          </a:xfrm>
          <a:custGeom>
            <a:rect b="b" l="l" r="r" t="t"/>
            <a:pathLst>
              <a:path extrusionOk="0" h="14880" w="3715">
                <a:moveTo>
                  <a:pt x="1" y="1"/>
                </a:moveTo>
                <a:lnTo>
                  <a:pt x="1" y="14880"/>
                </a:lnTo>
                <a:lnTo>
                  <a:pt x="3715" y="14880"/>
                </a:lnTo>
                <a:lnTo>
                  <a:pt x="3715"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19" name="Google Shape;3519;p208"/>
          <p:cNvSpPr/>
          <p:nvPr/>
        </p:nvSpPr>
        <p:spPr>
          <a:xfrm>
            <a:off x="8485762" y="1452069"/>
            <a:ext cx="88250" cy="176719"/>
          </a:xfrm>
          <a:custGeom>
            <a:rect b="b" l="l" r="r" t="t"/>
            <a:pathLst>
              <a:path extrusionOk="0" h="7440" w="3715">
                <a:moveTo>
                  <a:pt x="0" y="0"/>
                </a:moveTo>
                <a:lnTo>
                  <a:pt x="0" y="7440"/>
                </a:lnTo>
                <a:lnTo>
                  <a:pt x="3714" y="7440"/>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0" name="Google Shape;3520;p208"/>
          <p:cNvSpPr/>
          <p:nvPr/>
        </p:nvSpPr>
        <p:spPr>
          <a:xfrm>
            <a:off x="8132312" y="1805483"/>
            <a:ext cx="88226" cy="88241"/>
          </a:xfrm>
          <a:custGeom>
            <a:rect b="b" l="l" r="r" t="t"/>
            <a:pathLst>
              <a:path extrusionOk="0" h="3715" w="3714">
                <a:moveTo>
                  <a:pt x="0" y="0"/>
                </a:moveTo>
                <a:lnTo>
                  <a:pt x="0" y="3714"/>
                </a:lnTo>
                <a:lnTo>
                  <a:pt x="3714" y="3714"/>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1" name="Google Shape;3521;p208"/>
          <p:cNvSpPr/>
          <p:nvPr/>
        </p:nvSpPr>
        <p:spPr>
          <a:xfrm>
            <a:off x="7778861" y="1452069"/>
            <a:ext cx="88226" cy="176719"/>
          </a:xfrm>
          <a:custGeom>
            <a:rect b="b" l="l" r="r" t="t"/>
            <a:pathLst>
              <a:path extrusionOk="0" h="7440" w="3714">
                <a:moveTo>
                  <a:pt x="0" y="0"/>
                </a:moveTo>
                <a:lnTo>
                  <a:pt x="0" y="7440"/>
                </a:lnTo>
                <a:lnTo>
                  <a:pt x="3714" y="7440"/>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2" name="Google Shape;3522;p208"/>
          <p:cNvSpPr/>
          <p:nvPr/>
        </p:nvSpPr>
        <p:spPr>
          <a:xfrm>
            <a:off x="7385169" y="881724"/>
            <a:ext cx="1406082" cy="1405910"/>
          </a:xfrm>
          <a:custGeom>
            <a:rect b="b" l="l" r="r" t="t"/>
            <a:pathLst>
              <a:path extrusionOk="0" h="59190" w="59191">
                <a:moveTo>
                  <a:pt x="29589" y="399"/>
                </a:moveTo>
                <a:cubicBezTo>
                  <a:pt x="45690" y="399"/>
                  <a:pt x="58779" y="13500"/>
                  <a:pt x="58779" y="29589"/>
                </a:cubicBezTo>
                <a:cubicBezTo>
                  <a:pt x="58779" y="45690"/>
                  <a:pt x="45690" y="58778"/>
                  <a:pt x="29589" y="58778"/>
                </a:cubicBezTo>
                <a:cubicBezTo>
                  <a:pt x="13489" y="58778"/>
                  <a:pt x="400" y="45690"/>
                  <a:pt x="400" y="29589"/>
                </a:cubicBezTo>
                <a:cubicBezTo>
                  <a:pt x="400" y="13500"/>
                  <a:pt x="13489" y="399"/>
                  <a:pt x="29589" y="399"/>
                </a:cubicBezTo>
                <a:close/>
                <a:moveTo>
                  <a:pt x="29589" y="0"/>
                </a:moveTo>
                <a:cubicBezTo>
                  <a:pt x="13271" y="0"/>
                  <a:pt x="1" y="13270"/>
                  <a:pt x="1" y="29589"/>
                </a:cubicBezTo>
                <a:cubicBezTo>
                  <a:pt x="1" y="45907"/>
                  <a:pt x="13271" y="59190"/>
                  <a:pt x="29589" y="59190"/>
                </a:cubicBezTo>
                <a:cubicBezTo>
                  <a:pt x="45908" y="59190"/>
                  <a:pt x="59190" y="45907"/>
                  <a:pt x="59190" y="29589"/>
                </a:cubicBezTo>
                <a:cubicBezTo>
                  <a:pt x="59190" y="13270"/>
                  <a:pt x="45908" y="0"/>
                  <a:pt x="29589" y="0"/>
                </a:cubicBez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3" name="Google Shape;3523;p208"/>
          <p:cNvSpPr/>
          <p:nvPr/>
        </p:nvSpPr>
        <p:spPr>
          <a:xfrm>
            <a:off x="3129390" y="1480216"/>
            <a:ext cx="156926" cy="470965"/>
          </a:xfrm>
          <a:custGeom>
            <a:rect b="b" l="l" r="r" t="t"/>
            <a:pathLst>
              <a:path extrusionOk="0" h="19828" w="6606">
                <a:moveTo>
                  <a:pt x="0" y="1"/>
                </a:moveTo>
                <a:lnTo>
                  <a:pt x="0" y="19827"/>
                </a:lnTo>
                <a:lnTo>
                  <a:pt x="6605" y="19827"/>
                </a:lnTo>
                <a:lnTo>
                  <a:pt x="6605"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4" name="Google Shape;3524;p208"/>
          <p:cNvSpPr/>
          <p:nvPr/>
        </p:nvSpPr>
        <p:spPr>
          <a:xfrm>
            <a:off x="2823354" y="1139748"/>
            <a:ext cx="78463" cy="78455"/>
          </a:xfrm>
          <a:custGeom>
            <a:rect b="b" l="l" r="r" t="t"/>
            <a:pathLst>
              <a:path extrusionOk="0" h="3303" w="3303">
                <a:moveTo>
                  <a:pt x="0" y="0"/>
                </a:moveTo>
                <a:lnTo>
                  <a:pt x="0" y="3303"/>
                </a:lnTo>
                <a:lnTo>
                  <a:pt x="3303" y="3303"/>
                </a:lnTo>
                <a:lnTo>
                  <a:pt x="3303"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5" name="Google Shape;3525;p208"/>
          <p:cNvSpPr/>
          <p:nvPr/>
        </p:nvSpPr>
        <p:spPr>
          <a:xfrm>
            <a:off x="2823354" y="1061293"/>
            <a:ext cx="78463" cy="78478"/>
          </a:xfrm>
          <a:custGeom>
            <a:rect b="b" l="l" r="r" t="t"/>
            <a:pathLst>
              <a:path extrusionOk="0" h="3304" w="3303">
                <a:moveTo>
                  <a:pt x="0" y="1"/>
                </a:moveTo>
                <a:lnTo>
                  <a:pt x="0" y="3303"/>
                </a:lnTo>
                <a:lnTo>
                  <a:pt x="3303" y="3303"/>
                </a:lnTo>
                <a:lnTo>
                  <a:pt x="3303"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6" name="Google Shape;3526;p208"/>
          <p:cNvSpPr/>
          <p:nvPr/>
        </p:nvSpPr>
        <p:spPr>
          <a:xfrm>
            <a:off x="3347485" y="1414707"/>
            <a:ext cx="78487" cy="78478"/>
          </a:xfrm>
          <a:custGeom>
            <a:rect b="b" l="l" r="r" t="t"/>
            <a:pathLst>
              <a:path extrusionOk="0" h="3304" w="3304">
                <a:moveTo>
                  <a:pt x="1" y="1"/>
                </a:moveTo>
                <a:lnTo>
                  <a:pt x="1" y="3303"/>
                </a:lnTo>
                <a:lnTo>
                  <a:pt x="3303" y="3303"/>
                </a:lnTo>
                <a:lnTo>
                  <a:pt x="3303"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7" name="Google Shape;3527;p208"/>
          <p:cNvSpPr/>
          <p:nvPr/>
        </p:nvSpPr>
        <p:spPr>
          <a:xfrm>
            <a:off x="2782543" y="1519289"/>
            <a:ext cx="235650" cy="235649"/>
          </a:xfrm>
          <a:custGeom>
            <a:rect b="b" l="l" r="r" t="t"/>
            <a:pathLst>
              <a:path extrusionOk="0" h="9921" w="9920">
                <a:moveTo>
                  <a:pt x="1" y="1"/>
                </a:moveTo>
                <a:lnTo>
                  <a:pt x="1" y="9920"/>
                </a:lnTo>
                <a:lnTo>
                  <a:pt x="9920" y="9920"/>
                </a:lnTo>
                <a:lnTo>
                  <a:pt x="9920"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8" name="Google Shape;3528;p208"/>
          <p:cNvSpPr/>
          <p:nvPr/>
        </p:nvSpPr>
        <p:spPr>
          <a:xfrm>
            <a:off x="2823354" y="1218464"/>
            <a:ext cx="156926" cy="156909"/>
          </a:xfrm>
          <a:custGeom>
            <a:rect b="b" l="l" r="r" t="t"/>
            <a:pathLst>
              <a:path extrusionOk="0" h="6606" w="6606">
                <a:moveTo>
                  <a:pt x="0" y="1"/>
                </a:moveTo>
                <a:lnTo>
                  <a:pt x="0" y="6605"/>
                </a:lnTo>
                <a:lnTo>
                  <a:pt x="6605" y="6605"/>
                </a:lnTo>
                <a:lnTo>
                  <a:pt x="660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29" name="Google Shape;3529;p208"/>
          <p:cNvSpPr/>
          <p:nvPr/>
        </p:nvSpPr>
        <p:spPr>
          <a:xfrm>
            <a:off x="2980256" y="1375349"/>
            <a:ext cx="78748" cy="78455"/>
          </a:xfrm>
          <a:custGeom>
            <a:rect b="b" l="l" r="r" t="t"/>
            <a:pathLst>
              <a:path extrusionOk="0" h="3303" w="3315">
                <a:moveTo>
                  <a:pt x="0" y="0"/>
                </a:moveTo>
                <a:lnTo>
                  <a:pt x="0" y="3303"/>
                </a:lnTo>
                <a:lnTo>
                  <a:pt x="3315" y="3303"/>
                </a:lnTo>
                <a:lnTo>
                  <a:pt x="331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0" name="Google Shape;3530;p208"/>
          <p:cNvSpPr/>
          <p:nvPr/>
        </p:nvSpPr>
        <p:spPr>
          <a:xfrm>
            <a:off x="2183988" y="1505513"/>
            <a:ext cx="314089" cy="157194"/>
          </a:xfrm>
          <a:custGeom>
            <a:rect b="b" l="l" r="r" t="t"/>
            <a:pathLst>
              <a:path extrusionOk="0" h="6618" w="13222">
                <a:moveTo>
                  <a:pt x="0" y="0"/>
                </a:moveTo>
                <a:lnTo>
                  <a:pt x="0" y="3315"/>
                </a:lnTo>
                <a:lnTo>
                  <a:pt x="0" y="6617"/>
                </a:lnTo>
                <a:lnTo>
                  <a:pt x="13222" y="6617"/>
                </a:lnTo>
                <a:lnTo>
                  <a:pt x="13222" y="3315"/>
                </a:lnTo>
                <a:lnTo>
                  <a:pt x="13222"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1" name="Google Shape;3531;p208"/>
          <p:cNvSpPr/>
          <p:nvPr/>
        </p:nvSpPr>
        <p:spPr>
          <a:xfrm>
            <a:off x="2324784" y="1346038"/>
            <a:ext cx="392836" cy="471250"/>
          </a:xfrm>
          <a:custGeom>
            <a:rect b="b" l="l" r="r" t="t"/>
            <a:pathLst>
              <a:path extrusionOk="0" h="19840" w="16537">
                <a:moveTo>
                  <a:pt x="0" y="1"/>
                </a:moveTo>
                <a:lnTo>
                  <a:pt x="0" y="19839"/>
                </a:lnTo>
                <a:lnTo>
                  <a:pt x="16537" y="19839"/>
                </a:lnTo>
                <a:lnTo>
                  <a:pt x="16537"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2" name="Google Shape;3532;p208"/>
          <p:cNvSpPr/>
          <p:nvPr/>
        </p:nvSpPr>
        <p:spPr>
          <a:xfrm>
            <a:off x="2541739" y="1454943"/>
            <a:ext cx="314397" cy="78740"/>
          </a:xfrm>
          <a:custGeom>
            <a:rect b="b" l="l" r="r" t="t"/>
            <a:pathLst>
              <a:path extrusionOk="0" h="3315" w="13235">
                <a:moveTo>
                  <a:pt x="1" y="0"/>
                </a:moveTo>
                <a:lnTo>
                  <a:pt x="1" y="3315"/>
                </a:lnTo>
                <a:lnTo>
                  <a:pt x="13234" y="3315"/>
                </a:lnTo>
                <a:lnTo>
                  <a:pt x="13234"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3" name="Google Shape;3533;p208"/>
          <p:cNvSpPr/>
          <p:nvPr/>
        </p:nvSpPr>
        <p:spPr>
          <a:xfrm>
            <a:off x="2519908" y="1637101"/>
            <a:ext cx="392836" cy="392795"/>
          </a:xfrm>
          <a:custGeom>
            <a:rect b="b" l="l" r="r" t="t"/>
            <a:pathLst>
              <a:path extrusionOk="0" h="16537" w="16537">
                <a:moveTo>
                  <a:pt x="6617" y="1"/>
                </a:moveTo>
                <a:lnTo>
                  <a:pt x="6617" y="3303"/>
                </a:lnTo>
                <a:lnTo>
                  <a:pt x="0" y="3303"/>
                </a:lnTo>
                <a:lnTo>
                  <a:pt x="0" y="6618"/>
                </a:lnTo>
                <a:lnTo>
                  <a:pt x="0" y="9920"/>
                </a:lnTo>
                <a:lnTo>
                  <a:pt x="0" y="13222"/>
                </a:lnTo>
                <a:lnTo>
                  <a:pt x="0" y="16537"/>
                </a:lnTo>
                <a:lnTo>
                  <a:pt x="16536" y="16537"/>
                </a:lnTo>
                <a:lnTo>
                  <a:pt x="16536" y="13222"/>
                </a:lnTo>
                <a:lnTo>
                  <a:pt x="16536" y="9920"/>
                </a:lnTo>
                <a:lnTo>
                  <a:pt x="16536" y="6618"/>
                </a:lnTo>
                <a:lnTo>
                  <a:pt x="16536" y="3303"/>
                </a:lnTo>
                <a:lnTo>
                  <a:pt x="16536"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4" name="Google Shape;3534;p208"/>
          <p:cNvSpPr/>
          <p:nvPr/>
        </p:nvSpPr>
        <p:spPr>
          <a:xfrm>
            <a:off x="2956406" y="1571592"/>
            <a:ext cx="235650" cy="78763"/>
          </a:xfrm>
          <a:custGeom>
            <a:rect b="b" l="l" r="r" t="t"/>
            <a:pathLst>
              <a:path extrusionOk="0" h="3316" w="9920">
                <a:moveTo>
                  <a:pt x="0" y="1"/>
                </a:moveTo>
                <a:lnTo>
                  <a:pt x="0" y="3315"/>
                </a:lnTo>
                <a:lnTo>
                  <a:pt x="9920" y="3315"/>
                </a:lnTo>
                <a:lnTo>
                  <a:pt x="9920"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5" name="Google Shape;3535;p208"/>
          <p:cNvSpPr/>
          <p:nvPr/>
        </p:nvSpPr>
        <p:spPr>
          <a:xfrm>
            <a:off x="2794896" y="1833630"/>
            <a:ext cx="78487" cy="314079"/>
          </a:xfrm>
          <a:custGeom>
            <a:rect b="b" l="l" r="r" t="t"/>
            <a:pathLst>
              <a:path extrusionOk="0" h="13223" w="3304">
                <a:moveTo>
                  <a:pt x="1" y="1"/>
                </a:moveTo>
                <a:lnTo>
                  <a:pt x="1" y="13223"/>
                </a:lnTo>
                <a:lnTo>
                  <a:pt x="3303" y="13223"/>
                </a:lnTo>
                <a:lnTo>
                  <a:pt x="3303"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6" name="Google Shape;3536;p208"/>
          <p:cNvSpPr/>
          <p:nvPr/>
        </p:nvSpPr>
        <p:spPr>
          <a:xfrm>
            <a:off x="3176520" y="1236563"/>
            <a:ext cx="187950" cy="9501"/>
          </a:xfrm>
          <a:custGeom>
            <a:rect b="b" l="l" r="r" t="t"/>
            <a:pathLst>
              <a:path extrusionOk="0" h="400" w="7912">
                <a:moveTo>
                  <a:pt x="0" y="1"/>
                </a:moveTo>
                <a:lnTo>
                  <a:pt x="0" y="400"/>
                </a:lnTo>
                <a:lnTo>
                  <a:pt x="7912" y="400"/>
                </a:lnTo>
                <a:lnTo>
                  <a:pt x="7912"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7" name="Google Shape;3537;p208"/>
          <p:cNvSpPr/>
          <p:nvPr/>
        </p:nvSpPr>
        <p:spPr>
          <a:xfrm>
            <a:off x="2154675" y="1739095"/>
            <a:ext cx="294562" cy="9810"/>
          </a:xfrm>
          <a:custGeom>
            <a:rect b="b" l="l" r="r" t="t"/>
            <a:pathLst>
              <a:path extrusionOk="0" h="413" w="12400">
                <a:moveTo>
                  <a:pt x="0" y="1"/>
                </a:moveTo>
                <a:lnTo>
                  <a:pt x="0" y="412"/>
                </a:lnTo>
                <a:lnTo>
                  <a:pt x="12399" y="412"/>
                </a:lnTo>
                <a:lnTo>
                  <a:pt x="12399"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8" name="Google Shape;3538;p208"/>
          <p:cNvSpPr/>
          <p:nvPr/>
        </p:nvSpPr>
        <p:spPr>
          <a:xfrm>
            <a:off x="2216747" y="1197205"/>
            <a:ext cx="108061" cy="9501"/>
          </a:xfrm>
          <a:custGeom>
            <a:rect b="b" l="l" r="r" t="t"/>
            <a:pathLst>
              <a:path extrusionOk="0" h="400" w="4549">
                <a:moveTo>
                  <a:pt x="0" y="0"/>
                </a:moveTo>
                <a:lnTo>
                  <a:pt x="0" y="400"/>
                </a:lnTo>
                <a:lnTo>
                  <a:pt x="4548" y="400"/>
                </a:lnTo>
                <a:lnTo>
                  <a:pt x="4548"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39" name="Google Shape;3539;p208"/>
          <p:cNvSpPr/>
          <p:nvPr/>
        </p:nvSpPr>
        <p:spPr>
          <a:xfrm>
            <a:off x="3029951" y="2002581"/>
            <a:ext cx="9811" cy="108074"/>
          </a:xfrm>
          <a:custGeom>
            <a:rect b="b" l="l" r="r" t="t"/>
            <a:pathLst>
              <a:path extrusionOk="0" h="4550" w="413">
                <a:moveTo>
                  <a:pt x="1" y="1"/>
                </a:moveTo>
                <a:lnTo>
                  <a:pt x="1" y="4549"/>
                </a:lnTo>
                <a:lnTo>
                  <a:pt x="412" y="4549"/>
                </a:lnTo>
                <a:lnTo>
                  <a:pt x="412"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0" name="Google Shape;3540;p208"/>
          <p:cNvSpPr/>
          <p:nvPr/>
        </p:nvSpPr>
        <p:spPr>
          <a:xfrm>
            <a:off x="3083400" y="1849734"/>
            <a:ext cx="108085" cy="9786"/>
          </a:xfrm>
          <a:custGeom>
            <a:rect b="b" l="l" r="r" t="t"/>
            <a:pathLst>
              <a:path extrusionOk="0" h="412" w="4550">
                <a:moveTo>
                  <a:pt x="1" y="0"/>
                </a:moveTo>
                <a:lnTo>
                  <a:pt x="1" y="411"/>
                </a:lnTo>
                <a:lnTo>
                  <a:pt x="4549" y="411"/>
                </a:lnTo>
                <a:lnTo>
                  <a:pt x="4549"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1" name="Google Shape;3541;p208"/>
          <p:cNvSpPr/>
          <p:nvPr/>
        </p:nvSpPr>
        <p:spPr>
          <a:xfrm>
            <a:off x="2759263" y="886879"/>
            <a:ext cx="9502" cy="498256"/>
          </a:xfrm>
          <a:custGeom>
            <a:rect b="b" l="l" r="r" t="t"/>
            <a:pathLst>
              <a:path extrusionOk="0" h="20977" w="400">
                <a:moveTo>
                  <a:pt x="1" y="1"/>
                </a:moveTo>
                <a:lnTo>
                  <a:pt x="1" y="20977"/>
                </a:lnTo>
                <a:lnTo>
                  <a:pt x="400" y="20977"/>
                </a:lnTo>
                <a:lnTo>
                  <a:pt x="400"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2" name="Google Shape;3542;p208"/>
          <p:cNvSpPr/>
          <p:nvPr/>
        </p:nvSpPr>
        <p:spPr>
          <a:xfrm>
            <a:off x="6561322" y="1044643"/>
            <a:ext cx="98298" cy="98288"/>
          </a:xfrm>
          <a:custGeom>
            <a:rect b="b" l="l" r="r" t="t"/>
            <a:pathLst>
              <a:path extrusionOk="0" h="4138" w="4138">
                <a:moveTo>
                  <a:pt x="0" y="0"/>
                </a:moveTo>
                <a:lnTo>
                  <a:pt x="0" y="4137"/>
                </a:lnTo>
                <a:lnTo>
                  <a:pt x="4137" y="4137"/>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3" name="Google Shape;3543;p208"/>
          <p:cNvSpPr/>
          <p:nvPr/>
        </p:nvSpPr>
        <p:spPr>
          <a:xfrm>
            <a:off x="5775955" y="1044658"/>
            <a:ext cx="392551" cy="392789"/>
          </a:xfrm>
          <a:custGeom>
            <a:rect b="b" l="l" r="r" t="t"/>
            <a:pathLst>
              <a:path extrusionOk="0" h="4138" w="4138">
                <a:moveTo>
                  <a:pt x="1" y="0"/>
                </a:moveTo>
                <a:lnTo>
                  <a:pt x="1" y="4137"/>
                </a:lnTo>
                <a:lnTo>
                  <a:pt x="4138" y="4137"/>
                </a:lnTo>
                <a:lnTo>
                  <a:pt x="4138"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4" name="Google Shape;3544;p208"/>
          <p:cNvSpPr/>
          <p:nvPr/>
        </p:nvSpPr>
        <p:spPr>
          <a:xfrm>
            <a:off x="6365058" y="1240886"/>
            <a:ext cx="98298" cy="98288"/>
          </a:xfrm>
          <a:custGeom>
            <a:rect b="b" l="l" r="r" t="t"/>
            <a:pathLst>
              <a:path extrusionOk="0" h="4138" w="4138">
                <a:moveTo>
                  <a:pt x="0" y="0"/>
                </a:moveTo>
                <a:lnTo>
                  <a:pt x="0" y="4137"/>
                </a:lnTo>
                <a:lnTo>
                  <a:pt x="4137" y="4137"/>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5" name="Google Shape;3545;p208"/>
          <p:cNvSpPr/>
          <p:nvPr/>
        </p:nvSpPr>
        <p:spPr>
          <a:xfrm>
            <a:off x="6168795" y="1437414"/>
            <a:ext cx="98298" cy="98003"/>
          </a:xfrm>
          <a:custGeom>
            <a:rect b="b" l="l" r="r" t="t"/>
            <a:pathLst>
              <a:path extrusionOk="0" h="4126" w="4138">
                <a:moveTo>
                  <a:pt x="0" y="0"/>
                </a:moveTo>
                <a:lnTo>
                  <a:pt x="0" y="4125"/>
                </a:lnTo>
                <a:lnTo>
                  <a:pt x="4137" y="4125"/>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6" name="Google Shape;3546;p208"/>
          <p:cNvSpPr/>
          <p:nvPr/>
        </p:nvSpPr>
        <p:spPr>
          <a:xfrm>
            <a:off x="6365058" y="1829900"/>
            <a:ext cx="98298" cy="98288"/>
          </a:xfrm>
          <a:custGeom>
            <a:rect b="b" l="l" r="r" t="t"/>
            <a:pathLst>
              <a:path extrusionOk="0" h="4138" w="4138">
                <a:moveTo>
                  <a:pt x="0" y="1"/>
                </a:moveTo>
                <a:lnTo>
                  <a:pt x="0" y="4138"/>
                </a:lnTo>
                <a:lnTo>
                  <a:pt x="4137" y="4138"/>
                </a:lnTo>
                <a:lnTo>
                  <a:pt x="4137"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7" name="Google Shape;3547;p208"/>
          <p:cNvSpPr/>
          <p:nvPr/>
        </p:nvSpPr>
        <p:spPr>
          <a:xfrm>
            <a:off x="5972507" y="1437414"/>
            <a:ext cx="196311" cy="196267"/>
          </a:xfrm>
          <a:custGeom>
            <a:rect b="b" l="l" r="r" t="t"/>
            <a:pathLst>
              <a:path extrusionOk="0" h="8263" w="8264">
                <a:moveTo>
                  <a:pt x="1" y="0"/>
                </a:moveTo>
                <a:lnTo>
                  <a:pt x="1" y="8262"/>
                </a:lnTo>
                <a:lnTo>
                  <a:pt x="8263" y="8262"/>
                </a:lnTo>
                <a:lnTo>
                  <a:pt x="8263"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8" name="Google Shape;3548;p208"/>
          <p:cNvSpPr/>
          <p:nvPr/>
        </p:nvSpPr>
        <p:spPr>
          <a:xfrm>
            <a:off x="6463333" y="1731921"/>
            <a:ext cx="98298" cy="98003"/>
          </a:xfrm>
          <a:custGeom>
            <a:rect b="b" l="l" r="r" t="t"/>
            <a:pathLst>
              <a:path extrusionOk="0" h="4126" w="4138">
                <a:moveTo>
                  <a:pt x="0" y="1"/>
                </a:moveTo>
                <a:lnTo>
                  <a:pt x="0" y="4126"/>
                </a:lnTo>
                <a:lnTo>
                  <a:pt x="4137" y="4126"/>
                </a:lnTo>
                <a:lnTo>
                  <a:pt x="4137"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49" name="Google Shape;3549;p208"/>
          <p:cNvSpPr/>
          <p:nvPr/>
        </p:nvSpPr>
        <p:spPr>
          <a:xfrm>
            <a:off x="6267069" y="1535393"/>
            <a:ext cx="98013" cy="98288"/>
          </a:xfrm>
          <a:custGeom>
            <a:rect b="b" l="l" r="r" t="t"/>
            <a:pathLst>
              <a:path extrusionOk="0" h="4138" w="4126">
                <a:moveTo>
                  <a:pt x="0" y="0"/>
                </a:moveTo>
                <a:lnTo>
                  <a:pt x="0" y="4137"/>
                </a:lnTo>
                <a:lnTo>
                  <a:pt x="4125" y="4137"/>
                </a:lnTo>
                <a:lnTo>
                  <a:pt x="4125"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0" name="Google Shape;3550;p208"/>
          <p:cNvSpPr/>
          <p:nvPr/>
        </p:nvSpPr>
        <p:spPr>
          <a:xfrm>
            <a:off x="6463333" y="1240886"/>
            <a:ext cx="392551" cy="392795"/>
          </a:xfrm>
          <a:custGeom>
            <a:rect b="b" l="l" r="r" t="t"/>
            <a:pathLst>
              <a:path extrusionOk="0" h="16537" w="16525">
                <a:moveTo>
                  <a:pt x="0" y="0"/>
                </a:moveTo>
                <a:lnTo>
                  <a:pt x="0" y="16536"/>
                </a:lnTo>
                <a:lnTo>
                  <a:pt x="16524" y="16536"/>
                </a:lnTo>
                <a:lnTo>
                  <a:pt x="1652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1" name="Google Shape;3551;p208"/>
          <p:cNvSpPr/>
          <p:nvPr/>
        </p:nvSpPr>
        <p:spPr>
          <a:xfrm>
            <a:off x="6463333" y="1829900"/>
            <a:ext cx="98013" cy="98288"/>
          </a:xfrm>
          <a:custGeom>
            <a:rect b="b" l="l" r="r" t="t"/>
            <a:pathLst>
              <a:path extrusionOk="0" h="4138" w="4126">
                <a:moveTo>
                  <a:pt x="0" y="1"/>
                </a:moveTo>
                <a:lnTo>
                  <a:pt x="0" y="4138"/>
                </a:lnTo>
                <a:lnTo>
                  <a:pt x="4125" y="4138"/>
                </a:lnTo>
                <a:lnTo>
                  <a:pt x="4125"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2" name="Google Shape;3552;p208"/>
          <p:cNvSpPr/>
          <p:nvPr/>
        </p:nvSpPr>
        <p:spPr>
          <a:xfrm>
            <a:off x="6267069" y="1535393"/>
            <a:ext cx="196288" cy="392795"/>
          </a:xfrm>
          <a:custGeom>
            <a:rect b="b" l="l" r="r" t="t"/>
            <a:pathLst>
              <a:path extrusionOk="0" h="16537" w="8263">
                <a:moveTo>
                  <a:pt x="4125" y="0"/>
                </a:moveTo>
                <a:lnTo>
                  <a:pt x="4125" y="4137"/>
                </a:lnTo>
                <a:lnTo>
                  <a:pt x="0" y="4137"/>
                </a:lnTo>
                <a:lnTo>
                  <a:pt x="0" y="16537"/>
                </a:lnTo>
                <a:lnTo>
                  <a:pt x="4125" y="16537"/>
                </a:lnTo>
                <a:lnTo>
                  <a:pt x="4125" y="12400"/>
                </a:lnTo>
                <a:lnTo>
                  <a:pt x="8262" y="12400"/>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3" name="Google Shape;3553;p208"/>
          <p:cNvSpPr/>
          <p:nvPr/>
        </p:nvSpPr>
        <p:spPr>
          <a:xfrm>
            <a:off x="6168795" y="1044643"/>
            <a:ext cx="196288" cy="196267"/>
          </a:xfrm>
          <a:custGeom>
            <a:rect b="b" l="l" r="r" t="t"/>
            <a:pathLst>
              <a:path extrusionOk="0" h="8263" w="8263">
                <a:moveTo>
                  <a:pt x="0" y="0"/>
                </a:moveTo>
                <a:lnTo>
                  <a:pt x="0" y="8262"/>
                </a:lnTo>
                <a:lnTo>
                  <a:pt x="8262" y="8262"/>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4" name="Google Shape;3554;p208"/>
          <p:cNvSpPr/>
          <p:nvPr/>
        </p:nvSpPr>
        <p:spPr>
          <a:xfrm>
            <a:off x="6168795" y="1535393"/>
            <a:ext cx="98298" cy="98288"/>
          </a:xfrm>
          <a:custGeom>
            <a:rect b="b" l="l" r="r" t="t"/>
            <a:pathLst>
              <a:path extrusionOk="0" h="4138" w="4138">
                <a:moveTo>
                  <a:pt x="0" y="0"/>
                </a:moveTo>
                <a:lnTo>
                  <a:pt x="0" y="4137"/>
                </a:lnTo>
                <a:lnTo>
                  <a:pt x="4137" y="4137"/>
                </a:lnTo>
                <a:lnTo>
                  <a:pt x="4137"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5" name="Google Shape;3555;p208"/>
          <p:cNvSpPr/>
          <p:nvPr/>
        </p:nvSpPr>
        <p:spPr>
          <a:xfrm>
            <a:off x="6561607" y="1633657"/>
            <a:ext cx="196288" cy="196267"/>
          </a:xfrm>
          <a:custGeom>
            <a:rect b="b" l="l" r="r" t="t"/>
            <a:pathLst>
              <a:path extrusionOk="0" h="8263" w="8263">
                <a:moveTo>
                  <a:pt x="0" y="0"/>
                </a:moveTo>
                <a:lnTo>
                  <a:pt x="0" y="8263"/>
                </a:lnTo>
                <a:lnTo>
                  <a:pt x="8262" y="8263"/>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6" name="Google Shape;3556;p208"/>
          <p:cNvSpPr/>
          <p:nvPr/>
        </p:nvSpPr>
        <p:spPr>
          <a:xfrm>
            <a:off x="6267069" y="2026429"/>
            <a:ext cx="98013" cy="98003"/>
          </a:xfrm>
          <a:custGeom>
            <a:rect b="b" l="l" r="r" t="t"/>
            <a:pathLst>
              <a:path extrusionOk="0" h="4126" w="4126">
                <a:moveTo>
                  <a:pt x="0" y="1"/>
                </a:moveTo>
                <a:lnTo>
                  <a:pt x="0" y="4126"/>
                </a:lnTo>
                <a:lnTo>
                  <a:pt x="4125" y="4126"/>
                </a:lnTo>
                <a:lnTo>
                  <a:pt x="412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7" name="Google Shape;3557;p208"/>
          <p:cNvSpPr/>
          <p:nvPr/>
        </p:nvSpPr>
        <p:spPr>
          <a:xfrm>
            <a:off x="5775958" y="1437414"/>
            <a:ext cx="196573" cy="196267"/>
          </a:xfrm>
          <a:custGeom>
            <a:rect b="b" l="l" r="r" t="t"/>
            <a:pathLst>
              <a:path extrusionOk="0" h="8263" w="8275">
                <a:moveTo>
                  <a:pt x="1" y="0"/>
                </a:moveTo>
                <a:lnTo>
                  <a:pt x="1" y="8262"/>
                </a:lnTo>
                <a:lnTo>
                  <a:pt x="8275" y="8262"/>
                </a:lnTo>
                <a:lnTo>
                  <a:pt x="827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8" name="Google Shape;3558;p208"/>
          <p:cNvSpPr/>
          <p:nvPr/>
        </p:nvSpPr>
        <p:spPr>
          <a:xfrm>
            <a:off x="6561607" y="1142907"/>
            <a:ext cx="98013" cy="98003"/>
          </a:xfrm>
          <a:custGeom>
            <a:rect b="b" l="l" r="r" t="t"/>
            <a:pathLst>
              <a:path extrusionOk="0" h="4126" w="4126">
                <a:moveTo>
                  <a:pt x="0" y="0"/>
                </a:moveTo>
                <a:lnTo>
                  <a:pt x="0" y="4125"/>
                </a:lnTo>
                <a:lnTo>
                  <a:pt x="4125" y="4125"/>
                </a:lnTo>
                <a:lnTo>
                  <a:pt x="412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59" name="Google Shape;3559;p208"/>
          <p:cNvSpPr/>
          <p:nvPr/>
        </p:nvSpPr>
        <p:spPr>
          <a:xfrm>
            <a:off x="6267069" y="1437414"/>
            <a:ext cx="98013" cy="98003"/>
          </a:xfrm>
          <a:custGeom>
            <a:rect b="b" l="l" r="r" t="t"/>
            <a:pathLst>
              <a:path extrusionOk="0" h="4126" w="4126">
                <a:moveTo>
                  <a:pt x="0" y="0"/>
                </a:moveTo>
                <a:lnTo>
                  <a:pt x="0" y="4125"/>
                </a:lnTo>
                <a:lnTo>
                  <a:pt x="4125" y="4125"/>
                </a:lnTo>
                <a:lnTo>
                  <a:pt x="4125"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0" name="Google Shape;3560;p208"/>
          <p:cNvSpPr/>
          <p:nvPr/>
        </p:nvSpPr>
        <p:spPr>
          <a:xfrm>
            <a:off x="5775958" y="1633657"/>
            <a:ext cx="491135" cy="490774"/>
          </a:xfrm>
          <a:custGeom>
            <a:rect b="b" l="l" r="r" t="t"/>
            <a:pathLst>
              <a:path extrusionOk="0" h="20662" w="20675">
                <a:moveTo>
                  <a:pt x="1" y="0"/>
                </a:moveTo>
                <a:lnTo>
                  <a:pt x="1" y="20662"/>
                </a:lnTo>
                <a:lnTo>
                  <a:pt x="20674" y="20662"/>
                </a:lnTo>
                <a:lnTo>
                  <a:pt x="2067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1" name="Google Shape;3561;p208"/>
          <p:cNvSpPr/>
          <p:nvPr/>
        </p:nvSpPr>
        <p:spPr>
          <a:xfrm>
            <a:off x="6365058" y="1928165"/>
            <a:ext cx="196573" cy="196267"/>
          </a:xfrm>
          <a:custGeom>
            <a:rect b="b" l="l" r="r" t="t"/>
            <a:pathLst>
              <a:path extrusionOk="0" h="8263" w="8275">
                <a:moveTo>
                  <a:pt x="0" y="1"/>
                </a:moveTo>
                <a:lnTo>
                  <a:pt x="0" y="8263"/>
                </a:lnTo>
                <a:lnTo>
                  <a:pt x="8274" y="8263"/>
                </a:lnTo>
                <a:lnTo>
                  <a:pt x="827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2" name="Google Shape;3562;p208"/>
          <p:cNvSpPr/>
          <p:nvPr/>
        </p:nvSpPr>
        <p:spPr>
          <a:xfrm>
            <a:off x="6365058" y="1339150"/>
            <a:ext cx="98298" cy="98288"/>
          </a:xfrm>
          <a:custGeom>
            <a:rect b="b" l="l" r="r" t="t"/>
            <a:pathLst>
              <a:path extrusionOk="0" h="4138" w="4138">
                <a:moveTo>
                  <a:pt x="0" y="0"/>
                </a:moveTo>
                <a:lnTo>
                  <a:pt x="0" y="4137"/>
                </a:lnTo>
                <a:lnTo>
                  <a:pt x="4137" y="4137"/>
                </a:lnTo>
                <a:lnTo>
                  <a:pt x="4137"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3" name="Google Shape;3563;p208"/>
          <p:cNvSpPr/>
          <p:nvPr/>
        </p:nvSpPr>
        <p:spPr>
          <a:xfrm>
            <a:off x="6365058" y="1044643"/>
            <a:ext cx="196573" cy="196267"/>
          </a:xfrm>
          <a:custGeom>
            <a:rect b="b" l="l" r="r" t="t"/>
            <a:pathLst>
              <a:path extrusionOk="0" h="8263" w="8275">
                <a:moveTo>
                  <a:pt x="0" y="0"/>
                </a:moveTo>
                <a:lnTo>
                  <a:pt x="0" y="8262"/>
                </a:lnTo>
                <a:lnTo>
                  <a:pt x="8274" y="8262"/>
                </a:lnTo>
                <a:lnTo>
                  <a:pt x="827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4" name="Google Shape;3564;p208"/>
          <p:cNvSpPr/>
          <p:nvPr/>
        </p:nvSpPr>
        <p:spPr>
          <a:xfrm>
            <a:off x="6757871" y="1731921"/>
            <a:ext cx="98013" cy="98003"/>
          </a:xfrm>
          <a:custGeom>
            <a:rect b="b" l="l" r="r" t="t"/>
            <a:pathLst>
              <a:path extrusionOk="0" h="4126" w="4126">
                <a:moveTo>
                  <a:pt x="0" y="1"/>
                </a:moveTo>
                <a:lnTo>
                  <a:pt x="0" y="4126"/>
                </a:lnTo>
                <a:lnTo>
                  <a:pt x="4125" y="4126"/>
                </a:lnTo>
                <a:lnTo>
                  <a:pt x="4125"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5" name="Google Shape;3565;p208"/>
          <p:cNvSpPr/>
          <p:nvPr/>
        </p:nvSpPr>
        <p:spPr>
          <a:xfrm>
            <a:off x="2403817" y="1044928"/>
            <a:ext cx="6170195" cy="996465"/>
          </a:xfrm>
          <a:custGeom>
            <a:rect b="b" l="l" r="r" t="t"/>
            <a:pathLst>
              <a:path extrusionOk="0" h="41952" w="259743">
                <a:moveTo>
                  <a:pt x="3303" y="0"/>
                </a:moveTo>
                <a:lnTo>
                  <a:pt x="3303" y="3303"/>
                </a:lnTo>
                <a:lnTo>
                  <a:pt x="0" y="3303"/>
                </a:lnTo>
                <a:lnTo>
                  <a:pt x="0" y="9920"/>
                </a:lnTo>
                <a:lnTo>
                  <a:pt x="9919" y="9920"/>
                </a:lnTo>
                <a:lnTo>
                  <a:pt x="9919" y="0"/>
                </a:lnTo>
                <a:close/>
                <a:moveTo>
                  <a:pt x="27581" y="3992"/>
                </a:moveTo>
                <a:lnTo>
                  <a:pt x="27581" y="13911"/>
                </a:lnTo>
                <a:lnTo>
                  <a:pt x="37500" y="13911"/>
                </a:lnTo>
                <a:lnTo>
                  <a:pt x="37500" y="3992"/>
                </a:lnTo>
                <a:close/>
                <a:moveTo>
                  <a:pt x="233710" y="9702"/>
                </a:moveTo>
                <a:lnTo>
                  <a:pt x="233710" y="17141"/>
                </a:lnTo>
                <a:lnTo>
                  <a:pt x="237423" y="17141"/>
                </a:lnTo>
                <a:lnTo>
                  <a:pt x="237423" y="9702"/>
                </a:lnTo>
                <a:close/>
                <a:moveTo>
                  <a:pt x="241149" y="17141"/>
                </a:moveTo>
                <a:lnTo>
                  <a:pt x="241149" y="20867"/>
                </a:lnTo>
                <a:lnTo>
                  <a:pt x="244863" y="20867"/>
                </a:lnTo>
                <a:lnTo>
                  <a:pt x="244863" y="17141"/>
                </a:lnTo>
                <a:close/>
                <a:moveTo>
                  <a:pt x="256028" y="24581"/>
                </a:moveTo>
                <a:lnTo>
                  <a:pt x="256028" y="28295"/>
                </a:lnTo>
                <a:lnTo>
                  <a:pt x="259742" y="28295"/>
                </a:lnTo>
                <a:lnTo>
                  <a:pt x="259742" y="24581"/>
                </a:lnTo>
                <a:close/>
                <a:moveTo>
                  <a:pt x="33182" y="25488"/>
                </a:moveTo>
                <a:lnTo>
                  <a:pt x="33182" y="28790"/>
                </a:lnTo>
                <a:lnTo>
                  <a:pt x="43101" y="28790"/>
                </a:lnTo>
                <a:lnTo>
                  <a:pt x="43101" y="25488"/>
                </a:lnTo>
                <a:close/>
                <a:moveTo>
                  <a:pt x="3290" y="34742"/>
                </a:moveTo>
                <a:lnTo>
                  <a:pt x="3290" y="38044"/>
                </a:lnTo>
                <a:lnTo>
                  <a:pt x="6593" y="38044"/>
                </a:lnTo>
                <a:lnTo>
                  <a:pt x="6593" y="34742"/>
                </a:lnTo>
                <a:close/>
                <a:moveTo>
                  <a:pt x="248589" y="32020"/>
                </a:moveTo>
                <a:lnTo>
                  <a:pt x="248589" y="39460"/>
                </a:lnTo>
                <a:lnTo>
                  <a:pt x="252303" y="39460"/>
                </a:lnTo>
                <a:lnTo>
                  <a:pt x="252303" y="32020"/>
                </a:lnTo>
                <a:close/>
                <a:moveTo>
                  <a:pt x="106234" y="24472"/>
                </a:moveTo>
                <a:lnTo>
                  <a:pt x="106234" y="27968"/>
                </a:lnTo>
                <a:lnTo>
                  <a:pt x="99242" y="27968"/>
                </a:lnTo>
                <a:lnTo>
                  <a:pt x="99242" y="31464"/>
                </a:lnTo>
                <a:lnTo>
                  <a:pt x="92250" y="31464"/>
                </a:lnTo>
                <a:lnTo>
                  <a:pt x="92250" y="34960"/>
                </a:lnTo>
                <a:lnTo>
                  <a:pt x="88754" y="34960"/>
                </a:lnTo>
                <a:lnTo>
                  <a:pt x="88754" y="41952"/>
                </a:lnTo>
                <a:lnTo>
                  <a:pt x="109730" y="41952"/>
                </a:lnTo>
                <a:lnTo>
                  <a:pt x="109730" y="24472"/>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6" name="Google Shape;3566;p208"/>
          <p:cNvSpPr/>
          <p:nvPr/>
        </p:nvSpPr>
        <p:spPr>
          <a:xfrm>
            <a:off x="6463333" y="1633657"/>
            <a:ext cx="98298" cy="98288"/>
          </a:xfrm>
          <a:custGeom>
            <a:rect b="b" l="l" r="r" t="t"/>
            <a:pathLst>
              <a:path extrusionOk="0" h="4138" w="4138">
                <a:moveTo>
                  <a:pt x="0" y="0"/>
                </a:moveTo>
                <a:lnTo>
                  <a:pt x="0" y="4138"/>
                </a:lnTo>
                <a:lnTo>
                  <a:pt x="4137" y="4138"/>
                </a:lnTo>
                <a:lnTo>
                  <a:pt x="4137"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7" name="Google Shape;3567;p208"/>
          <p:cNvSpPr/>
          <p:nvPr/>
        </p:nvSpPr>
        <p:spPr>
          <a:xfrm>
            <a:off x="6659597" y="1044643"/>
            <a:ext cx="196288" cy="196267"/>
          </a:xfrm>
          <a:custGeom>
            <a:rect b="b" l="l" r="r" t="t"/>
            <a:pathLst>
              <a:path extrusionOk="0" h="8263" w="8263">
                <a:moveTo>
                  <a:pt x="0" y="0"/>
                </a:moveTo>
                <a:lnTo>
                  <a:pt x="0" y="8262"/>
                </a:lnTo>
                <a:lnTo>
                  <a:pt x="8262" y="8262"/>
                </a:lnTo>
                <a:lnTo>
                  <a:pt x="8262"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8" name="Google Shape;3568;p208"/>
          <p:cNvSpPr/>
          <p:nvPr/>
        </p:nvSpPr>
        <p:spPr>
          <a:xfrm>
            <a:off x="6168795" y="1240886"/>
            <a:ext cx="196288" cy="196552"/>
          </a:xfrm>
          <a:custGeom>
            <a:rect b="b" l="l" r="r" t="t"/>
            <a:pathLst>
              <a:path extrusionOk="0" h="8275" w="8263">
                <a:moveTo>
                  <a:pt x="0" y="0"/>
                </a:moveTo>
                <a:lnTo>
                  <a:pt x="0" y="8274"/>
                </a:lnTo>
                <a:lnTo>
                  <a:pt x="8262" y="8274"/>
                </a:lnTo>
                <a:lnTo>
                  <a:pt x="8262"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69" name="Google Shape;3569;p208"/>
          <p:cNvSpPr/>
          <p:nvPr/>
        </p:nvSpPr>
        <p:spPr>
          <a:xfrm>
            <a:off x="6365058" y="1437414"/>
            <a:ext cx="98298" cy="98003"/>
          </a:xfrm>
          <a:custGeom>
            <a:rect b="b" l="l" r="r" t="t"/>
            <a:pathLst>
              <a:path extrusionOk="0" h="4126" w="4138">
                <a:moveTo>
                  <a:pt x="0" y="0"/>
                </a:moveTo>
                <a:lnTo>
                  <a:pt x="0" y="4125"/>
                </a:lnTo>
                <a:lnTo>
                  <a:pt x="4137" y="4125"/>
                </a:lnTo>
                <a:lnTo>
                  <a:pt x="4137"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70" name="Google Shape;3570;p208"/>
          <p:cNvSpPr/>
          <p:nvPr/>
        </p:nvSpPr>
        <p:spPr>
          <a:xfrm>
            <a:off x="6267069" y="1928165"/>
            <a:ext cx="98013" cy="98288"/>
          </a:xfrm>
          <a:custGeom>
            <a:rect b="b" l="l" r="r" t="t"/>
            <a:pathLst>
              <a:path extrusionOk="0" h="4138" w="4126">
                <a:moveTo>
                  <a:pt x="0" y="1"/>
                </a:moveTo>
                <a:lnTo>
                  <a:pt x="0" y="4138"/>
                </a:lnTo>
                <a:lnTo>
                  <a:pt x="4125" y="4138"/>
                </a:lnTo>
                <a:lnTo>
                  <a:pt x="4125" y="1"/>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71" name="Google Shape;3571;p208"/>
          <p:cNvSpPr/>
          <p:nvPr/>
        </p:nvSpPr>
        <p:spPr>
          <a:xfrm>
            <a:off x="6561607" y="1829900"/>
            <a:ext cx="294277" cy="294531"/>
          </a:xfrm>
          <a:custGeom>
            <a:rect b="b" l="l" r="r" t="t"/>
            <a:pathLst>
              <a:path extrusionOk="0" h="12400" w="12388">
                <a:moveTo>
                  <a:pt x="0" y="1"/>
                </a:moveTo>
                <a:lnTo>
                  <a:pt x="0" y="12400"/>
                </a:lnTo>
                <a:lnTo>
                  <a:pt x="12387" y="12400"/>
                </a:lnTo>
                <a:lnTo>
                  <a:pt x="12387" y="1"/>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72" name="Google Shape;3572;p208"/>
          <p:cNvSpPr/>
          <p:nvPr/>
        </p:nvSpPr>
        <p:spPr>
          <a:xfrm>
            <a:off x="6757871" y="1633657"/>
            <a:ext cx="98013" cy="98288"/>
          </a:xfrm>
          <a:custGeom>
            <a:rect b="b" l="l" r="r" t="t"/>
            <a:pathLst>
              <a:path extrusionOk="0" h="4138" w="4126">
                <a:moveTo>
                  <a:pt x="0" y="0"/>
                </a:moveTo>
                <a:lnTo>
                  <a:pt x="0" y="4138"/>
                </a:lnTo>
                <a:lnTo>
                  <a:pt x="4125" y="4138"/>
                </a:lnTo>
                <a:lnTo>
                  <a:pt x="4125"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73" name="Google Shape;3573;p208"/>
          <p:cNvSpPr/>
          <p:nvPr/>
        </p:nvSpPr>
        <p:spPr>
          <a:xfrm>
            <a:off x="5766480" y="1035142"/>
            <a:ext cx="411817" cy="411773"/>
          </a:xfrm>
          <a:custGeom>
            <a:rect b="b" l="l" r="r" t="t"/>
            <a:pathLst>
              <a:path extrusionOk="0" h="17336" w="17336">
                <a:moveTo>
                  <a:pt x="16537" y="799"/>
                </a:moveTo>
                <a:lnTo>
                  <a:pt x="16537" y="16525"/>
                </a:lnTo>
                <a:lnTo>
                  <a:pt x="811" y="16525"/>
                </a:lnTo>
                <a:lnTo>
                  <a:pt x="811" y="799"/>
                </a:lnTo>
                <a:close/>
                <a:moveTo>
                  <a:pt x="1" y="1"/>
                </a:moveTo>
                <a:lnTo>
                  <a:pt x="1" y="17336"/>
                </a:lnTo>
                <a:lnTo>
                  <a:pt x="17335" y="17336"/>
                </a:lnTo>
                <a:lnTo>
                  <a:pt x="17335"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74" name="Google Shape;3574;p208"/>
          <p:cNvSpPr/>
          <p:nvPr/>
        </p:nvSpPr>
        <p:spPr>
          <a:xfrm>
            <a:off x="6453546" y="1231409"/>
            <a:ext cx="412102" cy="411750"/>
          </a:xfrm>
          <a:custGeom>
            <a:rect b="b" l="l" r="r" t="t"/>
            <a:pathLst>
              <a:path extrusionOk="0" h="17335" w="17348">
                <a:moveTo>
                  <a:pt x="16537" y="810"/>
                </a:moveTo>
                <a:lnTo>
                  <a:pt x="16537" y="16536"/>
                </a:lnTo>
                <a:lnTo>
                  <a:pt x="811" y="16536"/>
                </a:lnTo>
                <a:lnTo>
                  <a:pt x="811" y="810"/>
                </a:lnTo>
                <a:close/>
                <a:moveTo>
                  <a:pt x="1" y="0"/>
                </a:moveTo>
                <a:lnTo>
                  <a:pt x="1" y="17335"/>
                </a:lnTo>
                <a:lnTo>
                  <a:pt x="17348" y="17335"/>
                </a:lnTo>
                <a:lnTo>
                  <a:pt x="17348"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575" name="Google Shape;3575;p208"/>
          <p:cNvSpPr/>
          <p:nvPr/>
        </p:nvSpPr>
        <p:spPr>
          <a:xfrm>
            <a:off x="5775958" y="1633657"/>
            <a:ext cx="491135" cy="490774"/>
          </a:xfrm>
          <a:custGeom>
            <a:rect b="b" l="l" r="r" t="t"/>
            <a:pathLst>
              <a:path extrusionOk="0" fill="none" h="20662" w="20675">
                <a:moveTo>
                  <a:pt x="1" y="0"/>
                </a:moveTo>
                <a:lnTo>
                  <a:pt x="20674" y="0"/>
                </a:lnTo>
                <a:lnTo>
                  <a:pt x="20674" y="20662"/>
                </a:lnTo>
                <a:lnTo>
                  <a:pt x="1" y="20662"/>
                </a:lnTo>
                <a:close/>
              </a:path>
            </a:pathLst>
          </a:custGeom>
          <a:noFill/>
          <a:ln cap="flat" cmpd="sng" w="20250">
            <a:solidFill>
              <a:srgbClr val="FFFFFF"/>
            </a:solidFill>
            <a:prstDash val="solid"/>
            <a:miter lim="12096"/>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graphicFrame>
        <p:nvGraphicFramePr>
          <p:cNvPr id="3576" name="Google Shape;3576;p208"/>
          <p:cNvGraphicFramePr/>
          <p:nvPr/>
        </p:nvGraphicFramePr>
        <p:xfrm>
          <a:off x="2038350" y="2525408"/>
          <a:ext cx="3000000" cy="3000000"/>
        </p:xfrm>
        <a:graphic>
          <a:graphicData uri="http://schemas.openxmlformats.org/drawingml/2006/table">
            <a:tbl>
              <a:tblPr bandRow="1" firstRow="1">
                <a:noFill/>
                <a:tableStyleId>{9BE3D2F2-340C-4BD9-82C3-C261A4596608}</a:tableStyleId>
              </a:tblPr>
              <a:tblGrid>
                <a:gridCol w="1562225"/>
                <a:gridCol w="190625"/>
                <a:gridCol w="1562225"/>
                <a:gridCol w="190625"/>
                <a:gridCol w="1562225"/>
                <a:gridCol w="190625"/>
                <a:gridCol w="1562225"/>
              </a:tblGrid>
              <a:tr h="359550">
                <a:tc>
                  <a:txBody>
                    <a:bodyPr/>
                    <a:lstStyle/>
                    <a:p>
                      <a:pPr indent="0" lvl="0" marL="0" marR="0" rtl="0" algn="ctr">
                        <a:lnSpc>
                          <a:spcPct val="118303"/>
                        </a:lnSpc>
                        <a:spcBef>
                          <a:spcPts val="0"/>
                        </a:spcBef>
                        <a:spcAft>
                          <a:spcPts val="0"/>
                        </a:spcAft>
                        <a:buNone/>
                      </a:pPr>
                      <a:r>
                        <a:rPr b="1" lang="en" sz="1500" u="none" cap="none" strike="noStrike">
                          <a:solidFill>
                            <a:srgbClr val="FFFFFF"/>
                          </a:solidFill>
                          <a:latin typeface="Space Grotesk SemiBold"/>
                          <a:ea typeface="Space Grotesk SemiBold"/>
                          <a:cs typeface="Space Grotesk SemiBold"/>
                          <a:sym typeface="Space Grotesk SemiBold"/>
                        </a:rPr>
                        <a:t>Chaos</a:t>
                      </a:r>
                      <a:endParaRPr sz="1500" u="none" cap="none" strike="noStrike">
                        <a:latin typeface="Space Grotesk SemiBold"/>
                        <a:ea typeface="Space Grotesk SemiBold"/>
                        <a:cs typeface="Space Grotesk SemiBold"/>
                        <a:sym typeface="Space Grotesk SemiBold"/>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18303"/>
                        </a:lnSpc>
                        <a:spcBef>
                          <a:spcPts val="0"/>
                        </a:spcBef>
                        <a:spcAft>
                          <a:spcPts val="0"/>
                        </a:spcAft>
                        <a:buNone/>
                      </a:pPr>
                      <a:r>
                        <a:rPr b="1" lang="en" sz="1500" u="none" cap="none" strike="noStrike">
                          <a:solidFill>
                            <a:srgbClr val="FFFFFF"/>
                          </a:solidFill>
                          <a:latin typeface="Space Grotesk SemiBold"/>
                          <a:ea typeface="Space Grotesk SemiBold"/>
                          <a:cs typeface="Space Grotesk SemiBold"/>
                          <a:sym typeface="Space Grotesk SemiBold"/>
                        </a:rPr>
                        <a:t>Order</a:t>
                      </a:r>
                      <a:endParaRPr sz="1500" u="none" cap="none" strike="noStrike">
                        <a:latin typeface="Space Grotesk SemiBold"/>
                        <a:ea typeface="Space Grotesk SemiBold"/>
                        <a:cs typeface="Space Grotesk SemiBold"/>
                        <a:sym typeface="Space Grotesk SemiBold"/>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18303"/>
                        </a:lnSpc>
                        <a:spcBef>
                          <a:spcPts val="0"/>
                        </a:spcBef>
                        <a:spcAft>
                          <a:spcPts val="0"/>
                        </a:spcAft>
                        <a:buNone/>
                      </a:pPr>
                      <a:r>
                        <a:rPr b="1" lang="en" sz="1500" u="none" cap="none" strike="noStrike">
                          <a:solidFill>
                            <a:srgbClr val="FFFFFF"/>
                          </a:solidFill>
                          <a:latin typeface="Space Grotesk SemiBold"/>
                          <a:ea typeface="Space Grotesk SemiBold"/>
                          <a:cs typeface="Space Grotesk SemiBold"/>
                          <a:sym typeface="Space Grotesk SemiBold"/>
                        </a:rPr>
                        <a:t>Insight</a:t>
                      </a:r>
                      <a:endParaRPr sz="1500" u="none" cap="none" strike="noStrike">
                        <a:latin typeface="Space Grotesk SemiBold"/>
                        <a:ea typeface="Space Grotesk SemiBold"/>
                        <a:cs typeface="Space Grotesk SemiBold"/>
                        <a:sym typeface="Space Grotesk SemiBold"/>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18303"/>
                        </a:lnSpc>
                        <a:spcBef>
                          <a:spcPts val="0"/>
                        </a:spcBef>
                        <a:spcAft>
                          <a:spcPts val="0"/>
                        </a:spcAft>
                        <a:buNone/>
                      </a:pPr>
                      <a:r>
                        <a:rPr b="1" lang="en" sz="1500" u="none" cap="none" strike="noStrike">
                          <a:solidFill>
                            <a:srgbClr val="FFFFFF"/>
                          </a:solidFill>
                          <a:latin typeface="Space Grotesk SemiBold"/>
                          <a:ea typeface="Space Grotesk SemiBold"/>
                          <a:cs typeface="Space Grotesk SemiBold"/>
                          <a:sym typeface="Space Grotesk SemiBold"/>
                        </a:rPr>
                        <a:t>Innovation</a:t>
                      </a:r>
                      <a:endParaRPr sz="1500" u="none" cap="none" strike="noStrike">
                        <a:latin typeface="Space Grotesk SemiBold"/>
                        <a:ea typeface="Space Grotesk SemiBold"/>
                        <a:cs typeface="Space Grotesk SemiBold"/>
                        <a:sym typeface="Space Grotesk SemiBold"/>
                      </a:endParaRPr>
                    </a:p>
                  </a:txBody>
                  <a:tcPr marT="0" marB="0" marR="0" marL="0">
                    <a:solidFill>
                      <a:srgbClr val="1D203B"/>
                    </a:solidFill>
                  </a:tcPr>
                </a:tc>
              </a:tr>
              <a:tr h="298325">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Manually moving data</a:t>
                      </a:r>
                      <a:endParaRPr sz="800" u="none" cap="none" strike="noStrike">
                        <a:latin typeface="Space Grotesk Light"/>
                        <a:ea typeface="Space Grotesk Light"/>
                        <a:cs typeface="Space Grotesk Light"/>
                        <a:sym typeface="Space Grotesk Light"/>
                      </a:endParaRPr>
                    </a:p>
                  </a:txBody>
                  <a:tcPr marT="2025" marB="0" marR="0" marL="0">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Portals of reports</a:t>
                      </a:r>
                      <a:endParaRPr sz="800" u="none" cap="none" strike="noStrike">
                        <a:latin typeface="Space Grotesk Light"/>
                        <a:ea typeface="Space Grotesk Light"/>
                        <a:cs typeface="Space Grotesk Light"/>
                        <a:sym typeface="Space Grotesk Light"/>
                      </a:endParaRPr>
                    </a:p>
                  </a:txBody>
                  <a:tcPr marT="2025" marB="0" marR="0" marL="0">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Leveraging 2nd party data</a:t>
                      </a:r>
                      <a:endParaRPr sz="800" u="none" cap="none" strike="noStrike">
                        <a:latin typeface="Space Grotesk Light"/>
                        <a:ea typeface="Space Grotesk Light"/>
                        <a:cs typeface="Space Grotesk Light"/>
                        <a:sym typeface="Space Grotesk Light"/>
                      </a:endParaRPr>
                    </a:p>
                  </a:txBody>
                  <a:tcPr marT="2025" marB="0" marR="0" marL="0">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Secure embedded apps</a:t>
                      </a:r>
                      <a:endParaRPr sz="800" u="none" cap="none" strike="noStrike">
                        <a:latin typeface="Space Grotesk Light"/>
                        <a:ea typeface="Space Grotesk Light"/>
                        <a:cs typeface="Space Grotesk Light"/>
                        <a:sym typeface="Space Grotesk Light"/>
                      </a:endParaRPr>
                    </a:p>
                  </a:txBody>
                  <a:tcPr marT="2025" marB="0" marR="0" marL="0">
                    <a:lnB cap="flat" cmpd="sng" w="12700">
                      <a:solidFill>
                        <a:srgbClr val="5E5279">
                          <a:alpha val="0"/>
                        </a:srgbClr>
                      </a:solidFill>
                      <a:prstDash val="solid"/>
                      <a:round/>
                      <a:headEnd len="sm" w="sm" type="none"/>
                      <a:tailEnd len="sm" w="sm" type="none"/>
                    </a:lnB>
                    <a:solidFill>
                      <a:srgbClr val="1D203B"/>
                    </a:solidFill>
                  </a:tcPr>
                </a:tc>
              </a:tr>
              <a:tr h="285625">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Data science experiments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ML models in production</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Automated data prep</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MLOps at scale</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r>
              <a:tr h="285625">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QA &amp; documentation issues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Standardised tooling</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Metadata driven processing</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Automated pipelines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r>
              <a:tr h="285625">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Endless reports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Self services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Quality data to users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Rich data services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r>
              <a:tr h="225275">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Multiple data warehouses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Centralized data</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Cloud-optimized</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Multi-model structure</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solidFill>
                      <a:srgbClr val="1D203B"/>
                    </a:solidFill>
                  </a:tcPr>
                </a:tc>
              </a:tr>
            </a:tbl>
          </a:graphicData>
        </a:graphic>
      </p:graphicFrame>
      <p:sp>
        <p:nvSpPr>
          <p:cNvPr id="3577" name="Google Shape;3577;p208"/>
          <p:cNvSpPr txBox="1"/>
          <p:nvPr/>
        </p:nvSpPr>
        <p:spPr>
          <a:xfrm>
            <a:off x="230486" y="1159850"/>
            <a:ext cx="1513500" cy="827700"/>
          </a:xfrm>
          <a:prstGeom prst="rect">
            <a:avLst/>
          </a:prstGeom>
          <a:noFill/>
          <a:ln>
            <a:noFill/>
          </a:ln>
        </p:spPr>
        <p:txBody>
          <a:bodyPr anchorCtr="0" anchor="t" bIns="41575" lIns="41575" spcFirstLastPara="1" rIns="41575" wrap="square" tIns="41575">
            <a:noAutofit/>
          </a:bodyPr>
          <a:lstStyle/>
          <a:p>
            <a:pPr indent="0" lvl="0" marL="0" rtl="0" algn="l">
              <a:lnSpc>
                <a:spcPct val="92000"/>
              </a:lnSpc>
              <a:spcBef>
                <a:spcPts val="0"/>
              </a:spcBef>
              <a:spcAft>
                <a:spcPts val="0"/>
              </a:spcAft>
              <a:buNone/>
            </a:pPr>
            <a:r>
              <a:rPr b="1" lang="en" sz="1900">
                <a:solidFill>
                  <a:srgbClr val="FFFFFF"/>
                </a:solidFill>
                <a:latin typeface="Space Grotesk SemiBold"/>
                <a:ea typeface="Space Grotesk SemiBold"/>
                <a:cs typeface="Space Grotesk SemiBold"/>
                <a:sym typeface="Space Grotesk SemiBold"/>
              </a:rPr>
              <a:t>The Data Innovation Journey</a:t>
            </a:r>
            <a:endParaRPr sz="1900">
              <a:solidFill>
                <a:srgbClr val="FFFFFF"/>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t/>
            </a:r>
            <a:endParaRPr b="1" sz="1900">
              <a:solidFill>
                <a:srgbClr val="FFFFFF"/>
              </a:solidFill>
              <a:latin typeface="Space Grotesk"/>
              <a:ea typeface="Space Grotesk"/>
              <a:cs typeface="Space Grotesk"/>
              <a:sym typeface="Space Grotesk"/>
            </a:endParaRPr>
          </a:p>
        </p:txBody>
      </p:sp>
      <p:sp>
        <p:nvSpPr>
          <p:cNvPr id="3578" name="Google Shape;3578;p208"/>
          <p:cNvSpPr txBox="1"/>
          <p:nvPr/>
        </p:nvSpPr>
        <p:spPr>
          <a:xfrm>
            <a:off x="559975" y="3015069"/>
            <a:ext cx="1513500" cy="1256100"/>
          </a:xfrm>
          <a:prstGeom prst="rect">
            <a:avLst/>
          </a:prstGeom>
          <a:noFill/>
          <a:ln>
            <a:noFill/>
          </a:ln>
        </p:spPr>
        <p:txBody>
          <a:bodyPr anchorCtr="0" anchor="t" bIns="0" lIns="0" spcFirstLastPara="1" rIns="0" wrap="square" tIns="0">
            <a:spAutoFit/>
          </a:bodyPr>
          <a:lstStyle/>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Sharing and apps</a:t>
            </a:r>
            <a:endParaRPr b="1" sz="800">
              <a:solidFill>
                <a:schemeClr val="lt1"/>
              </a:solidFill>
              <a:latin typeface="Space Grotesk"/>
              <a:ea typeface="Space Grotesk"/>
              <a:cs typeface="Space Grotesk"/>
              <a:sym typeface="Space Grotesk"/>
            </a:endParaRPr>
          </a:p>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Data science</a:t>
            </a:r>
            <a:endParaRPr b="1" sz="800">
              <a:solidFill>
                <a:schemeClr val="lt1"/>
              </a:solidFill>
              <a:latin typeface="Space Grotesk"/>
              <a:ea typeface="Space Grotesk"/>
              <a:cs typeface="Space Grotesk"/>
              <a:sym typeface="Space Grotesk"/>
            </a:endParaRPr>
          </a:p>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Automation</a:t>
            </a:r>
            <a:endParaRPr b="1" sz="800">
              <a:solidFill>
                <a:schemeClr val="lt1"/>
              </a:solidFill>
              <a:latin typeface="Space Grotesk"/>
              <a:ea typeface="Space Grotesk"/>
              <a:cs typeface="Space Grotesk"/>
              <a:sym typeface="Space Grotesk"/>
            </a:endParaRPr>
          </a:p>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Analytics</a:t>
            </a:r>
            <a:endParaRPr b="1" sz="800">
              <a:solidFill>
                <a:schemeClr val="lt1"/>
              </a:solidFill>
              <a:latin typeface="Space Grotesk"/>
              <a:ea typeface="Space Grotesk"/>
              <a:cs typeface="Space Grotesk"/>
              <a:sym typeface="Space Grotesk"/>
            </a:endParaRPr>
          </a:p>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Architecture</a:t>
            </a:r>
            <a:endParaRPr b="1" sz="800">
              <a:solidFill>
                <a:schemeClr val="lt1"/>
              </a:solidFill>
              <a:latin typeface="Space Grotesk"/>
              <a:ea typeface="Space Grotesk"/>
              <a:cs typeface="Space Grotesk"/>
              <a:sym typeface="Space Grotesk"/>
            </a:endParaRPr>
          </a:p>
        </p:txBody>
      </p:sp>
      <p:grpSp>
        <p:nvGrpSpPr>
          <p:cNvPr id="3579" name="Google Shape;3579;p208"/>
          <p:cNvGrpSpPr/>
          <p:nvPr/>
        </p:nvGrpSpPr>
        <p:grpSpPr>
          <a:xfrm>
            <a:off x="282654" y="3610999"/>
            <a:ext cx="144823" cy="64271"/>
            <a:chOff x="7650972" y="4146278"/>
            <a:chExt cx="713416" cy="320552"/>
          </a:xfrm>
        </p:grpSpPr>
        <p:sp>
          <p:nvSpPr>
            <p:cNvPr id="3580" name="Google Shape;3580;p208"/>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1" name="Google Shape;3581;p208"/>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2" name="Google Shape;3582;p208"/>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83" name="Google Shape;3583;p208"/>
          <p:cNvSpPr/>
          <p:nvPr/>
        </p:nvSpPr>
        <p:spPr>
          <a:xfrm>
            <a:off x="279975" y="4125619"/>
            <a:ext cx="121244" cy="148828"/>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4" name="Google Shape;3584;p208"/>
          <p:cNvSpPr/>
          <p:nvPr/>
        </p:nvSpPr>
        <p:spPr>
          <a:xfrm>
            <a:off x="282851" y="3867691"/>
            <a:ext cx="144423" cy="11847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5" name="Google Shape;3585;p208"/>
          <p:cNvSpPr/>
          <p:nvPr/>
        </p:nvSpPr>
        <p:spPr>
          <a:xfrm>
            <a:off x="282726" y="3011541"/>
            <a:ext cx="144674" cy="149121"/>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6" name="Google Shape;3586;p208"/>
          <p:cNvSpPr/>
          <p:nvPr/>
        </p:nvSpPr>
        <p:spPr>
          <a:xfrm>
            <a:off x="280183" y="3299770"/>
            <a:ext cx="120831" cy="118809"/>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87" name="Google Shape;3587;p208"/>
          <p:cNvGrpSpPr/>
          <p:nvPr/>
        </p:nvGrpSpPr>
        <p:grpSpPr>
          <a:xfrm>
            <a:off x="8663998" y="179528"/>
            <a:ext cx="202208" cy="201860"/>
            <a:chOff x="1294323" y="449402"/>
            <a:chExt cx="444608" cy="443844"/>
          </a:xfrm>
        </p:grpSpPr>
        <p:sp>
          <p:nvSpPr>
            <p:cNvPr id="3588" name="Google Shape;3588;p20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589" name="Google Shape;3589;p20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590" name="Google Shape;3590;p20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591" name="Google Shape;3591;p20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592" name="Google Shape;3592;p20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593" name="Google Shape;3593;p20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orient="horz" pos="2649">
          <p15:clr>
            <a:srgbClr val="FA7B17"/>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 Chaos">
  <p:cSld name="Title and Content_2_2_1">
    <p:bg>
      <p:bgPr>
        <a:solidFill>
          <a:srgbClr val="1E203B"/>
        </a:solidFill>
      </p:bgPr>
    </p:bg>
    <p:spTree>
      <p:nvGrpSpPr>
        <p:cNvPr id="3594" name="Shape 3594"/>
        <p:cNvGrpSpPr/>
        <p:nvPr/>
      </p:nvGrpSpPr>
      <p:grpSpPr>
        <a:xfrm>
          <a:off x="0" y="0"/>
          <a:ext cx="0" cy="0"/>
          <a:chOff x="0" y="0"/>
          <a:chExt cx="0" cy="0"/>
        </a:xfrm>
      </p:grpSpPr>
      <p:sp>
        <p:nvSpPr>
          <p:cNvPr id="3595" name="Google Shape;3595;p209"/>
          <p:cNvSpPr/>
          <p:nvPr/>
        </p:nvSpPr>
        <p:spPr>
          <a:xfrm>
            <a:off x="3205550" y="0"/>
            <a:ext cx="5938500" cy="5143500"/>
          </a:xfrm>
          <a:prstGeom prst="rect">
            <a:avLst/>
          </a:prstGeom>
          <a:solidFill>
            <a:srgbClr val="3436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09"/>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3597" name="Google Shape;3597;p209"/>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598" name="Google Shape;3598;p20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599" name="Google Shape;3599;p209"/>
          <p:cNvSpPr txBox="1"/>
          <p:nvPr>
            <p:ph type="title"/>
          </p:nvPr>
        </p:nvSpPr>
        <p:spPr>
          <a:xfrm>
            <a:off x="279975" y="2943900"/>
            <a:ext cx="2735400" cy="32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grpSp>
        <p:nvGrpSpPr>
          <p:cNvPr id="3600" name="Google Shape;3600;p209"/>
          <p:cNvGrpSpPr/>
          <p:nvPr/>
        </p:nvGrpSpPr>
        <p:grpSpPr>
          <a:xfrm>
            <a:off x="694743" y="1077268"/>
            <a:ext cx="1730357" cy="1713473"/>
            <a:chOff x="647118" y="1082031"/>
            <a:chExt cx="1730357" cy="1713473"/>
          </a:xfrm>
        </p:grpSpPr>
        <p:sp>
          <p:nvSpPr>
            <p:cNvPr id="3601" name="Google Shape;3601;p209"/>
            <p:cNvSpPr/>
            <p:nvPr/>
          </p:nvSpPr>
          <p:spPr>
            <a:xfrm flipH="1">
              <a:off x="983575" y="1294400"/>
              <a:ext cx="320100" cy="320100"/>
            </a:xfrm>
            <a:prstGeom prst="corner">
              <a:avLst>
                <a:gd fmla="val 65323" name="adj1"/>
                <a:gd fmla="val 6498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09"/>
            <p:cNvSpPr/>
            <p:nvPr/>
          </p:nvSpPr>
          <p:spPr>
            <a:xfrm>
              <a:off x="1971756" y="1888376"/>
              <a:ext cx="213258" cy="640048"/>
            </a:xfrm>
            <a:custGeom>
              <a:rect b="b" l="l" r="r" t="t"/>
              <a:pathLst>
                <a:path extrusionOk="0" h="19828" w="6606">
                  <a:moveTo>
                    <a:pt x="0" y="1"/>
                  </a:moveTo>
                  <a:lnTo>
                    <a:pt x="0" y="19827"/>
                  </a:lnTo>
                  <a:lnTo>
                    <a:pt x="6605" y="19827"/>
                  </a:lnTo>
                  <a:lnTo>
                    <a:pt x="6605"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03" name="Google Shape;3603;p209"/>
            <p:cNvSpPr/>
            <p:nvPr/>
          </p:nvSpPr>
          <p:spPr>
            <a:xfrm>
              <a:off x="1555854" y="1425680"/>
              <a:ext cx="106629" cy="106621"/>
            </a:xfrm>
            <a:custGeom>
              <a:rect b="b" l="l" r="r" t="t"/>
              <a:pathLst>
                <a:path extrusionOk="0" h="3303" w="3303">
                  <a:moveTo>
                    <a:pt x="0" y="0"/>
                  </a:moveTo>
                  <a:lnTo>
                    <a:pt x="0" y="3303"/>
                  </a:lnTo>
                  <a:lnTo>
                    <a:pt x="3303" y="3303"/>
                  </a:lnTo>
                  <a:lnTo>
                    <a:pt x="3303"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04" name="Google Shape;3604;p209"/>
            <p:cNvSpPr/>
            <p:nvPr/>
          </p:nvSpPr>
          <p:spPr>
            <a:xfrm>
              <a:off x="1555854" y="1319060"/>
              <a:ext cx="106629" cy="106653"/>
            </a:xfrm>
            <a:custGeom>
              <a:rect b="b" l="l" r="r" t="t"/>
              <a:pathLst>
                <a:path extrusionOk="0" h="3304" w="3303">
                  <a:moveTo>
                    <a:pt x="0" y="1"/>
                  </a:moveTo>
                  <a:lnTo>
                    <a:pt x="0" y="3303"/>
                  </a:lnTo>
                  <a:lnTo>
                    <a:pt x="3303" y="3303"/>
                  </a:lnTo>
                  <a:lnTo>
                    <a:pt x="3303"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05" name="Google Shape;3605;p209"/>
            <p:cNvSpPr/>
            <p:nvPr/>
          </p:nvSpPr>
          <p:spPr>
            <a:xfrm>
              <a:off x="2268147" y="1799349"/>
              <a:ext cx="106661" cy="106653"/>
            </a:xfrm>
            <a:custGeom>
              <a:rect b="b" l="l" r="r" t="t"/>
              <a:pathLst>
                <a:path extrusionOk="0" h="3304" w="3304">
                  <a:moveTo>
                    <a:pt x="1" y="1"/>
                  </a:moveTo>
                  <a:lnTo>
                    <a:pt x="1" y="3303"/>
                  </a:lnTo>
                  <a:lnTo>
                    <a:pt x="3303" y="3303"/>
                  </a:lnTo>
                  <a:lnTo>
                    <a:pt x="3303"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06" name="Google Shape;3606;p209"/>
            <p:cNvSpPr/>
            <p:nvPr/>
          </p:nvSpPr>
          <p:spPr>
            <a:xfrm>
              <a:off x="1500392" y="1941476"/>
              <a:ext cx="320242" cy="320250"/>
            </a:xfrm>
            <a:custGeom>
              <a:rect b="b" l="l" r="r" t="t"/>
              <a:pathLst>
                <a:path extrusionOk="0" h="9921" w="9920">
                  <a:moveTo>
                    <a:pt x="1" y="1"/>
                  </a:moveTo>
                  <a:lnTo>
                    <a:pt x="1" y="9920"/>
                  </a:lnTo>
                  <a:lnTo>
                    <a:pt x="9920" y="9920"/>
                  </a:lnTo>
                  <a:lnTo>
                    <a:pt x="9920"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07" name="Google Shape;3607;p209"/>
            <p:cNvSpPr/>
            <p:nvPr/>
          </p:nvSpPr>
          <p:spPr>
            <a:xfrm>
              <a:off x="1555854" y="1532654"/>
              <a:ext cx="213258" cy="213242"/>
            </a:xfrm>
            <a:custGeom>
              <a:rect b="b" l="l" r="r" t="t"/>
              <a:pathLst>
                <a:path extrusionOk="0" h="6606" w="6606">
                  <a:moveTo>
                    <a:pt x="0" y="1"/>
                  </a:moveTo>
                  <a:lnTo>
                    <a:pt x="0" y="6605"/>
                  </a:lnTo>
                  <a:lnTo>
                    <a:pt x="6605" y="6605"/>
                  </a:lnTo>
                  <a:lnTo>
                    <a:pt x="660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08" name="Google Shape;3608;p209"/>
            <p:cNvSpPr/>
            <p:nvPr/>
          </p:nvSpPr>
          <p:spPr>
            <a:xfrm>
              <a:off x="1769083" y="1745862"/>
              <a:ext cx="107016" cy="106621"/>
            </a:xfrm>
            <a:custGeom>
              <a:rect b="b" l="l" r="r" t="t"/>
              <a:pathLst>
                <a:path extrusionOk="0" h="3303" w="3315">
                  <a:moveTo>
                    <a:pt x="0" y="0"/>
                  </a:moveTo>
                  <a:lnTo>
                    <a:pt x="0" y="3303"/>
                  </a:lnTo>
                  <a:lnTo>
                    <a:pt x="3315" y="3303"/>
                  </a:lnTo>
                  <a:lnTo>
                    <a:pt x="331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09" name="Google Shape;3609;p209"/>
            <p:cNvSpPr/>
            <p:nvPr/>
          </p:nvSpPr>
          <p:spPr>
            <a:xfrm>
              <a:off x="686956" y="1922754"/>
              <a:ext cx="426839" cy="213629"/>
            </a:xfrm>
            <a:custGeom>
              <a:rect b="b" l="l" r="r" t="t"/>
              <a:pathLst>
                <a:path extrusionOk="0" h="6618" w="13222">
                  <a:moveTo>
                    <a:pt x="0" y="0"/>
                  </a:moveTo>
                  <a:lnTo>
                    <a:pt x="0" y="3315"/>
                  </a:lnTo>
                  <a:lnTo>
                    <a:pt x="0" y="6617"/>
                  </a:lnTo>
                  <a:lnTo>
                    <a:pt x="13222" y="6617"/>
                  </a:lnTo>
                  <a:lnTo>
                    <a:pt x="13222" y="3315"/>
                  </a:lnTo>
                  <a:lnTo>
                    <a:pt x="13222"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0" name="Google Shape;3610;p209"/>
            <p:cNvSpPr/>
            <p:nvPr/>
          </p:nvSpPr>
          <p:spPr>
            <a:xfrm>
              <a:off x="878297" y="1706028"/>
              <a:ext cx="533856" cy="640435"/>
            </a:xfrm>
            <a:custGeom>
              <a:rect b="b" l="l" r="r" t="t"/>
              <a:pathLst>
                <a:path extrusionOk="0" h="19840" w="16537">
                  <a:moveTo>
                    <a:pt x="0" y="1"/>
                  </a:moveTo>
                  <a:lnTo>
                    <a:pt x="0" y="19839"/>
                  </a:lnTo>
                  <a:lnTo>
                    <a:pt x="16537" y="19839"/>
                  </a:lnTo>
                  <a:lnTo>
                    <a:pt x="16537"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1" name="Google Shape;3611;p209"/>
            <p:cNvSpPr/>
            <p:nvPr/>
          </p:nvSpPr>
          <p:spPr>
            <a:xfrm>
              <a:off x="1173138" y="1854031"/>
              <a:ext cx="427259" cy="107008"/>
            </a:xfrm>
            <a:custGeom>
              <a:rect b="b" l="l" r="r" t="t"/>
              <a:pathLst>
                <a:path extrusionOk="0" h="3315" w="13235">
                  <a:moveTo>
                    <a:pt x="1" y="0"/>
                  </a:moveTo>
                  <a:lnTo>
                    <a:pt x="1" y="3315"/>
                  </a:lnTo>
                  <a:lnTo>
                    <a:pt x="13234" y="3315"/>
                  </a:lnTo>
                  <a:lnTo>
                    <a:pt x="13234"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2" name="Google Shape;3612;p209"/>
            <p:cNvSpPr/>
            <p:nvPr/>
          </p:nvSpPr>
          <p:spPr>
            <a:xfrm>
              <a:off x="1143470" y="2101583"/>
              <a:ext cx="533856" cy="533814"/>
            </a:xfrm>
            <a:custGeom>
              <a:rect b="b" l="l" r="r" t="t"/>
              <a:pathLst>
                <a:path extrusionOk="0" h="16537" w="16537">
                  <a:moveTo>
                    <a:pt x="6617" y="1"/>
                  </a:moveTo>
                  <a:lnTo>
                    <a:pt x="6617" y="3303"/>
                  </a:lnTo>
                  <a:lnTo>
                    <a:pt x="0" y="3303"/>
                  </a:lnTo>
                  <a:lnTo>
                    <a:pt x="0" y="6618"/>
                  </a:lnTo>
                  <a:lnTo>
                    <a:pt x="0" y="9920"/>
                  </a:lnTo>
                  <a:lnTo>
                    <a:pt x="0" y="13222"/>
                  </a:lnTo>
                  <a:lnTo>
                    <a:pt x="0" y="16537"/>
                  </a:lnTo>
                  <a:lnTo>
                    <a:pt x="16536" y="16537"/>
                  </a:lnTo>
                  <a:lnTo>
                    <a:pt x="16536" y="13222"/>
                  </a:lnTo>
                  <a:lnTo>
                    <a:pt x="16536" y="9920"/>
                  </a:lnTo>
                  <a:lnTo>
                    <a:pt x="16536" y="6618"/>
                  </a:lnTo>
                  <a:lnTo>
                    <a:pt x="16536" y="3303"/>
                  </a:lnTo>
                  <a:lnTo>
                    <a:pt x="16536"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3" name="Google Shape;3613;p209"/>
            <p:cNvSpPr/>
            <p:nvPr/>
          </p:nvSpPr>
          <p:spPr>
            <a:xfrm>
              <a:off x="1736671" y="2012556"/>
              <a:ext cx="320242" cy="107040"/>
            </a:xfrm>
            <a:custGeom>
              <a:rect b="b" l="l" r="r" t="t"/>
              <a:pathLst>
                <a:path extrusionOk="0" h="3316" w="9920">
                  <a:moveTo>
                    <a:pt x="0" y="1"/>
                  </a:moveTo>
                  <a:lnTo>
                    <a:pt x="0" y="3315"/>
                  </a:lnTo>
                  <a:lnTo>
                    <a:pt x="9920" y="3315"/>
                  </a:lnTo>
                  <a:lnTo>
                    <a:pt x="9920"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4" name="Google Shape;3614;p209"/>
            <p:cNvSpPr/>
            <p:nvPr/>
          </p:nvSpPr>
          <p:spPr>
            <a:xfrm>
              <a:off x="1517179" y="2368665"/>
              <a:ext cx="106661" cy="426838"/>
            </a:xfrm>
            <a:custGeom>
              <a:rect b="b" l="l" r="r" t="t"/>
              <a:pathLst>
                <a:path extrusionOk="0" h="13223" w="3304">
                  <a:moveTo>
                    <a:pt x="1" y="1"/>
                  </a:moveTo>
                  <a:lnTo>
                    <a:pt x="1" y="13223"/>
                  </a:lnTo>
                  <a:lnTo>
                    <a:pt x="3303" y="13223"/>
                  </a:lnTo>
                  <a:lnTo>
                    <a:pt x="3303"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5" name="Google Shape;3615;p209"/>
            <p:cNvSpPr/>
            <p:nvPr/>
          </p:nvSpPr>
          <p:spPr>
            <a:xfrm>
              <a:off x="2035806" y="1557252"/>
              <a:ext cx="255419" cy="12912"/>
            </a:xfrm>
            <a:custGeom>
              <a:rect b="b" l="l" r="r" t="t"/>
              <a:pathLst>
                <a:path extrusionOk="0" h="400" w="7912">
                  <a:moveTo>
                    <a:pt x="0" y="1"/>
                  </a:moveTo>
                  <a:lnTo>
                    <a:pt x="0" y="400"/>
                  </a:lnTo>
                  <a:lnTo>
                    <a:pt x="7912" y="400"/>
                  </a:lnTo>
                  <a:lnTo>
                    <a:pt x="7912"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6" name="Google Shape;3616;p209"/>
            <p:cNvSpPr/>
            <p:nvPr/>
          </p:nvSpPr>
          <p:spPr>
            <a:xfrm>
              <a:off x="647118" y="2240192"/>
              <a:ext cx="400303" cy="13332"/>
            </a:xfrm>
            <a:custGeom>
              <a:rect b="b" l="l" r="r" t="t"/>
              <a:pathLst>
                <a:path extrusionOk="0" h="413" w="12400">
                  <a:moveTo>
                    <a:pt x="0" y="1"/>
                  </a:moveTo>
                  <a:lnTo>
                    <a:pt x="0" y="412"/>
                  </a:lnTo>
                  <a:lnTo>
                    <a:pt x="12399" y="412"/>
                  </a:lnTo>
                  <a:lnTo>
                    <a:pt x="12399"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7" name="Google Shape;3617;p209"/>
            <p:cNvSpPr/>
            <p:nvPr/>
          </p:nvSpPr>
          <p:spPr>
            <a:xfrm>
              <a:off x="731474" y="1503764"/>
              <a:ext cx="146853" cy="12912"/>
            </a:xfrm>
            <a:custGeom>
              <a:rect b="b" l="l" r="r" t="t"/>
              <a:pathLst>
                <a:path extrusionOk="0" h="400" w="4549">
                  <a:moveTo>
                    <a:pt x="0" y="0"/>
                  </a:moveTo>
                  <a:lnTo>
                    <a:pt x="0" y="400"/>
                  </a:lnTo>
                  <a:lnTo>
                    <a:pt x="4548" y="400"/>
                  </a:lnTo>
                  <a:lnTo>
                    <a:pt x="4548"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8" name="Google Shape;3618;p209"/>
            <p:cNvSpPr/>
            <p:nvPr/>
          </p:nvSpPr>
          <p:spPr>
            <a:xfrm>
              <a:off x="1836620" y="2598270"/>
              <a:ext cx="13333" cy="146874"/>
            </a:xfrm>
            <a:custGeom>
              <a:rect b="b" l="l" r="r" t="t"/>
              <a:pathLst>
                <a:path extrusionOk="0" h="4550" w="413">
                  <a:moveTo>
                    <a:pt x="1" y="1"/>
                  </a:moveTo>
                  <a:lnTo>
                    <a:pt x="1" y="4549"/>
                  </a:lnTo>
                  <a:lnTo>
                    <a:pt x="412" y="4549"/>
                  </a:lnTo>
                  <a:lnTo>
                    <a:pt x="412"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19" name="Google Shape;3619;p209"/>
            <p:cNvSpPr/>
            <p:nvPr/>
          </p:nvSpPr>
          <p:spPr>
            <a:xfrm>
              <a:off x="1909256" y="2390551"/>
              <a:ext cx="146885" cy="13299"/>
            </a:xfrm>
            <a:custGeom>
              <a:rect b="b" l="l" r="r" t="t"/>
              <a:pathLst>
                <a:path extrusionOk="0" h="412" w="4550">
                  <a:moveTo>
                    <a:pt x="1" y="0"/>
                  </a:moveTo>
                  <a:lnTo>
                    <a:pt x="1" y="411"/>
                  </a:lnTo>
                  <a:lnTo>
                    <a:pt x="4549" y="411"/>
                  </a:lnTo>
                  <a:lnTo>
                    <a:pt x="4549"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20" name="Google Shape;3620;p209"/>
            <p:cNvSpPr/>
            <p:nvPr/>
          </p:nvSpPr>
          <p:spPr>
            <a:xfrm>
              <a:off x="1468754" y="1082031"/>
              <a:ext cx="12913" cy="677138"/>
            </a:xfrm>
            <a:custGeom>
              <a:rect b="b" l="l" r="r" t="t"/>
              <a:pathLst>
                <a:path extrusionOk="0" h="20977" w="400">
                  <a:moveTo>
                    <a:pt x="1" y="1"/>
                  </a:moveTo>
                  <a:lnTo>
                    <a:pt x="1" y="20977"/>
                  </a:lnTo>
                  <a:lnTo>
                    <a:pt x="400" y="20977"/>
                  </a:lnTo>
                  <a:lnTo>
                    <a:pt x="400"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21" name="Google Shape;3621;p209"/>
            <p:cNvSpPr/>
            <p:nvPr/>
          </p:nvSpPr>
          <p:spPr>
            <a:xfrm>
              <a:off x="1877200" y="1426650"/>
              <a:ext cx="320100" cy="3201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09"/>
            <p:cNvSpPr/>
            <p:nvPr/>
          </p:nvSpPr>
          <p:spPr>
            <a:xfrm>
              <a:off x="1094700" y="2425275"/>
              <a:ext cx="97800" cy="978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09"/>
            <p:cNvSpPr/>
            <p:nvPr/>
          </p:nvSpPr>
          <p:spPr>
            <a:xfrm>
              <a:off x="2057375" y="2119900"/>
              <a:ext cx="320100" cy="10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209"/>
          <p:cNvGrpSpPr/>
          <p:nvPr/>
        </p:nvGrpSpPr>
        <p:grpSpPr>
          <a:xfrm>
            <a:off x="8663998" y="179528"/>
            <a:ext cx="202208" cy="201860"/>
            <a:chOff x="1294323" y="449402"/>
            <a:chExt cx="444608" cy="443844"/>
          </a:xfrm>
        </p:grpSpPr>
        <p:sp>
          <p:nvSpPr>
            <p:cNvPr id="3625" name="Google Shape;3625;p20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26" name="Google Shape;3626;p20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27" name="Google Shape;3627;p20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28" name="Google Shape;3628;p20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29" name="Google Shape;3629;p20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30" name="Google Shape;3630;p20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cxnSp>
        <p:nvCxnSpPr>
          <p:cNvPr id="3631" name="Google Shape;3631;p209"/>
          <p:cNvCxnSpPr/>
          <p:nvPr/>
        </p:nvCxnSpPr>
        <p:spPr>
          <a:xfrm>
            <a:off x="3205650" y="1428750"/>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632" name="Google Shape;3632;p209"/>
          <p:cNvCxnSpPr/>
          <p:nvPr/>
        </p:nvCxnSpPr>
        <p:spPr>
          <a:xfrm>
            <a:off x="3205650" y="2284417"/>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633" name="Google Shape;3633;p209"/>
          <p:cNvCxnSpPr/>
          <p:nvPr/>
        </p:nvCxnSpPr>
        <p:spPr>
          <a:xfrm>
            <a:off x="3205650" y="3140083"/>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634" name="Google Shape;3634;p209"/>
          <p:cNvCxnSpPr/>
          <p:nvPr/>
        </p:nvCxnSpPr>
        <p:spPr>
          <a:xfrm>
            <a:off x="3205650" y="3995750"/>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3635" name="Google Shape;3635;p209"/>
          <p:cNvGrpSpPr/>
          <p:nvPr/>
        </p:nvGrpSpPr>
        <p:grpSpPr>
          <a:xfrm>
            <a:off x="3402875" y="2532917"/>
            <a:ext cx="210315" cy="94627"/>
            <a:chOff x="7650972" y="4146278"/>
            <a:chExt cx="713416" cy="320552"/>
          </a:xfrm>
        </p:grpSpPr>
        <p:sp>
          <p:nvSpPr>
            <p:cNvPr id="3636" name="Google Shape;3636;p209"/>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7" name="Google Shape;3637;p209"/>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8" name="Google Shape;3638;p209"/>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39" name="Google Shape;3639;p209"/>
          <p:cNvSpPr/>
          <p:nvPr/>
        </p:nvSpPr>
        <p:spPr>
          <a:xfrm>
            <a:off x="3422275" y="4187299"/>
            <a:ext cx="171168" cy="213246"/>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0" name="Google Shape;3640;p209"/>
          <p:cNvSpPr/>
          <p:nvPr/>
        </p:nvSpPr>
        <p:spPr>
          <a:xfrm>
            <a:off x="3400170" y="3348385"/>
            <a:ext cx="210395" cy="16882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1" name="Google Shape;3641;p209"/>
          <p:cNvSpPr/>
          <p:nvPr/>
        </p:nvSpPr>
        <p:spPr>
          <a:xfrm>
            <a:off x="3402657" y="759591"/>
            <a:ext cx="210759" cy="210633"/>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2" name="Google Shape;3642;p209"/>
          <p:cNvSpPr/>
          <p:nvPr/>
        </p:nvSpPr>
        <p:spPr>
          <a:xfrm>
            <a:off x="3402646" y="1626620"/>
            <a:ext cx="191165" cy="192614"/>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3" name="Google Shape;3643;p209"/>
          <p:cNvSpPr txBox="1"/>
          <p:nvPr>
            <p:ph idx="1" type="subTitle"/>
          </p:nvPr>
        </p:nvSpPr>
        <p:spPr>
          <a:xfrm>
            <a:off x="3781448" y="7763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44" name="Google Shape;3644;p209"/>
          <p:cNvSpPr txBox="1"/>
          <p:nvPr>
            <p:ph idx="3" type="subTitle"/>
          </p:nvPr>
        </p:nvSpPr>
        <p:spPr>
          <a:xfrm>
            <a:off x="3781448" y="16105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45" name="Google Shape;3645;p209"/>
          <p:cNvSpPr txBox="1"/>
          <p:nvPr>
            <p:ph idx="4" type="subTitle"/>
          </p:nvPr>
        </p:nvSpPr>
        <p:spPr>
          <a:xfrm>
            <a:off x="3781448" y="24801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46" name="Google Shape;3646;p209"/>
          <p:cNvSpPr txBox="1"/>
          <p:nvPr>
            <p:ph idx="5" type="subTitle"/>
          </p:nvPr>
        </p:nvSpPr>
        <p:spPr>
          <a:xfrm>
            <a:off x="3781448" y="33307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47" name="Google Shape;3647;p209"/>
          <p:cNvSpPr txBox="1"/>
          <p:nvPr>
            <p:ph idx="6" type="subTitle"/>
          </p:nvPr>
        </p:nvSpPr>
        <p:spPr>
          <a:xfrm>
            <a:off x="3781448" y="41813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48" name="Google Shape;3648;p209"/>
          <p:cNvSpPr txBox="1"/>
          <p:nvPr>
            <p:ph idx="7" type="body"/>
          </p:nvPr>
        </p:nvSpPr>
        <p:spPr>
          <a:xfrm>
            <a:off x="6119825" y="7667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649" name="Google Shape;3649;p209"/>
          <p:cNvSpPr txBox="1"/>
          <p:nvPr>
            <p:ph idx="8" type="body"/>
          </p:nvPr>
        </p:nvSpPr>
        <p:spPr>
          <a:xfrm>
            <a:off x="6119825" y="1620850"/>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650" name="Google Shape;3650;p209"/>
          <p:cNvSpPr txBox="1"/>
          <p:nvPr>
            <p:ph idx="9" type="body"/>
          </p:nvPr>
        </p:nvSpPr>
        <p:spPr>
          <a:xfrm>
            <a:off x="6119825" y="2475463"/>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651" name="Google Shape;3651;p209"/>
          <p:cNvSpPr txBox="1"/>
          <p:nvPr>
            <p:ph idx="13" type="body"/>
          </p:nvPr>
        </p:nvSpPr>
        <p:spPr>
          <a:xfrm>
            <a:off x="6119825" y="3329538"/>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652" name="Google Shape;3652;p209"/>
          <p:cNvSpPr txBox="1"/>
          <p:nvPr>
            <p:ph idx="14" type="body"/>
          </p:nvPr>
        </p:nvSpPr>
        <p:spPr>
          <a:xfrm>
            <a:off x="6119825" y="41883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3653" name="Google Shape;3653;p209"/>
          <p:cNvCxnSpPr/>
          <p:nvPr/>
        </p:nvCxnSpPr>
        <p:spPr>
          <a:xfrm>
            <a:off x="3205650" y="566738"/>
            <a:ext cx="5938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 Order">
  <p:cSld name="Title and Content_2_2_1_1">
    <p:bg>
      <p:bgPr>
        <a:solidFill>
          <a:srgbClr val="1E203B"/>
        </a:solidFill>
      </p:bgPr>
    </p:bg>
    <p:spTree>
      <p:nvGrpSpPr>
        <p:cNvPr id="3654" name="Shape 3654"/>
        <p:cNvGrpSpPr/>
        <p:nvPr/>
      </p:nvGrpSpPr>
      <p:grpSpPr>
        <a:xfrm>
          <a:off x="0" y="0"/>
          <a:ext cx="0" cy="0"/>
          <a:chOff x="0" y="0"/>
          <a:chExt cx="0" cy="0"/>
        </a:xfrm>
      </p:grpSpPr>
      <p:sp>
        <p:nvSpPr>
          <p:cNvPr id="3655" name="Google Shape;3655;p210"/>
          <p:cNvSpPr/>
          <p:nvPr/>
        </p:nvSpPr>
        <p:spPr>
          <a:xfrm>
            <a:off x="3205550" y="0"/>
            <a:ext cx="5938500" cy="5143500"/>
          </a:xfrm>
          <a:prstGeom prst="rect">
            <a:avLst/>
          </a:prstGeom>
          <a:solidFill>
            <a:srgbClr val="3436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10"/>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3657" name="Google Shape;3657;p210"/>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658" name="Google Shape;3658;p21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659" name="Google Shape;3659;p210"/>
          <p:cNvSpPr txBox="1"/>
          <p:nvPr>
            <p:ph type="title"/>
          </p:nvPr>
        </p:nvSpPr>
        <p:spPr>
          <a:xfrm>
            <a:off x="279975" y="2943900"/>
            <a:ext cx="2735400" cy="32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grpSp>
        <p:nvGrpSpPr>
          <p:cNvPr id="3660" name="Google Shape;3660;p210"/>
          <p:cNvGrpSpPr/>
          <p:nvPr/>
        </p:nvGrpSpPr>
        <p:grpSpPr>
          <a:xfrm>
            <a:off x="8663998" y="179528"/>
            <a:ext cx="202208" cy="201860"/>
            <a:chOff x="1294323" y="449402"/>
            <a:chExt cx="444608" cy="443844"/>
          </a:xfrm>
        </p:grpSpPr>
        <p:sp>
          <p:nvSpPr>
            <p:cNvPr id="3661" name="Google Shape;3661;p21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62" name="Google Shape;3662;p21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63" name="Google Shape;3663;p21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64" name="Google Shape;3664;p21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65" name="Google Shape;3665;p21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66" name="Google Shape;3666;p21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cxnSp>
        <p:nvCxnSpPr>
          <p:cNvPr id="3667" name="Google Shape;3667;p210"/>
          <p:cNvCxnSpPr/>
          <p:nvPr/>
        </p:nvCxnSpPr>
        <p:spPr>
          <a:xfrm>
            <a:off x="3205650" y="1428750"/>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668" name="Google Shape;3668;p210"/>
          <p:cNvCxnSpPr/>
          <p:nvPr/>
        </p:nvCxnSpPr>
        <p:spPr>
          <a:xfrm>
            <a:off x="3205650" y="2284417"/>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669" name="Google Shape;3669;p210"/>
          <p:cNvCxnSpPr/>
          <p:nvPr/>
        </p:nvCxnSpPr>
        <p:spPr>
          <a:xfrm>
            <a:off x="3205650" y="3140083"/>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670" name="Google Shape;3670;p210"/>
          <p:cNvCxnSpPr/>
          <p:nvPr/>
        </p:nvCxnSpPr>
        <p:spPr>
          <a:xfrm>
            <a:off x="3205650" y="3995750"/>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3671" name="Google Shape;3671;p210"/>
          <p:cNvGrpSpPr/>
          <p:nvPr/>
        </p:nvGrpSpPr>
        <p:grpSpPr>
          <a:xfrm>
            <a:off x="3402875" y="2532917"/>
            <a:ext cx="210315" cy="94627"/>
            <a:chOff x="7650972" y="4146278"/>
            <a:chExt cx="713416" cy="320552"/>
          </a:xfrm>
        </p:grpSpPr>
        <p:sp>
          <p:nvSpPr>
            <p:cNvPr id="3672" name="Google Shape;3672;p210"/>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3" name="Google Shape;3673;p210"/>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4" name="Google Shape;3674;p210"/>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75" name="Google Shape;3675;p210"/>
          <p:cNvSpPr/>
          <p:nvPr/>
        </p:nvSpPr>
        <p:spPr>
          <a:xfrm>
            <a:off x="3422275" y="4187299"/>
            <a:ext cx="171168" cy="213246"/>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6" name="Google Shape;3676;p210"/>
          <p:cNvSpPr/>
          <p:nvPr/>
        </p:nvSpPr>
        <p:spPr>
          <a:xfrm>
            <a:off x="3400170" y="3348385"/>
            <a:ext cx="210395" cy="16882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7" name="Google Shape;3677;p210"/>
          <p:cNvSpPr/>
          <p:nvPr/>
        </p:nvSpPr>
        <p:spPr>
          <a:xfrm>
            <a:off x="3402657" y="759591"/>
            <a:ext cx="210759" cy="210633"/>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8" name="Google Shape;3678;p210"/>
          <p:cNvSpPr/>
          <p:nvPr/>
        </p:nvSpPr>
        <p:spPr>
          <a:xfrm>
            <a:off x="3402646" y="1626620"/>
            <a:ext cx="191165" cy="192614"/>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9" name="Google Shape;3679;p210"/>
          <p:cNvSpPr txBox="1"/>
          <p:nvPr>
            <p:ph idx="1" type="subTitle"/>
          </p:nvPr>
        </p:nvSpPr>
        <p:spPr>
          <a:xfrm>
            <a:off x="3781448" y="7763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80" name="Google Shape;3680;p210"/>
          <p:cNvSpPr txBox="1"/>
          <p:nvPr>
            <p:ph idx="3" type="subTitle"/>
          </p:nvPr>
        </p:nvSpPr>
        <p:spPr>
          <a:xfrm>
            <a:off x="3781448" y="16105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81" name="Google Shape;3681;p210"/>
          <p:cNvSpPr txBox="1"/>
          <p:nvPr>
            <p:ph idx="4" type="subTitle"/>
          </p:nvPr>
        </p:nvSpPr>
        <p:spPr>
          <a:xfrm>
            <a:off x="3781448" y="24801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82" name="Google Shape;3682;p210"/>
          <p:cNvSpPr txBox="1"/>
          <p:nvPr>
            <p:ph idx="5" type="subTitle"/>
          </p:nvPr>
        </p:nvSpPr>
        <p:spPr>
          <a:xfrm>
            <a:off x="3781448" y="33307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83" name="Google Shape;3683;p210"/>
          <p:cNvSpPr txBox="1"/>
          <p:nvPr>
            <p:ph idx="6" type="subTitle"/>
          </p:nvPr>
        </p:nvSpPr>
        <p:spPr>
          <a:xfrm>
            <a:off x="3781448" y="41813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684" name="Google Shape;3684;p210"/>
          <p:cNvSpPr txBox="1"/>
          <p:nvPr>
            <p:ph idx="7" type="body"/>
          </p:nvPr>
        </p:nvSpPr>
        <p:spPr>
          <a:xfrm>
            <a:off x="6119825" y="7667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685" name="Google Shape;3685;p210"/>
          <p:cNvSpPr txBox="1"/>
          <p:nvPr>
            <p:ph idx="8" type="body"/>
          </p:nvPr>
        </p:nvSpPr>
        <p:spPr>
          <a:xfrm>
            <a:off x="6119825" y="1620850"/>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686" name="Google Shape;3686;p210"/>
          <p:cNvSpPr txBox="1"/>
          <p:nvPr>
            <p:ph idx="9" type="body"/>
          </p:nvPr>
        </p:nvSpPr>
        <p:spPr>
          <a:xfrm>
            <a:off x="6119825" y="2475463"/>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687" name="Google Shape;3687;p210"/>
          <p:cNvSpPr txBox="1"/>
          <p:nvPr>
            <p:ph idx="13" type="body"/>
          </p:nvPr>
        </p:nvSpPr>
        <p:spPr>
          <a:xfrm>
            <a:off x="6119825" y="3329538"/>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688" name="Google Shape;3688;p210"/>
          <p:cNvSpPr txBox="1"/>
          <p:nvPr>
            <p:ph idx="14" type="body"/>
          </p:nvPr>
        </p:nvSpPr>
        <p:spPr>
          <a:xfrm>
            <a:off x="6119825" y="41883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3689" name="Google Shape;3689;p210"/>
          <p:cNvCxnSpPr/>
          <p:nvPr/>
        </p:nvCxnSpPr>
        <p:spPr>
          <a:xfrm>
            <a:off x="3205650" y="566738"/>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3690" name="Google Shape;3690;p210"/>
          <p:cNvGrpSpPr/>
          <p:nvPr/>
        </p:nvGrpSpPr>
        <p:grpSpPr>
          <a:xfrm>
            <a:off x="856063" y="1253862"/>
            <a:ext cx="1583210" cy="1583043"/>
            <a:chOff x="1463117" y="924287"/>
            <a:chExt cx="1089689" cy="1089575"/>
          </a:xfrm>
        </p:grpSpPr>
        <p:sp>
          <p:nvSpPr>
            <p:cNvPr id="3691" name="Google Shape;3691;p210"/>
            <p:cNvSpPr/>
            <p:nvPr/>
          </p:nvSpPr>
          <p:spPr>
            <a:xfrm>
              <a:off x="1551058" y="1510713"/>
              <a:ext cx="498594" cy="415217"/>
            </a:xfrm>
            <a:custGeom>
              <a:rect b="b" l="l" r="r" t="t"/>
              <a:pathLst>
                <a:path extrusionOk="0" h="17481" w="20989">
                  <a:moveTo>
                    <a:pt x="10488" y="1"/>
                  </a:moveTo>
                  <a:lnTo>
                    <a:pt x="10488" y="3497"/>
                  </a:lnTo>
                  <a:lnTo>
                    <a:pt x="0" y="3497"/>
                  </a:lnTo>
                  <a:lnTo>
                    <a:pt x="0" y="17481"/>
                  </a:lnTo>
                  <a:lnTo>
                    <a:pt x="17492" y="17481"/>
                  </a:lnTo>
                  <a:lnTo>
                    <a:pt x="17492" y="10489"/>
                  </a:lnTo>
                  <a:lnTo>
                    <a:pt x="20988" y="10489"/>
                  </a:lnTo>
                  <a:lnTo>
                    <a:pt x="20988" y="3497"/>
                  </a:lnTo>
                  <a:lnTo>
                    <a:pt x="13984" y="3497"/>
                  </a:lnTo>
                  <a:lnTo>
                    <a:pt x="13984"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92" name="Google Shape;3692;p210"/>
            <p:cNvSpPr/>
            <p:nvPr/>
          </p:nvSpPr>
          <p:spPr>
            <a:xfrm>
              <a:off x="2049628" y="1012219"/>
              <a:ext cx="415237" cy="664595"/>
            </a:xfrm>
            <a:custGeom>
              <a:rect b="b" l="l" r="r" t="t"/>
              <a:pathLst>
                <a:path extrusionOk="0" h="27980" w="17480">
                  <a:moveTo>
                    <a:pt x="10488" y="0"/>
                  </a:moveTo>
                  <a:lnTo>
                    <a:pt x="10488" y="13996"/>
                  </a:lnTo>
                  <a:lnTo>
                    <a:pt x="6992" y="13996"/>
                  </a:lnTo>
                  <a:lnTo>
                    <a:pt x="6992" y="17492"/>
                  </a:lnTo>
                  <a:lnTo>
                    <a:pt x="3496" y="17492"/>
                  </a:lnTo>
                  <a:lnTo>
                    <a:pt x="3496" y="24484"/>
                  </a:lnTo>
                  <a:lnTo>
                    <a:pt x="0" y="24484"/>
                  </a:lnTo>
                  <a:lnTo>
                    <a:pt x="0" y="27980"/>
                  </a:lnTo>
                  <a:lnTo>
                    <a:pt x="6992" y="27980"/>
                  </a:lnTo>
                  <a:lnTo>
                    <a:pt x="6992" y="24484"/>
                  </a:lnTo>
                  <a:lnTo>
                    <a:pt x="13984" y="24484"/>
                  </a:lnTo>
                  <a:lnTo>
                    <a:pt x="13984" y="20988"/>
                  </a:lnTo>
                  <a:lnTo>
                    <a:pt x="17480" y="20988"/>
                  </a:lnTo>
                  <a:lnTo>
                    <a:pt x="17480"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93" name="Google Shape;3693;p210"/>
            <p:cNvSpPr/>
            <p:nvPr/>
          </p:nvSpPr>
          <p:spPr>
            <a:xfrm>
              <a:off x="1463117" y="924287"/>
              <a:ext cx="1089689" cy="1089575"/>
            </a:xfrm>
            <a:custGeom>
              <a:rect b="b" l="l" r="r" t="t"/>
              <a:pathLst>
                <a:path extrusionOk="0" h="45872" w="45872">
                  <a:moveTo>
                    <a:pt x="45460" y="412"/>
                  </a:moveTo>
                  <a:lnTo>
                    <a:pt x="45460" y="45472"/>
                  </a:lnTo>
                  <a:lnTo>
                    <a:pt x="412" y="45472"/>
                  </a:lnTo>
                  <a:lnTo>
                    <a:pt x="412" y="412"/>
                  </a:lnTo>
                  <a:close/>
                  <a:moveTo>
                    <a:pt x="1" y="0"/>
                  </a:moveTo>
                  <a:lnTo>
                    <a:pt x="1" y="45871"/>
                  </a:lnTo>
                  <a:lnTo>
                    <a:pt x="45872" y="45871"/>
                  </a:lnTo>
                  <a:lnTo>
                    <a:pt x="45872"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94" name="Google Shape;3694;p210"/>
            <p:cNvSpPr/>
            <p:nvPr/>
          </p:nvSpPr>
          <p:spPr>
            <a:xfrm>
              <a:off x="1883248" y="1012219"/>
              <a:ext cx="415522" cy="581556"/>
            </a:xfrm>
            <a:custGeom>
              <a:rect b="b" l="l" r="r" t="t"/>
              <a:pathLst>
                <a:path extrusionOk="0" h="24484" w="17492">
                  <a:moveTo>
                    <a:pt x="3508" y="0"/>
                  </a:moveTo>
                  <a:lnTo>
                    <a:pt x="3508" y="3496"/>
                  </a:lnTo>
                  <a:lnTo>
                    <a:pt x="7004" y="3496"/>
                  </a:lnTo>
                  <a:lnTo>
                    <a:pt x="7004" y="17492"/>
                  </a:lnTo>
                  <a:lnTo>
                    <a:pt x="3508" y="17492"/>
                  </a:lnTo>
                  <a:lnTo>
                    <a:pt x="3508" y="20988"/>
                  </a:lnTo>
                  <a:lnTo>
                    <a:pt x="0" y="20988"/>
                  </a:lnTo>
                  <a:lnTo>
                    <a:pt x="0" y="24484"/>
                  </a:lnTo>
                  <a:lnTo>
                    <a:pt x="10500" y="24484"/>
                  </a:lnTo>
                  <a:lnTo>
                    <a:pt x="10500" y="17492"/>
                  </a:lnTo>
                  <a:lnTo>
                    <a:pt x="13996" y="17492"/>
                  </a:lnTo>
                  <a:lnTo>
                    <a:pt x="13996" y="13996"/>
                  </a:lnTo>
                  <a:lnTo>
                    <a:pt x="17492" y="13996"/>
                  </a:lnTo>
                  <a:lnTo>
                    <a:pt x="1749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95" name="Google Shape;3695;p210"/>
            <p:cNvSpPr/>
            <p:nvPr/>
          </p:nvSpPr>
          <p:spPr>
            <a:xfrm>
              <a:off x="1551058" y="1012219"/>
              <a:ext cx="498594" cy="581556"/>
            </a:xfrm>
            <a:custGeom>
              <a:rect b="b" l="l" r="r" t="t"/>
              <a:pathLst>
                <a:path extrusionOk="0" h="24484" w="20989">
                  <a:moveTo>
                    <a:pt x="0" y="0"/>
                  </a:moveTo>
                  <a:lnTo>
                    <a:pt x="0" y="24484"/>
                  </a:lnTo>
                  <a:lnTo>
                    <a:pt x="10488" y="24484"/>
                  </a:lnTo>
                  <a:lnTo>
                    <a:pt x="10488" y="20988"/>
                  </a:lnTo>
                  <a:lnTo>
                    <a:pt x="17492" y="20988"/>
                  </a:lnTo>
                  <a:lnTo>
                    <a:pt x="17492" y="17492"/>
                  </a:lnTo>
                  <a:lnTo>
                    <a:pt x="20988" y="17492"/>
                  </a:lnTo>
                  <a:lnTo>
                    <a:pt x="20988" y="3496"/>
                  </a:lnTo>
                  <a:lnTo>
                    <a:pt x="17492" y="3496"/>
                  </a:lnTo>
                  <a:lnTo>
                    <a:pt x="17492"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grpSp>
          <p:nvGrpSpPr>
            <p:cNvPr id="3696" name="Google Shape;3696;p210"/>
            <p:cNvGrpSpPr/>
            <p:nvPr/>
          </p:nvGrpSpPr>
          <p:grpSpPr>
            <a:xfrm>
              <a:off x="1966325" y="1510700"/>
              <a:ext cx="498625" cy="415250"/>
              <a:chOff x="1538075" y="2149575"/>
              <a:chExt cx="498625" cy="415250"/>
            </a:xfrm>
          </p:grpSpPr>
          <p:sp>
            <p:nvSpPr>
              <p:cNvPr id="3697" name="Google Shape;3697;p210"/>
              <p:cNvSpPr/>
              <p:nvPr/>
            </p:nvSpPr>
            <p:spPr>
              <a:xfrm>
                <a:off x="1538075" y="2398625"/>
                <a:ext cx="105000" cy="16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698" name="Google Shape;3698;p210"/>
              <p:cNvSpPr/>
              <p:nvPr/>
            </p:nvSpPr>
            <p:spPr>
              <a:xfrm>
                <a:off x="1621025" y="2315700"/>
                <a:ext cx="191100" cy="24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10"/>
              <p:cNvSpPr/>
              <p:nvPr/>
            </p:nvSpPr>
            <p:spPr>
              <a:xfrm>
                <a:off x="1787500" y="2232650"/>
                <a:ext cx="176700" cy="33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10"/>
              <p:cNvSpPr/>
              <p:nvPr/>
            </p:nvSpPr>
            <p:spPr>
              <a:xfrm>
                <a:off x="1953600" y="2149575"/>
                <a:ext cx="83100" cy="4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 Insight">
  <p:cSld name="Title and Content_2_2_1_1_1">
    <p:bg>
      <p:bgPr>
        <a:solidFill>
          <a:srgbClr val="1E203B"/>
        </a:solidFill>
      </p:bgPr>
    </p:bg>
    <p:spTree>
      <p:nvGrpSpPr>
        <p:cNvPr id="3701" name="Shape 3701"/>
        <p:cNvGrpSpPr/>
        <p:nvPr/>
      </p:nvGrpSpPr>
      <p:grpSpPr>
        <a:xfrm>
          <a:off x="0" y="0"/>
          <a:ext cx="0" cy="0"/>
          <a:chOff x="0" y="0"/>
          <a:chExt cx="0" cy="0"/>
        </a:xfrm>
      </p:grpSpPr>
      <p:sp>
        <p:nvSpPr>
          <p:cNvPr id="3702" name="Google Shape;3702;p211"/>
          <p:cNvSpPr/>
          <p:nvPr/>
        </p:nvSpPr>
        <p:spPr>
          <a:xfrm>
            <a:off x="3205550" y="0"/>
            <a:ext cx="5938500" cy="5143500"/>
          </a:xfrm>
          <a:prstGeom prst="rect">
            <a:avLst/>
          </a:prstGeom>
          <a:solidFill>
            <a:srgbClr val="3436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11"/>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3704" name="Google Shape;3704;p211"/>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705" name="Google Shape;3705;p21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706" name="Google Shape;3706;p211"/>
          <p:cNvSpPr txBox="1"/>
          <p:nvPr>
            <p:ph type="title"/>
          </p:nvPr>
        </p:nvSpPr>
        <p:spPr>
          <a:xfrm>
            <a:off x="279975" y="2943900"/>
            <a:ext cx="2735400" cy="32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grpSp>
        <p:nvGrpSpPr>
          <p:cNvPr id="3707" name="Google Shape;3707;p211"/>
          <p:cNvGrpSpPr/>
          <p:nvPr/>
        </p:nvGrpSpPr>
        <p:grpSpPr>
          <a:xfrm>
            <a:off x="8663998" y="179528"/>
            <a:ext cx="202208" cy="201860"/>
            <a:chOff x="1294323" y="449402"/>
            <a:chExt cx="444608" cy="443844"/>
          </a:xfrm>
        </p:grpSpPr>
        <p:sp>
          <p:nvSpPr>
            <p:cNvPr id="3708" name="Google Shape;3708;p21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09" name="Google Shape;3709;p21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10" name="Google Shape;3710;p21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11" name="Google Shape;3711;p21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12" name="Google Shape;3712;p21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13" name="Google Shape;3713;p21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cxnSp>
        <p:nvCxnSpPr>
          <p:cNvPr id="3714" name="Google Shape;3714;p211"/>
          <p:cNvCxnSpPr/>
          <p:nvPr/>
        </p:nvCxnSpPr>
        <p:spPr>
          <a:xfrm>
            <a:off x="3205650" y="1428750"/>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715" name="Google Shape;3715;p211"/>
          <p:cNvCxnSpPr/>
          <p:nvPr/>
        </p:nvCxnSpPr>
        <p:spPr>
          <a:xfrm>
            <a:off x="3205650" y="2284417"/>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716" name="Google Shape;3716;p211"/>
          <p:cNvCxnSpPr/>
          <p:nvPr/>
        </p:nvCxnSpPr>
        <p:spPr>
          <a:xfrm>
            <a:off x="3205650" y="3140083"/>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717" name="Google Shape;3717;p211"/>
          <p:cNvCxnSpPr/>
          <p:nvPr/>
        </p:nvCxnSpPr>
        <p:spPr>
          <a:xfrm>
            <a:off x="3205650" y="3995750"/>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3718" name="Google Shape;3718;p211"/>
          <p:cNvGrpSpPr/>
          <p:nvPr/>
        </p:nvGrpSpPr>
        <p:grpSpPr>
          <a:xfrm>
            <a:off x="3402875" y="2532917"/>
            <a:ext cx="210315" cy="94627"/>
            <a:chOff x="7650972" y="4146278"/>
            <a:chExt cx="713416" cy="320552"/>
          </a:xfrm>
        </p:grpSpPr>
        <p:sp>
          <p:nvSpPr>
            <p:cNvPr id="3719" name="Google Shape;3719;p211"/>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0" name="Google Shape;3720;p211"/>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1" name="Google Shape;3721;p211"/>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22" name="Google Shape;3722;p211"/>
          <p:cNvSpPr/>
          <p:nvPr/>
        </p:nvSpPr>
        <p:spPr>
          <a:xfrm>
            <a:off x="3422275" y="4187299"/>
            <a:ext cx="171168" cy="213246"/>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3" name="Google Shape;3723;p211"/>
          <p:cNvSpPr/>
          <p:nvPr/>
        </p:nvSpPr>
        <p:spPr>
          <a:xfrm>
            <a:off x="3400170" y="3348385"/>
            <a:ext cx="210395" cy="16882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4" name="Google Shape;3724;p211"/>
          <p:cNvSpPr/>
          <p:nvPr/>
        </p:nvSpPr>
        <p:spPr>
          <a:xfrm>
            <a:off x="3402657" y="759591"/>
            <a:ext cx="210759" cy="210633"/>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5" name="Google Shape;3725;p211"/>
          <p:cNvSpPr/>
          <p:nvPr/>
        </p:nvSpPr>
        <p:spPr>
          <a:xfrm>
            <a:off x="3402646" y="1626620"/>
            <a:ext cx="191165" cy="192614"/>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6" name="Google Shape;3726;p211"/>
          <p:cNvSpPr txBox="1"/>
          <p:nvPr>
            <p:ph idx="1" type="subTitle"/>
          </p:nvPr>
        </p:nvSpPr>
        <p:spPr>
          <a:xfrm>
            <a:off x="3781448" y="7763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727" name="Google Shape;3727;p211"/>
          <p:cNvSpPr txBox="1"/>
          <p:nvPr>
            <p:ph idx="3" type="subTitle"/>
          </p:nvPr>
        </p:nvSpPr>
        <p:spPr>
          <a:xfrm>
            <a:off x="3781448" y="16105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728" name="Google Shape;3728;p211"/>
          <p:cNvSpPr txBox="1"/>
          <p:nvPr>
            <p:ph idx="4" type="subTitle"/>
          </p:nvPr>
        </p:nvSpPr>
        <p:spPr>
          <a:xfrm>
            <a:off x="3781448" y="24801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729" name="Google Shape;3729;p211"/>
          <p:cNvSpPr txBox="1"/>
          <p:nvPr>
            <p:ph idx="5" type="subTitle"/>
          </p:nvPr>
        </p:nvSpPr>
        <p:spPr>
          <a:xfrm>
            <a:off x="3781448" y="33307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730" name="Google Shape;3730;p211"/>
          <p:cNvSpPr txBox="1"/>
          <p:nvPr>
            <p:ph idx="6" type="subTitle"/>
          </p:nvPr>
        </p:nvSpPr>
        <p:spPr>
          <a:xfrm>
            <a:off x="3781448" y="41813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731" name="Google Shape;3731;p211"/>
          <p:cNvSpPr txBox="1"/>
          <p:nvPr>
            <p:ph idx="7" type="body"/>
          </p:nvPr>
        </p:nvSpPr>
        <p:spPr>
          <a:xfrm>
            <a:off x="6119825" y="7667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732" name="Google Shape;3732;p211"/>
          <p:cNvSpPr txBox="1"/>
          <p:nvPr>
            <p:ph idx="8" type="body"/>
          </p:nvPr>
        </p:nvSpPr>
        <p:spPr>
          <a:xfrm>
            <a:off x="6119825" y="1620850"/>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733" name="Google Shape;3733;p211"/>
          <p:cNvSpPr txBox="1"/>
          <p:nvPr>
            <p:ph idx="9" type="body"/>
          </p:nvPr>
        </p:nvSpPr>
        <p:spPr>
          <a:xfrm>
            <a:off x="6119825" y="2475463"/>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734" name="Google Shape;3734;p211"/>
          <p:cNvSpPr txBox="1"/>
          <p:nvPr>
            <p:ph idx="13" type="body"/>
          </p:nvPr>
        </p:nvSpPr>
        <p:spPr>
          <a:xfrm>
            <a:off x="6119825" y="3329538"/>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735" name="Google Shape;3735;p211"/>
          <p:cNvSpPr txBox="1"/>
          <p:nvPr>
            <p:ph idx="14" type="body"/>
          </p:nvPr>
        </p:nvSpPr>
        <p:spPr>
          <a:xfrm>
            <a:off x="6119825" y="41883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3736" name="Google Shape;3736;p211"/>
          <p:cNvCxnSpPr/>
          <p:nvPr/>
        </p:nvCxnSpPr>
        <p:spPr>
          <a:xfrm>
            <a:off x="3205650" y="566738"/>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3737" name="Google Shape;3737;p211"/>
          <p:cNvGrpSpPr/>
          <p:nvPr/>
        </p:nvGrpSpPr>
        <p:grpSpPr>
          <a:xfrm>
            <a:off x="934231" y="1306003"/>
            <a:ext cx="1426939" cy="1414116"/>
            <a:chOff x="865880" y="1082679"/>
            <a:chExt cx="1099168" cy="1089290"/>
          </a:xfrm>
        </p:grpSpPr>
        <p:sp>
          <p:nvSpPr>
            <p:cNvPr id="3738" name="Google Shape;3738;p211"/>
            <p:cNvSpPr/>
            <p:nvPr/>
          </p:nvSpPr>
          <p:spPr>
            <a:xfrm>
              <a:off x="1660722" y="1092180"/>
              <a:ext cx="98298" cy="98288"/>
            </a:xfrm>
            <a:custGeom>
              <a:rect b="b" l="l" r="r" t="t"/>
              <a:pathLst>
                <a:path extrusionOk="0" h="4138" w="4138">
                  <a:moveTo>
                    <a:pt x="0" y="0"/>
                  </a:moveTo>
                  <a:lnTo>
                    <a:pt x="0" y="4137"/>
                  </a:lnTo>
                  <a:lnTo>
                    <a:pt x="4137" y="4137"/>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39" name="Google Shape;3739;p211"/>
            <p:cNvSpPr/>
            <p:nvPr/>
          </p:nvSpPr>
          <p:spPr>
            <a:xfrm>
              <a:off x="875355" y="1092196"/>
              <a:ext cx="392551" cy="392789"/>
            </a:xfrm>
            <a:custGeom>
              <a:rect b="b" l="l" r="r" t="t"/>
              <a:pathLst>
                <a:path extrusionOk="0" h="4138" w="4138">
                  <a:moveTo>
                    <a:pt x="1" y="0"/>
                  </a:moveTo>
                  <a:lnTo>
                    <a:pt x="1" y="4137"/>
                  </a:lnTo>
                  <a:lnTo>
                    <a:pt x="4138" y="4137"/>
                  </a:lnTo>
                  <a:lnTo>
                    <a:pt x="4138"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0" name="Google Shape;3740;p211"/>
            <p:cNvSpPr/>
            <p:nvPr/>
          </p:nvSpPr>
          <p:spPr>
            <a:xfrm>
              <a:off x="1464458" y="1288423"/>
              <a:ext cx="98298" cy="98288"/>
            </a:xfrm>
            <a:custGeom>
              <a:rect b="b" l="l" r="r" t="t"/>
              <a:pathLst>
                <a:path extrusionOk="0" h="4138" w="4138">
                  <a:moveTo>
                    <a:pt x="0" y="0"/>
                  </a:moveTo>
                  <a:lnTo>
                    <a:pt x="0" y="4137"/>
                  </a:lnTo>
                  <a:lnTo>
                    <a:pt x="4137" y="4137"/>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1" name="Google Shape;3741;p211"/>
            <p:cNvSpPr/>
            <p:nvPr/>
          </p:nvSpPr>
          <p:spPr>
            <a:xfrm>
              <a:off x="1268195" y="1484952"/>
              <a:ext cx="98298" cy="98003"/>
            </a:xfrm>
            <a:custGeom>
              <a:rect b="b" l="l" r="r" t="t"/>
              <a:pathLst>
                <a:path extrusionOk="0" h="4126" w="4138">
                  <a:moveTo>
                    <a:pt x="0" y="0"/>
                  </a:moveTo>
                  <a:lnTo>
                    <a:pt x="0" y="4125"/>
                  </a:lnTo>
                  <a:lnTo>
                    <a:pt x="4137" y="4125"/>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2" name="Google Shape;3742;p211"/>
            <p:cNvSpPr/>
            <p:nvPr/>
          </p:nvSpPr>
          <p:spPr>
            <a:xfrm>
              <a:off x="1464458" y="1877438"/>
              <a:ext cx="98298" cy="98288"/>
            </a:xfrm>
            <a:custGeom>
              <a:rect b="b" l="l" r="r" t="t"/>
              <a:pathLst>
                <a:path extrusionOk="0" h="4138" w="4138">
                  <a:moveTo>
                    <a:pt x="0" y="1"/>
                  </a:moveTo>
                  <a:lnTo>
                    <a:pt x="0" y="4138"/>
                  </a:lnTo>
                  <a:lnTo>
                    <a:pt x="4137" y="4138"/>
                  </a:lnTo>
                  <a:lnTo>
                    <a:pt x="4137"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3" name="Google Shape;3743;p211"/>
            <p:cNvSpPr/>
            <p:nvPr/>
          </p:nvSpPr>
          <p:spPr>
            <a:xfrm>
              <a:off x="1071907" y="1484952"/>
              <a:ext cx="196311" cy="196267"/>
            </a:xfrm>
            <a:custGeom>
              <a:rect b="b" l="l" r="r" t="t"/>
              <a:pathLst>
                <a:path extrusionOk="0" h="8263" w="8264">
                  <a:moveTo>
                    <a:pt x="1" y="0"/>
                  </a:moveTo>
                  <a:lnTo>
                    <a:pt x="1" y="8262"/>
                  </a:lnTo>
                  <a:lnTo>
                    <a:pt x="8263" y="8262"/>
                  </a:lnTo>
                  <a:lnTo>
                    <a:pt x="8263"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4" name="Google Shape;3744;p211"/>
            <p:cNvSpPr/>
            <p:nvPr/>
          </p:nvSpPr>
          <p:spPr>
            <a:xfrm>
              <a:off x="1562733" y="1779459"/>
              <a:ext cx="98298" cy="98003"/>
            </a:xfrm>
            <a:custGeom>
              <a:rect b="b" l="l" r="r" t="t"/>
              <a:pathLst>
                <a:path extrusionOk="0" h="4126" w="4138">
                  <a:moveTo>
                    <a:pt x="0" y="1"/>
                  </a:moveTo>
                  <a:lnTo>
                    <a:pt x="0" y="4126"/>
                  </a:lnTo>
                  <a:lnTo>
                    <a:pt x="4137" y="4126"/>
                  </a:lnTo>
                  <a:lnTo>
                    <a:pt x="4137"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5" name="Google Shape;3745;p211"/>
            <p:cNvSpPr/>
            <p:nvPr/>
          </p:nvSpPr>
          <p:spPr>
            <a:xfrm>
              <a:off x="1366469" y="1582931"/>
              <a:ext cx="98013" cy="98288"/>
            </a:xfrm>
            <a:custGeom>
              <a:rect b="b" l="l" r="r" t="t"/>
              <a:pathLst>
                <a:path extrusionOk="0" h="4138" w="4126">
                  <a:moveTo>
                    <a:pt x="0" y="0"/>
                  </a:moveTo>
                  <a:lnTo>
                    <a:pt x="0" y="4137"/>
                  </a:lnTo>
                  <a:lnTo>
                    <a:pt x="4125" y="4137"/>
                  </a:lnTo>
                  <a:lnTo>
                    <a:pt x="4125"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6" name="Google Shape;3746;p211"/>
            <p:cNvSpPr/>
            <p:nvPr/>
          </p:nvSpPr>
          <p:spPr>
            <a:xfrm>
              <a:off x="1562733" y="1288423"/>
              <a:ext cx="392551" cy="392795"/>
            </a:xfrm>
            <a:custGeom>
              <a:rect b="b" l="l" r="r" t="t"/>
              <a:pathLst>
                <a:path extrusionOk="0" h="16537" w="16525">
                  <a:moveTo>
                    <a:pt x="0" y="0"/>
                  </a:moveTo>
                  <a:lnTo>
                    <a:pt x="0" y="16536"/>
                  </a:lnTo>
                  <a:lnTo>
                    <a:pt x="16524" y="16536"/>
                  </a:lnTo>
                  <a:lnTo>
                    <a:pt x="1652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7" name="Google Shape;3747;p211"/>
            <p:cNvSpPr/>
            <p:nvPr/>
          </p:nvSpPr>
          <p:spPr>
            <a:xfrm>
              <a:off x="1562733" y="1877438"/>
              <a:ext cx="98013" cy="98288"/>
            </a:xfrm>
            <a:custGeom>
              <a:rect b="b" l="l" r="r" t="t"/>
              <a:pathLst>
                <a:path extrusionOk="0" h="4138" w="4126">
                  <a:moveTo>
                    <a:pt x="0" y="1"/>
                  </a:moveTo>
                  <a:lnTo>
                    <a:pt x="0" y="4138"/>
                  </a:lnTo>
                  <a:lnTo>
                    <a:pt x="4125" y="4138"/>
                  </a:lnTo>
                  <a:lnTo>
                    <a:pt x="4125"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8" name="Google Shape;3748;p211"/>
            <p:cNvSpPr/>
            <p:nvPr/>
          </p:nvSpPr>
          <p:spPr>
            <a:xfrm>
              <a:off x="1366469" y="1582931"/>
              <a:ext cx="196288" cy="392795"/>
            </a:xfrm>
            <a:custGeom>
              <a:rect b="b" l="l" r="r" t="t"/>
              <a:pathLst>
                <a:path extrusionOk="0" h="16537" w="8263">
                  <a:moveTo>
                    <a:pt x="4125" y="0"/>
                  </a:moveTo>
                  <a:lnTo>
                    <a:pt x="4125" y="4137"/>
                  </a:lnTo>
                  <a:lnTo>
                    <a:pt x="0" y="4137"/>
                  </a:lnTo>
                  <a:lnTo>
                    <a:pt x="0" y="16537"/>
                  </a:lnTo>
                  <a:lnTo>
                    <a:pt x="4125" y="16537"/>
                  </a:lnTo>
                  <a:lnTo>
                    <a:pt x="4125" y="12400"/>
                  </a:lnTo>
                  <a:lnTo>
                    <a:pt x="8262" y="12400"/>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49" name="Google Shape;3749;p211"/>
            <p:cNvSpPr/>
            <p:nvPr/>
          </p:nvSpPr>
          <p:spPr>
            <a:xfrm>
              <a:off x="1268195" y="1092180"/>
              <a:ext cx="196288" cy="196267"/>
            </a:xfrm>
            <a:custGeom>
              <a:rect b="b" l="l" r="r" t="t"/>
              <a:pathLst>
                <a:path extrusionOk="0" h="8263" w="8263">
                  <a:moveTo>
                    <a:pt x="0" y="0"/>
                  </a:moveTo>
                  <a:lnTo>
                    <a:pt x="0" y="8262"/>
                  </a:lnTo>
                  <a:lnTo>
                    <a:pt x="8262" y="8262"/>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0" name="Google Shape;3750;p211"/>
            <p:cNvSpPr/>
            <p:nvPr/>
          </p:nvSpPr>
          <p:spPr>
            <a:xfrm>
              <a:off x="1268195" y="1582931"/>
              <a:ext cx="98298" cy="98288"/>
            </a:xfrm>
            <a:custGeom>
              <a:rect b="b" l="l" r="r" t="t"/>
              <a:pathLst>
                <a:path extrusionOk="0" h="4138" w="4138">
                  <a:moveTo>
                    <a:pt x="0" y="0"/>
                  </a:moveTo>
                  <a:lnTo>
                    <a:pt x="0" y="4137"/>
                  </a:lnTo>
                  <a:lnTo>
                    <a:pt x="4137" y="4137"/>
                  </a:lnTo>
                  <a:lnTo>
                    <a:pt x="4137"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1" name="Google Shape;3751;p211"/>
            <p:cNvSpPr/>
            <p:nvPr/>
          </p:nvSpPr>
          <p:spPr>
            <a:xfrm>
              <a:off x="1661007" y="1681195"/>
              <a:ext cx="196288" cy="196267"/>
            </a:xfrm>
            <a:custGeom>
              <a:rect b="b" l="l" r="r" t="t"/>
              <a:pathLst>
                <a:path extrusionOk="0" h="8263" w="8263">
                  <a:moveTo>
                    <a:pt x="0" y="0"/>
                  </a:moveTo>
                  <a:lnTo>
                    <a:pt x="0" y="8263"/>
                  </a:lnTo>
                  <a:lnTo>
                    <a:pt x="8262" y="8263"/>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2" name="Google Shape;3752;p211"/>
            <p:cNvSpPr/>
            <p:nvPr/>
          </p:nvSpPr>
          <p:spPr>
            <a:xfrm>
              <a:off x="1366469" y="2073966"/>
              <a:ext cx="98013" cy="98003"/>
            </a:xfrm>
            <a:custGeom>
              <a:rect b="b" l="l" r="r" t="t"/>
              <a:pathLst>
                <a:path extrusionOk="0" h="4126" w="4126">
                  <a:moveTo>
                    <a:pt x="0" y="1"/>
                  </a:moveTo>
                  <a:lnTo>
                    <a:pt x="0" y="4126"/>
                  </a:lnTo>
                  <a:lnTo>
                    <a:pt x="4125" y="4126"/>
                  </a:lnTo>
                  <a:lnTo>
                    <a:pt x="412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3" name="Google Shape;3753;p211"/>
            <p:cNvSpPr/>
            <p:nvPr/>
          </p:nvSpPr>
          <p:spPr>
            <a:xfrm>
              <a:off x="875358" y="1484952"/>
              <a:ext cx="196573" cy="196267"/>
            </a:xfrm>
            <a:custGeom>
              <a:rect b="b" l="l" r="r" t="t"/>
              <a:pathLst>
                <a:path extrusionOk="0" h="8263" w="8275">
                  <a:moveTo>
                    <a:pt x="1" y="0"/>
                  </a:moveTo>
                  <a:lnTo>
                    <a:pt x="1" y="8262"/>
                  </a:lnTo>
                  <a:lnTo>
                    <a:pt x="8275" y="8262"/>
                  </a:lnTo>
                  <a:lnTo>
                    <a:pt x="827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4" name="Google Shape;3754;p211"/>
            <p:cNvSpPr/>
            <p:nvPr/>
          </p:nvSpPr>
          <p:spPr>
            <a:xfrm>
              <a:off x="1661007" y="1190444"/>
              <a:ext cx="98013" cy="98003"/>
            </a:xfrm>
            <a:custGeom>
              <a:rect b="b" l="l" r="r" t="t"/>
              <a:pathLst>
                <a:path extrusionOk="0" h="4126" w="4126">
                  <a:moveTo>
                    <a:pt x="0" y="0"/>
                  </a:moveTo>
                  <a:lnTo>
                    <a:pt x="0" y="4125"/>
                  </a:lnTo>
                  <a:lnTo>
                    <a:pt x="4125" y="4125"/>
                  </a:lnTo>
                  <a:lnTo>
                    <a:pt x="412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5" name="Google Shape;3755;p211"/>
            <p:cNvSpPr/>
            <p:nvPr/>
          </p:nvSpPr>
          <p:spPr>
            <a:xfrm>
              <a:off x="1366469" y="1484952"/>
              <a:ext cx="98013" cy="98003"/>
            </a:xfrm>
            <a:custGeom>
              <a:rect b="b" l="l" r="r" t="t"/>
              <a:pathLst>
                <a:path extrusionOk="0" h="4126" w="4126">
                  <a:moveTo>
                    <a:pt x="0" y="0"/>
                  </a:moveTo>
                  <a:lnTo>
                    <a:pt x="0" y="4125"/>
                  </a:lnTo>
                  <a:lnTo>
                    <a:pt x="4125" y="4125"/>
                  </a:lnTo>
                  <a:lnTo>
                    <a:pt x="4125"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6" name="Google Shape;3756;p211"/>
            <p:cNvSpPr/>
            <p:nvPr/>
          </p:nvSpPr>
          <p:spPr>
            <a:xfrm>
              <a:off x="875358" y="1681195"/>
              <a:ext cx="491135" cy="490774"/>
            </a:xfrm>
            <a:custGeom>
              <a:rect b="b" l="l" r="r" t="t"/>
              <a:pathLst>
                <a:path extrusionOk="0" h="20662" w="20675">
                  <a:moveTo>
                    <a:pt x="1" y="0"/>
                  </a:moveTo>
                  <a:lnTo>
                    <a:pt x="1" y="20662"/>
                  </a:lnTo>
                  <a:lnTo>
                    <a:pt x="20674" y="20662"/>
                  </a:lnTo>
                  <a:lnTo>
                    <a:pt x="2067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7" name="Google Shape;3757;p211"/>
            <p:cNvSpPr/>
            <p:nvPr/>
          </p:nvSpPr>
          <p:spPr>
            <a:xfrm>
              <a:off x="1464458" y="1975702"/>
              <a:ext cx="196573" cy="196267"/>
            </a:xfrm>
            <a:custGeom>
              <a:rect b="b" l="l" r="r" t="t"/>
              <a:pathLst>
                <a:path extrusionOk="0" h="8263" w="8275">
                  <a:moveTo>
                    <a:pt x="0" y="1"/>
                  </a:moveTo>
                  <a:lnTo>
                    <a:pt x="0" y="8263"/>
                  </a:lnTo>
                  <a:lnTo>
                    <a:pt x="8274" y="8263"/>
                  </a:lnTo>
                  <a:lnTo>
                    <a:pt x="827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8" name="Google Shape;3758;p211"/>
            <p:cNvSpPr/>
            <p:nvPr/>
          </p:nvSpPr>
          <p:spPr>
            <a:xfrm>
              <a:off x="1464458" y="1386688"/>
              <a:ext cx="98298" cy="98288"/>
            </a:xfrm>
            <a:custGeom>
              <a:rect b="b" l="l" r="r" t="t"/>
              <a:pathLst>
                <a:path extrusionOk="0" h="4138" w="4138">
                  <a:moveTo>
                    <a:pt x="0" y="0"/>
                  </a:moveTo>
                  <a:lnTo>
                    <a:pt x="0" y="4137"/>
                  </a:lnTo>
                  <a:lnTo>
                    <a:pt x="4137" y="4137"/>
                  </a:lnTo>
                  <a:lnTo>
                    <a:pt x="4137"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59" name="Google Shape;3759;p211"/>
            <p:cNvSpPr/>
            <p:nvPr/>
          </p:nvSpPr>
          <p:spPr>
            <a:xfrm>
              <a:off x="1464458" y="1092180"/>
              <a:ext cx="196573" cy="196267"/>
            </a:xfrm>
            <a:custGeom>
              <a:rect b="b" l="l" r="r" t="t"/>
              <a:pathLst>
                <a:path extrusionOk="0" h="8263" w="8275">
                  <a:moveTo>
                    <a:pt x="0" y="0"/>
                  </a:moveTo>
                  <a:lnTo>
                    <a:pt x="0" y="8262"/>
                  </a:lnTo>
                  <a:lnTo>
                    <a:pt x="8274" y="8262"/>
                  </a:lnTo>
                  <a:lnTo>
                    <a:pt x="827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0" name="Google Shape;3760;p211"/>
            <p:cNvSpPr/>
            <p:nvPr/>
          </p:nvSpPr>
          <p:spPr>
            <a:xfrm>
              <a:off x="1857271" y="1779459"/>
              <a:ext cx="98013" cy="98003"/>
            </a:xfrm>
            <a:custGeom>
              <a:rect b="b" l="l" r="r" t="t"/>
              <a:pathLst>
                <a:path extrusionOk="0" h="4126" w="4126">
                  <a:moveTo>
                    <a:pt x="0" y="1"/>
                  </a:moveTo>
                  <a:lnTo>
                    <a:pt x="0" y="4126"/>
                  </a:lnTo>
                  <a:lnTo>
                    <a:pt x="4125" y="4126"/>
                  </a:lnTo>
                  <a:lnTo>
                    <a:pt x="4125"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1" name="Google Shape;3761;p211"/>
            <p:cNvSpPr/>
            <p:nvPr/>
          </p:nvSpPr>
          <p:spPr>
            <a:xfrm>
              <a:off x="1562733" y="1681195"/>
              <a:ext cx="98298" cy="98288"/>
            </a:xfrm>
            <a:custGeom>
              <a:rect b="b" l="l" r="r" t="t"/>
              <a:pathLst>
                <a:path extrusionOk="0" h="4138" w="4138">
                  <a:moveTo>
                    <a:pt x="0" y="0"/>
                  </a:moveTo>
                  <a:lnTo>
                    <a:pt x="0" y="4138"/>
                  </a:lnTo>
                  <a:lnTo>
                    <a:pt x="4137" y="4138"/>
                  </a:lnTo>
                  <a:lnTo>
                    <a:pt x="4137"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2" name="Google Shape;3762;p211"/>
            <p:cNvSpPr/>
            <p:nvPr/>
          </p:nvSpPr>
          <p:spPr>
            <a:xfrm>
              <a:off x="1758997" y="1092180"/>
              <a:ext cx="196288" cy="196267"/>
            </a:xfrm>
            <a:custGeom>
              <a:rect b="b" l="l" r="r" t="t"/>
              <a:pathLst>
                <a:path extrusionOk="0" h="8263" w="8263">
                  <a:moveTo>
                    <a:pt x="0" y="0"/>
                  </a:moveTo>
                  <a:lnTo>
                    <a:pt x="0" y="8262"/>
                  </a:lnTo>
                  <a:lnTo>
                    <a:pt x="8262" y="8262"/>
                  </a:lnTo>
                  <a:lnTo>
                    <a:pt x="8262"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3" name="Google Shape;3763;p211"/>
            <p:cNvSpPr/>
            <p:nvPr/>
          </p:nvSpPr>
          <p:spPr>
            <a:xfrm>
              <a:off x="1268195" y="1288423"/>
              <a:ext cx="196288" cy="196552"/>
            </a:xfrm>
            <a:custGeom>
              <a:rect b="b" l="l" r="r" t="t"/>
              <a:pathLst>
                <a:path extrusionOk="0" h="8275" w="8263">
                  <a:moveTo>
                    <a:pt x="0" y="0"/>
                  </a:moveTo>
                  <a:lnTo>
                    <a:pt x="0" y="8274"/>
                  </a:lnTo>
                  <a:lnTo>
                    <a:pt x="8262" y="8274"/>
                  </a:lnTo>
                  <a:lnTo>
                    <a:pt x="8262"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4" name="Google Shape;3764;p211"/>
            <p:cNvSpPr/>
            <p:nvPr/>
          </p:nvSpPr>
          <p:spPr>
            <a:xfrm>
              <a:off x="1464458" y="1484952"/>
              <a:ext cx="98298" cy="98003"/>
            </a:xfrm>
            <a:custGeom>
              <a:rect b="b" l="l" r="r" t="t"/>
              <a:pathLst>
                <a:path extrusionOk="0" h="4126" w="4138">
                  <a:moveTo>
                    <a:pt x="0" y="0"/>
                  </a:moveTo>
                  <a:lnTo>
                    <a:pt x="0" y="4125"/>
                  </a:lnTo>
                  <a:lnTo>
                    <a:pt x="4137" y="4125"/>
                  </a:lnTo>
                  <a:lnTo>
                    <a:pt x="4137"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5" name="Google Shape;3765;p211"/>
            <p:cNvSpPr/>
            <p:nvPr/>
          </p:nvSpPr>
          <p:spPr>
            <a:xfrm>
              <a:off x="1366469" y="1975702"/>
              <a:ext cx="98013" cy="98288"/>
            </a:xfrm>
            <a:custGeom>
              <a:rect b="b" l="l" r="r" t="t"/>
              <a:pathLst>
                <a:path extrusionOk="0" h="4138" w="4126">
                  <a:moveTo>
                    <a:pt x="0" y="1"/>
                  </a:moveTo>
                  <a:lnTo>
                    <a:pt x="0" y="4138"/>
                  </a:lnTo>
                  <a:lnTo>
                    <a:pt x="4125" y="4138"/>
                  </a:lnTo>
                  <a:lnTo>
                    <a:pt x="4125" y="1"/>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6" name="Google Shape;3766;p211"/>
            <p:cNvSpPr/>
            <p:nvPr/>
          </p:nvSpPr>
          <p:spPr>
            <a:xfrm>
              <a:off x="1661007" y="1877438"/>
              <a:ext cx="294277" cy="294531"/>
            </a:xfrm>
            <a:custGeom>
              <a:rect b="b" l="l" r="r" t="t"/>
              <a:pathLst>
                <a:path extrusionOk="0" h="12400" w="12388">
                  <a:moveTo>
                    <a:pt x="0" y="1"/>
                  </a:moveTo>
                  <a:lnTo>
                    <a:pt x="0" y="12400"/>
                  </a:lnTo>
                  <a:lnTo>
                    <a:pt x="12387" y="12400"/>
                  </a:lnTo>
                  <a:lnTo>
                    <a:pt x="12387" y="1"/>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7" name="Google Shape;3767;p211"/>
            <p:cNvSpPr/>
            <p:nvPr/>
          </p:nvSpPr>
          <p:spPr>
            <a:xfrm>
              <a:off x="1857271" y="1681195"/>
              <a:ext cx="98013" cy="98288"/>
            </a:xfrm>
            <a:custGeom>
              <a:rect b="b" l="l" r="r" t="t"/>
              <a:pathLst>
                <a:path extrusionOk="0" h="4138" w="4126">
                  <a:moveTo>
                    <a:pt x="0" y="0"/>
                  </a:moveTo>
                  <a:lnTo>
                    <a:pt x="0" y="4138"/>
                  </a:lnTo>
                  <a:lnTo>
                    <a:pt x="4125" y="4138"/>
                  </a:lnTo>
                  <a:lnTo>
                    <a:pt x="4125"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8" name="Google Shape;3768;p211"/>
            <p:cNvSpPr/>
            <p:nvPr/>
          </p:nvSpPr>
          <p:spPr>
            <a:xfrm>
              <a:off x="865880" y="1082679"/>
              <a:ext cx="411817" cy="411773"/>
            </a:xfrm>
            <a:custGeom>
              <a:rect b="b" l="l" r="r" t="t"/>
              <a:pathLst>
                <a:path extrusionOk="0" h="17336" w="17336">
                  <a:moveTo>
                    <a:pt x="16537" y="799"/>
                  </a:moveTo>
                  <a:lnTo>
                    <a:pt x="16537" y="16525"/>
                  </a:lnTo>
                  <a:lnTo>
                    <a:pt x="811" y="16525"/>
                  </a:lnTo>
                  <a:lnTo>
                    <a:pt x="811" y="799"/>
                  </a:lnTo>
                  <a:close/>
                  <a:moveTo>
                    <a:pt x="1" y="1"/>
                  </a:moveTo>
                  <a:lnTo>
                    <a:pt x="1" y="17336"/>
                  </a:lnTo>
                  <a:lnTo>
                    <a:pt x="17335" y="17336"/>
                  </a:lnTo>
                  <a:lnTo>
                    <a:pt x="17335"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69" name="Google Shape;3769;p211"/>
            <p:cNvSpPr/>
            <p:nvPr/>
          </p:nvSpPr>
          <p:spPr>
            <a:xfrm>
              <a:off x="1552946" y="1278946"/>
              <a:ext cx="412102" cy="411750"/>
            </a:xfrm>
            <a:custGeom>
              <a:rect b="b" l="l" r="r" t="t"/>
              <a:pathLst>
                <a:path extrusionOk="0" h="17335" w="17348">
                  <a:moveTo>
                    <a:pt x="16537" y="810"/>
                  </a:moveTo>
                  <a:lnTo>
                    <a:pt x="16537" y="16536"/>
                  </a:lnTo>
                  <a:lnTo>
                    <a:pt x="811" y="16536"/>
                  </a:lnTo>
                  <a:lnTo>
                    <a:pt x="811" y="810"/>
                  </a:lnTo>
                  <a:close/>
                  <a:moveTo>
                    <a:pt x="1" y="0"/>
                  </a:moveTo>
                  <a:lnTo>
                    <a:pt x="1" y="17335"/>
                  </a:lnTo>
                  <a:lnTo>
                    <a:pt x="17348" y="17335"/>
                  </a:lnTo>
                  <a:lnTo>
                    <a:pt x="17348"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770" name="Google Shape;3770;p211"/>
            <p:cNvSpPr/>
            <p:nvPr/>
          </p:nvSpPr>
          <p:spPr>
            <a:xfrm>
              <a:off x="875358" y="1681195"/>
              <a:ext cx="491135" cy="490774"/>
            </a:xfrm>
            <a:custGeom>
              <a:rect b="b" l="l" r="r" t="t"/>
              <a:pathLst>
                <a:path extrusionOk="0" fill="none" h="20662" w="20675">
                  <a:moveTo>
                    <a:pt x="1" y="0"/>
                  </a:moveTo>
                  <a:lnTo>
                    <a:pt x="20674" y="0"/>
                  </a:lnTo>
                  <a:lnTo>
                    <a:pt x="20674" y="20662"/>
                  </a:lnTo>
                  <a:lnTo>
                    <a:pt x="1" y="20662"/>
                  </a:lnTo>
                  <a:close/>
                </a:path>
              </a:pathLst>
            </a:custGeom>
            <a:noFill/>
            <a:ln cap="flat" cmpd="sng" w="20250">
              <a:solidFill>
                <a:srgbClr val="FFFFFF"/>
              </a:solidFill>
              <a:prstDash val="solid"/>
              <a:miter lim="12096"/>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 Innovation">
  <p:cSld name="Title and Content_2_2_1_1_1_1">
    <p:bg>
      <p:bgPr>
        <a:solidFill>
          <a:srgbClr val="1E203B"/>
        </a:solidFill>
      </p:bgPr>
    </p:bg>
    <p:spTree>
      <p:nvGrpSpPr>
        <p:cNvPr id="3771" name="Shape 3771"/>
        <p:cNvGrpSpPr/>
        <p:nvPr/>
      </p:nvGrpSpPr>
      <p:grpSpPr>
        <a:xfrm>
          <a:off x="0" y="0"/>
          <a:ext cx="0" cy="0"/>
          <a:chOff x="0" y="0"/>
          <a:chExt cx="0" cy="0"/>
        </a:xfrm>
      </p:grpSpPr>
      <p:sp>
        <p:nvSpPr>
          <p:cNvPr id="3772" name="Google Shape;3772;p212"/>
          <p:cNvSpPr/>
          <p:nvPr/>
        </p:nvSpPr>
        <p:spPr>
          <a:xfrm>
            <a:off x="3205550" y="0"/>
            <a:ext cx="5938500" cy="5143500"/>
          </a:xfrm>
          <a:prstGeom prst="rect">
            <a:avLst/>
          </a:prstGeom>
          <a:solidFill>
            <a:srgbClr val="3436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12"/>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3774" name="Google Shape;3774;p212"/>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775" name="Google Shape;3775;p212"/>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776" name="Google Shape;3776;p212"/>
          <p:cNvSpPr txBox="1"/>
          <p:nvPr>
            <p:ph type="title"/>
          </p:nvPr>
        </p:nvSpPr>
        <p:spPr>
          <a:xfrm>
            <a:off x="279975" y="2943900"/>
            <a:ext cx="2735400" cy="32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grpSp>
        <p:nvGrpSpPr>
          <p:cNvPr id="3777" name="Google Shape;3777;p212"/>
          <p:cNvGrpSpPr/>
          <p:nvPr/>
        </p:nvGrpSpPr>
        <p:grpSpPr>
          <a:xfrm>
            <a:off x="8663998" y="179528"/>
            <a:ext cx="202208" cy="201860"/>
            <a:chOff x="1294323" y="449402"/>
            <a:chExt cx="444608" cy="443844"/>
          </a:xfrm>
        </p:grpSpPr>
        <p:sp>
          <p:nvSpPr>
            <p:cNvPr id="3778" name="Google Shape;3778;p21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79" name="Google Shape;3779;p21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80" name="Google Shape;3780;p21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81" name="Google Shape;3781;p21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82" name="Google Shape;3782;p21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783" name="Google Shape;3783;p21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cxnSp>
        <p:nvCxnSpPr>
          <p:cNvPr id="3784" name="Google Shape;3784;p212"/>
          <p:cNvCxnSpPr/>
          <p:nvPr/>
        </p:nvCxnSpPr>
        <p:spPr>
          <a:xfrm>
            <a:off x="3205650" y="1428750"/>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785" name="Google Shape;3785;p212"/>
          <p:cNvCxnSpPr/>
          <p:nvPr/>
        </p:nvCxnSpPr>
        <p:spPr>
          <a:xfrm>
            <a:off x="3205650" y="2284417"/>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786" name="Google Shape;3786;p212"/>
          <p:cNvCxnSpPr/>
          <p:nvPr/>
        </p:nvCxnSpPr>
        <p:spPr>
          <a:xfrm>
            <a:off x="3205650" y="3140083"/>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3787" name="Google Shape;3787;p212"/>
          <p:cNvCxnSpPr/>
          <p:nvPr/>
        </p:nvCxnSpPr>
        <p:spPr>
          <a:xfrm>
            <a:off x="3205650" y="3995750"/>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3788" name="Google Shape;3788;p212"/>
          <p:cNvGrpSpPr/>
          <p:nvPr/>
        </p:nvGrpSpPr>
        <p:grpSpPr>
          <a:xfrm>
            <a:off x="3402875" y="2532917"/>
            <a:ext cx="210315" cy="94627"/>
            <a:chOff x="7650972" y="4146278"/>
            <a:chExt cx="713416" cy="320552"/>
          </a:xfrm>
        </p:grpSpPr>
        <p:sp>
          <p:nvSpPr>
            <p:cNvPr id="3789" name="Google Shape;3789;p212"/>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0" name="Google Shape;3790;p212"/>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1" name="Google Shape;3791;p212"/>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92" name="Google Shape;3792;p212"/>
          <p:cNvSpPr/>
          <p:nvPr/>
        </p:nvSpPr>
        <p:spPr>
          <a:xfrm>
            <a:off x="3422275" y="4187299"/>
            <a:ext cx="171168" cy="213246"/>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3" name="Google Shape;3793;p212"/>
          <p:cNvSpPr/>
          <p:nvPr/>
        </p:nvSpPr>
        <p:spPr>
          <a:xfrm>
            <a:off x="3400170" y="3348385"/>
            <a:ext cx="210395" cy="16882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4" name="Google Shape;3794;p212"/>
          <p:cNvSpPr/>
          <p:nvPr/>
        </p:nvSpPr>
        <p:spPr>
          <a:xfrm>
            <a:off x="3402657" y="759591"/>
            <a:ext cx="210759" cy="210633"/>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5" name="Google Shape;3795;p212"/>
          <p:cNvSpPr/>
          <p:nvPr/>
        </p:nvSpPr>
        <p:spPr>
          <a:xfrm>
            <a:off x="3402646" y="1626620"/>
            <a:ext cx="191165" cy="192614"/>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6" name="Google Shape;3796;p212"/>
          <p:cNvSpPr txBox="1"/>
          <p:nvPr>
            <p:ph idx="1" type="subTitle"/>
          </p:nvPr>
        </p:nvSpPr>
        <p:spPr>
          <a:xfrm>
            <a:off x="3781448" y="7763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797" name="Google Shape;3797;p212"/>
          <p:cNvSpPr txBox="1"/>
          <p:nvPr>
            <p:ph idx="3" type="subTitle"/>
          </p:nvPr>
        </p:nvSpPr>
        <p:spPr>
          <a:xfrm>
            <a:off x="3781448" y="16105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798" name="Google Shape;3798;p212"/>
          <p:cNvSpPr txBox="1"/>
          <p:nvPr>
            <p:ph idx="4" type="subTitle"/>
          </p:nvPr>
        </p:nvSpPr>
        <p:spPr>
          <a:xfrm>
            <a:off x="3781448" y="24801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799" name="Google Shape;3799;p212"/>
          <p:cNvSpPr txBox="1"/>
          <p:nvPr>
            <p:ph idx="5" type="subTitle"/>
          </p:nvPr>
        </p:nvSpPr>
        <p:spPr>
          <a:xfrm>
            <a:off x="3781448" y="33307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800" name="Google Shape;3800;p212"/>
          <p:cNvSpPr txBox="1"/>
          <p:nvPr>
            <p:ph idx="6" type="subTitle"/>
          </p:nvPr>
        </p:nvSpPr>
        <p:spPr>
          <a:xfrm>
            <a:off x="3781448" y="41813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00"/>
              <a:buFont typeface="Space Grotesk SemiBold"/>
              <a:buNone/>
              <a:defRPr sz="1100">
                <a:solidFill>
                  <a:srgbClr val="FFFFFF"/>
                </a:solidFill>
                <a:latin typeface="Space Grotesk SemiBold"/>
                <a:ea typeface="Space Grotesk SemiBold"/>
                <a:cs typeface="Space Grotesk SemiBold"/>
                <a:sym typeface="Space Grotesk SemiBold"/>
              </a:defRPr>
            </a:lvl9pPr>
          </a:lstStyle>
          <a:p/>
        </p:txBody>
      </p:sp>
      <p:sp>
        <p:nvSpPr>
          <p:cNvPr id="3801" name="Google Shape;3801;p212"/>
          <p:cNvSpPr txBox="1"/>
          <p:nvPr>
            <p:ph idx="7" type="body"/>
          </p:nvPr>
        </p:nvSpPr>
        <p:spPr>
          <a:xfrm>
            <a:off x="6119825" y="7667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802" name="Google Shape;3802;p212"/>
          <p:cNvSpPr txBox="1"/>
          <p:nvPr>
            <p:ph idx="8" type="body"/>
          </p:nvPr>
        </p:nvSpPr>
        <p:spPr>
          <a:xfrm>
            <a:off x="6119825" y="1620850"/>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803" name="Google Shape;3803;p212"/>
          <p:cNvSpPr txBox="1"/>
          <p:nvPr>
            <p:ph idx="9" type="body"/>
          </p:nvPr>
        </p:nvSpPr>
        <p:spPr>
          <a:xfrm>
            <a:off x="6119825" y="2475463"/>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804" name="Google Shape;3804;p212"/>
          <p:cNvSpPr txBox="1"/>
          <p:nvPr>
            <p:ph idx="13" type="body"/>
          </p:nvPr>
        </p:nvSpPr>
        <p:spPr>
          <a:xfrm>
            <a:off x="6119825" y="3329538"/>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805" name="Google Shape;3805;p212"/>
          <p:cNvSpPr txBox="1"/>
          <p:nvPr>
            <p:ph idx="14" type="body"/>
          </p:nvPr>
        </p:nvSpPr>
        <p:spPr>
          <a:xfrm>
            <a:off x="6119825" y="41883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3806" name="Google Shape;3806;p212"/>
          <p:cNvCxnSpPr/>
          <p:nvPr/>
        </p:nvCxnSpPr>
        <p:spPr>
          <a:xfrm>
            <a:off x="3205650" y="566738"/>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3807" name="Google Shape;3807;p212"/>
          <p:cNvGrpSpPr/>
          <p:nvPr/>
        </p:nvGrpSpPr>
        <p:grpSpPr>
          <a:xfrm>
            <a:off x="820547" y="1170457"/>
            <a:ext cx="1654256" cy="1654054"/>
            <a:chOff x="917694" y="1127024"/>
            <a:chExt cx="1406082" cy="1405910"/>
          </a:xfrm>
        </p:grpSpPr>
        <p:sp>
          <p:nvSpPr>
            <p:cNvPr id="3808" name="Google Shape;3808;p212"/>
            <p:cNvSpPr/>
            <p:nvPr/>
          </p:nvSpPr>
          <p:spPr>
            <a:xfrm>
              <a:off x="1664837" y="1520651"/>
              <a:ext cx="88226" cy="88526"/>
            </a:xfrm>
            <a:custGeom>
              <a:rect b="b" l="l" r="r" t="t"/>
              <a:pathLst>
                <a:path extrusionOk="0" h="3727" w="3714">
                  <a:moveTo>
                    <a:pt x="0" y="1"/>
                  </a:moveTo>
                  <a:lnTo>
                    <a:pt x="0" y="3727"/>
                  </a:lnTo>
                  <a:lnTo>
                    <a:pt x="3714" y="3727"/>
                  </a:lnTo>
                  <a:lnTo>
                    <a:pt x="3714"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09" name="Google Shape;3809;p212"/>
            <p:cNvSpPr/>
            <p:nvPr/>
          </p:nvSpPr>
          <p:spPr>
            <a:xfrm>
              <a:off x="1488099" y="1697369"/>
              <a:ext cx="88250" cy="88526"/>
            </a:xfrm>
            <a:custGeom>
              <a:rect b="b" l="l" r="r" t="t"/>
              <a:pathLst>
                <a:path extrusionOk="0" h="3727" w="3715">
                  <a:moveTo>
                    <a:pt x="1" y="0"/>
                  </a:moveTo>
                  <a:lnTo>
                    <a:pt x="1" y="3726"/>
                  </a:lnTo>
                  <a:lnTo>
                    <a:pt x="3714" y="3726"/>
                  </a:lnTo>
                  <a:lnTo>
                    <a:pt x="3714"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0" name="Google Shape;3810;p212"/>
            <p:cNvSpPr/>
            <p:nvPr/>
          </p:nvSpPr>
          <p:spPr>
            <a:xfrm>
              <a:off x="1311386" y="1432458"/>
              <a:ext cx="88226" cy="264935"/>
            </a:xfrm>
            <a:custGeom>
              <a:rect b="b" l="l" r="r" t="t"/>
              <a:pathLst>
                <a:path extrusionOk="0" h="11154" w="3714">
                  <a:moveTo>
                    <a:pt x="0" y="0"/>
                  </a:moveTo>
                  <a:lnTo>
                    <a:pt x="0" y="11153"/>
                  </a:lnTo>
                  <a:lnTo>
                    <a:pt x="3714" y="11153"/>
                  </a:lnTo>
                  <a:lnTo>
                    <a:pt x="3714"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1" name="Google Shape;3811;p212"/>
            <p:cNvSpPr/>
            <p:nvPr/>
          </p:nvSpPr>
          <p:spPr>
            <a:xfrm>
              <a:off x="1576326" y="1874064"/>
              <a:ext cx="176737" cy="176742"/>
            </a:xfrm>
            <a:custGeom>
              <a:rect b="b" l="l" r="r" t="t"/>
              <a:pathLst>
                <a:path extrusionOk="0" h="7441" w="7440">
                  <a:moveTo>
                    <a:pt x="0" y="1"/>
                  </a:moveTo>
                  <a:lnTo>
                    <a:pt x="0" y="3715"/>
                  </a:lnTo>
                  <a:lnTo>
                    <a:pt x="3726" y="3715"/>
                  </a:lnTo>
                  <a:lnTo>
                    <a:pt x="3726" y="7440"/>
                  </a:lnTo>
                  <a:lnTo>
                    <a:pt x="7440" y="7440"/>
                  </a:lnTo>
                  <a:lnTo>
                    <a:pt x="7440"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2" name="Google Shape;3812;p212"/>
            <p:cNvSpPr/>
            <p:nvPr/>
          </p:nvSpPr>
          <p:spPr>
            <a:xfrm>
              <a:off x="1134649" y="1697369"/>
              <a:ext cx="88250" cy="176719"/>
            </a:xfrm>
            <a:custGeom>
              <a:rect b="b" l="l" r="r" t="t"/>
              <a:pathLst>
                <a:path extrusionOk="0" h="7440" w="3715">
                  <a:moveTo>
                    <a:pt x="1" y="0"/>
                  </a:moveTo>
                  <a:lnTo>
                    <a:pt x="1" y="7440"/>
                  </a:lnTo>
                  <a:lnTo>
                    <a:pt x="3714" y="7440"/>
                  </a:lnTo>
                  <a:lnTo>
                    <a:pt x="3714"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3" name="Google Shape;3813;p212"/>
            <p:cNvSpPr/>
            <p:nvPr/>
          </p:nvSpPr>
          <p:spPr>
            <a:xfrm>
              <a:off x="1841550" y="1874064"/>
              <a:ext cx="88250" cy="176742"/>
            </a:xfrm>
            <a:custGeom>
              <a:rect b="b" l="l" r="r" t="t"/>
              <a:pathLst>
                <a:path extrusionOk="0" h="7441" w="3715">
                  <a:moveTo>
                    <a:pt x="1" y="1"/>
                  </a:moveTo>
                  <a:lnTo>
                    <a:pt x="1" y="7440"/>
                  </a:lnTo>
                  <a:lnTo>
                    <a:pt x="3715" y="7440"/>
                  </a:lnTo>
                  <a:lnTo>
                    <a:pt x="371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4" name="Google Shape;3814;p212"/>
            <p:cNvSpPr/>
            <p:nvPr/>
          </p:nvSpPr>
          <p:spPr>
            <a:xfrm>
              <a:off x="1664837" y="1343956"/>
              <a:ext cx="88226" cy="176719"/>
            </a:xfrm>
            <a:custGeom>
              <a:rect b="b" l="l" r="r" t="t"/>
              <a:pathLst>
                <a:path extrusionOk="0" h="7440" w="3714">
                  <a:moveTo>
                    <a:pt x="0" y="0"/>
                  </a:moveTo>
                  <a:lnTo>
                    <a:pt x="0" y="7440"/>
                  </a:lnTo>
                  <a:lnTo>
                    <a:pt x="3714" y="7440"/>
                  </a:lnTo>
                  <a:lnTo>
                    <a:pt x="371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5" name="Google Shape;3815;p212"/>
            <p:cNvSpPr/>
            <p:nvPr/>
          </p:nvSpPr>
          <p:spPr>
            <a:xfrm>
              <a:off x="1664837" y="1609153"/>
              <a:ext cx="88226" cy="88241"/>
            </a:xfrm>
            <a:custGeom>
              <a:rect b="b" l="l" r="r" t="t"/>
              <a:pathLst>
                <a:path extrusionOk="0" h="3715" w="3714">
                  <a:moveTo>
                    <a:pt x="0" y="1"/>
                  </a:moveTo>
                  <a:lnTo>
                    <a:pt x="0" y="3714"/>
                  </a:lnTo>
                  <a:lnTo>
                    <a:pt x="3714" y="371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6" name="Google Shape;3816;p212"/>
            <p:cNvSpPr/>
            <p:nvPr/>
          </p:nvSpPr>
          <p:spPr>
            <a:xfrm>
              <a:off x="1576326" y="1697369"/>
              <a:ext cx="88535" cy="88526"/>
            </a:xfrm>
            <a:custGeom>
              <a:rect b="b" l="l" r="r" t="t"/>
              <a:pathLst>
                <a:path extrusionOk="0" h="3727" w="3727">
                  <a:moveTo>
                    <a:pt x="0" y="0"/>
                  </a:moveTo>
                  <a:lnTo>
                    <a:pt x="0" y="3726"/>
                  </a:lnTo>
                  <a:lnTo>
                    <a:pt x="3726" y="3726"/>
                  </a:lnTo>
                  <a:lnTo>
                    <a:pt x="3726"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7" name="Google Shape;3817;p212"/>
            <p:cNvSpPr/>
            <p:nvPr/>
          </p:nvSpPr>
          <p:spPr>
            <a:xfrm>
              <a:off x="1134649" y="1874064"/>
              <a:ext cx="88250" cy="88241"/>
            </a:xfrm>
            <a:custGeom>
              <a:rect b="b" l="l" r="r" t="t"/>
              <a:pathLst>
                <a:path extrusionOk="0" h="3715" w="3715">
                  <a:moveTo>
                    <a:pt x="1" y="1"/>
                  </a:moveTo>
                  <a:lnTo>
                    <a:pt x="1" y="3715"/>
                  </a:lnTo>
                  <a:lnTo>
                    <a:pt x="3714" y="3715"/>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8" name="Google Shape;3818;p212"/>
            <p:cNvSpPr/>
            <p:nvPr/>
          </p:nvSpPr>
          <p:spPr>
            <a:xfrm>
              <a:off x="1311386" y="1874064"/>
              <a:ext cx="88226" cy="264959"/>
            </a:xfrm>
            <a:custGeom>
              <a:rect b="b" l="l" r="r" t="t"/>
              <a:pathLst>
                <a:path extrusionOk="0" h="11155" w="3714">
                  <a:moveTo>
                    <a:pt x="0" y="1"/>
                  </a:moveTo>
                  <a:lnTo>
                    <a:pt x="0" y="11154"/>
                  </a:lnTo>
                  <a:lnTo>
                    <a:pt x="3714" y="1115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19" name="Google Shape;3819;p212"/>
            <p:cNvSpPr/>
            <p:nvPr/>
          </p:nvSpPr>
          <p:spPr>
            <a:xfrm>
              <a:off x="1488099" y="1874064"/>
              <a:ext cx="88250" cy="441654"/>
            </a:xfrm>
            <a:custGeom>
              <a:rect b="b" l="l" r="r" t="t"/>
              <a:pathLst>
                <a:path extrusionOk="0" h="18594" w="3715">
                  <a:moveTo>
                    <a:pt x="1" y="1"/>
                  </a:moveTo>
                  <a:lnTo>
                    <a:pt x="1" y="18594"/>
                  </a:lnTo>
                  <a:lnTo>
                    <a:pt x="3714" y="1859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20" name="Google Shape;3820;p212"/>
            <p:cNvSpPr/>
            <p:nvPr/>
          </p:nvSpPr>
          <p:spPr>
            <a:xfrm>
              <a:off x="1841550" y="1520651"/>
              <a:ext cx="88250" cy="353437"/>
            </a:xfrm>
            <a:custGeom>
              <a:rect b="b" l="l" r="r" t="t"/>
              <a:pathLst>
                <a:path extrusionOk="0" h="14880" w="3715">
                  <a:moveTo>
                    <a:pt x="1" y="1"/>
                  </a:moveTo>
                  <a:lnTo>
                    <a:pt x="1" y="14880"/>
                  </a:lnTo>
                  <a:lnTo>
                    <a:pt x="3715" y="14880"/>
                  </a:lnTo>
                  <a:lnTo>
                    <a:pt x="3715"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21" name="Google Shape;3821;p212"/>
            <p:cNvSpPr/>
            <p:nvPr/>
          </p:nvSpPr>
          <p:spPr>
            <a:xfrm>
              <a:off x="2018287" y="1697369"/>
              <a:ext cx="88250" cy="176719"/>
            </a:xfrm>
            <a:custGeom>
              <a:rect b="b" l="l" r="r" t="t"/>
              <a:pathLst>
                <a:path extrusionOk="0" h="7440" w="3715">
                  <a:moveTo>
                    <a:pt x="0" y="0"/>
                  </a:moveTo>
                  <a:lnTo>
                    <a:pt x="0" y="7440"/>
                  </a:lnTo>
                  <a:lnTo>
                    <a:pt x="3714" y="7440"/>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22" name="Google Shape;3822;p212"/>
            <p:cNvSpPr/>
            <p:nvPr/>
          </p:nvSpPr>
          <p:spPr>
            <a:xfrm>
              <a:off x="1664837" y="2050783"/>
              <a:ext cx="88226" cy="88241"/>
            </a:xfrm>
            <a:custGeom>
              <a:rect b="b" l="l" r="r" t="t"/>
              <a:pathLst>
                <a:path extrusionOk="0" h="3715" w="3714">
                  <a:moveTo>
                    <a:pt x="0" y="0"/>
                  </a:moveTo>
                  <a:lnTo>
                    <a:pt x="0" y="3714"/>
                  </a:lnTo>
                  <a:lnTo>
                    <a:pt x="3714" y="3714"/>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23" name="Google Shape;3823;p212"/>
            <p:cNvSpPr/>
            <p:nvPr/>
          </p:nvSpPr>
          <p:spPr>
            <a:xfrm>
              <a:off x="1311386" y="1697369"/>
              <a:ext cx="88226" cy="176719"/>
            </a:xfrm>
            <a:custGeom>
              <a:rect b="b" l="l" r="r" t="t"/>
              <a:pathLst>
                <a:path extrusionOk="0" h="7440" w="3714">
                  <a:moveTo>
                    <a:pt x="0" y="0"/>
                  </a:moveTo>
                  <a:lnTo>
                    <a:pt x="0" y="7440"/>
                  </a:lnTo>
                  <a:lnTo>
                    <a:pt x="3714" y="7440"/>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24" name="Google Shape;3824;p212"/>
            <p:cNvSpPr/>
            <p:nvPr/>
          </p:nvSpPr>
          <p:spPr>
            <a:xfrm>
              <a:off x="917694" y="1127024"/>
              <a:ext cx="1406082" cy="1405910"/>
            </a:xfrm>
            <a:custGeom>
              <a:rect b="b" l="l" r="r" t="t"/>
              <a:pathLst>
                <a:path extrusionOk="0" h="59190" w="59191">
                  <a:moveTo>
                    <a:pt x="29589" y="399"/>
                  </a:moveTo>
                  <a:cubicBezTo>
                    <a:pt x="45690" y="399"/>
                    <a:pt x="58779" y="13500"/>
                    <a:pt x="58779" y="29589"/>
                  </a:cubicBezTo>
                  <a:cubicBezTo>
                    <a:pt x="58779" y="45690"/>
                    <a:pt x="45690" y="58778"/>
                    <a:pt x="29589" y="58778"/>
                  </a:cubicBezTo>
                  <a:cubicBezTo>
                    <a:pt x="13489" y="58778"/>
                    <a:pt x="400" y="45690"/>
                    <a:pt x="400" y="29589"/>
                  </a:cubicBezTo>
                  <a:cubicBezTo>
                    <a:pt x="400" y="13500"/>
                    <a:pt x="13489" y="399"/>
                    <a:pt x="29589" y="399"/>
                  </a:cubicBezTo>
                  <a:close/>
                  <a:moveTo>
                    <a:pt x="29589" y="0"/>
                  </a:moveTo>
                  <a:cubicBezTo>
                    <a:pt x="13271" y="0"/>
                    <a:pt x="1" y="13270"/>
                    <a:pt x="1" y="29589"/>
                  </a:cubicBezTo>
                  <a:cubicBezTo>
                    <a:pt x="1" y="45907"/>
                    <a:pt x="13271" y="59190"/>
                    <a:pt x="29589" y="59190"/>
                  </a:cubicBezTo>
                  <a:cubicBezTo>
                    <a:pt x="45908" y="59190"/>
                    <a:pt x="59190" y="45907"/>
                    <a:pt x="59190" y="29589"/>
                  </a:cubicBezTo>
                  <a:cubicBezTo>
                    <a:pt x="59190" y="13270"/>
                    <a:pt x="45908" y="0"/>
                    <a:pt x="29589" y="0"/>
                  </a:cubicBez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825" name="Google Shape;3825;p212"/>
            <p:cNvSpPr/>
            <p:nvPr/>
          </p:nvSpPr>
          <p:spPr>
            <a:xfrm>
              <a:off x="1488100" y="1519250"/>
              <a:ext cx="88500" cy="1782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12"/>
            <p:cNvSpPr/>
            <p:nvPr/>
          </p:nvSpPr>
          <p:spPr>
            <a:xfrm>
              <a:off x="1841550" y="2050800"/>
              <a:ext cx="88200" cy="1767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12"/>
            <p:cNvSpPr/>
            <p:nvPr/>
          </p:nvSpPr>
          <p:spPr>
            <a:xfrm>
              <a:off x="2018275" y="1874102"/>
              <a:ext cx="88200" cy="885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12"/>
            <p:cNvSpPr/>
            <p:nvPr/>
          </p:nvSpPr>
          <p:spPr>
            <a:xfrm>
              <a:off x="1664850" y="1697377"/>
              <a:ext cx="88200" cy="885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ern Data Stack">
  <p:cSld name="Title and Content">
    <p:bg>
      <p:bgPr>
        <a:solidFill>
          <a:srgbClr val="EBE8ED"/>
        </a:solidFill>
      </p:bgPr>
    </p:bg>
    <p:spTree>
      <p:nvGrpSpPr>
        <p:cNvPr id="3829" name="Shape 3829"/>
        <p:cNvGrpSpPr/>
        <p:nvPr/>
      </p:nvGrpSpPr>
      <p:grpSpPr>
        <a:xfrm>
          <a:off x="0" y="0"/>
          <a:ext cx="0" cy="0"/>
          <a:chOff x="0" y="0"/>
          <a:chExt cx="0" cy="0"/>
        </a:xfrm>
      </p:grpSpPr>
      <p:sp>
        <p:nvSpPr>
          <p:cNvPr id="3830" name="Google Shape;3830;p21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831" name="Google Shape;3831;p21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B7B7B7"/>
                </a:solidFill>
                <a:latin typeface="Space Grotesk"/>
                <a:ea typeface="Space Grotesk"/>
                <a:cs typeface="Space Grotesk"/>
                <a:sym typeface="Space Grotesk"/>
              </a:rPr>
              <a:t>© Hakkōda 2023  All rights reserved     Strictly confidential</a:t>
            </a:r>
            <a:endParaRPr sz="600">
              <a:solidFill>
                <a:srgbClr val="B7B7B7"/>
              </a:solidFill>
              <a:latin typeface="Space Grotesk"/>
              <a:ea typeface="Space Grotesk"/>
              <a:cs typeface="Space Grotesk"/>
              <a:sym typeface="Space Grotesk"/>
            </a:endParaRPr>
          </a:p>
        </p:txBody>
      </p:sp>
      <p:grpSp>
        <p:nvGrpSpPr>
          <p:cNvPr id="3832" name="Google Shape;3832;p213"/>
          <p:cNvGrpSpPr/>
          <p:nvPr/>
        </p:nvGrpSpPr>
        <p:grpSpPr>
          <a:xfrm>
            <a:off x="8663998" y="179528"/>
            <a:ext cx="202208" cy="201860"/>
            <a:chOff x="1294323" y="449402"/>
            <a:chExt cx="444608" cy="443844"/>
          </a:xfrm>
        </p:grpSpPr>
        <p:sp>
          <p:nvSpPr>
            <p:cNvPr id="3833" name="Google Shape;3833;p21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34" name="Google Shape;3834;p21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35" name="Google Shape;3835;p21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36" name="Google Shape;3836;p21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37" name="Google Shape;3837;p21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38" name="Google Shape;3838;p21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839" name="Google Shape;3839;p213"/>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840" name="Google Shape;3840;p213"/>
          <p:cNvSpPr txBox="1"/>
          <p:nvPr>
            <p:ph idx="2" type="title"/>
          </p:nvPr>
        </p:nvSpPr>
        <p:spPr>
          <a:xfrm>
            <a:off x="220675" y="732575"/>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rgbClr val="999999"/>
                </a:solidFill>
                <a:latin typeface="Space Grotesk SemiBold"/>
                <a:ea typeface="Space Grotesk SemiBold"/>
                <a:cs typeface="Space Grotesk SemiBold"/>
                <a:sym typeface="Space Grotesk SemiBold"/>
              </a:defRPr>
            </a:lvl1pPr>
            <a:lvl2pPr lvl="1">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2pPr>
            <a:lvl3pPr lvl="2">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3pPr>
            <a:lvl4pPr lvl="3">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4pPr>
            <a:lvl5pPr lvl="4">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5pPr>
            <a:lvl6pPr lvl="5">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6pPr>
            <a:lvl7pPr lvl="6">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7pPr>
            <a:lvl8pPr lvl="7">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8pPr>
            <a:lvl9pPr lvl="8">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 Financial services">
  <p:cSld name="Blank_1_3_1">
    <p:bg>
      <p:bgPr>
        <a:solidFill>
          <a:schemeClr val="accent5"/>
        </a:solidFill>
      </p:bgPr>
    </p:bg>
    <p:spTree>
      <p:nvGrpSpPr>
        <p:cNvPr id="3841" name="Shape 3841"/>
        <p:cNvGrpSpPr/>
        <p:nvPr/>
      </p:nvGrpSpPr>
      <p:grpSpPr>
        <a:xfrm>
          <a:off x="0" y="0"/>
          <a:ext cx="0" cy="0"/>
          <a:chOff x="0" y="0"/>
          <a:chExt cx="0" cy="0"/>
        </a:xfrm>
      </p:grpSpPr>
      <p:pic>
        <p:nvPicPr>
          <p:cNvPr id="3842" name="Google Shape;3842;p214"/>
          <p:cNvPicPr preferRelativeResize="0"/>
          <p:nvPr/>
        </p:nvPicPr>
        <p:blipFill rotWithShape="1">
          <a:blip r:embed="rId2">
            <a:alphaModFix/>
          </a:blip>
          <a:srcRect b="0" l="99" r="89" t="0"/>
          <a:stretch/>
        </p:blipFill>
        <p:spPr>
          <a:xfrm>
            <a:off x="4557975" y="-18025"/>
            <a:ext cx="4628999" cy="5220000"/>
          </a:xfrm>
          <a:prstGeom prst="rect">
            <a:avLst/>
          </a:prstGeom>
          <a:noFill/>
          <a:ln>
            <a:noFill/>
          </a:ln>
        </p:spPr>
      </p:pic>
      <p:sp>
        <p:nvSpPr>
          <p:cNvPr id="3843" name="Google Shape;3843;p214"/>
          <p:cNvSpPr/>
          <p:nvPr/>
        </p:nvSpPr>
        <p:spPr>
          <a:xfrm>
            <a:off x="5929908" y="1607803"/>
            <a:ext cx="1885132" cy="1968344"/>
          </a:xfrm>
          <a:custGeom>
            <a:rect b="b" l="l" r="r" t="t"/>
            <a:pathLst>
              <a:path extrusionOk="0" h="1066853" w="1034366">
                <a:moveTo>
                  <a:pt x="517136" y="0"/>
                </a:moveTo>
                <a:lnTo>
                  <a:pt x="0" y="298369"/>
                </a:lnTo>
                <a:lnTo>
                  <a:pt x="0" y="452731"/>
                </a:lnTo>
                <a:lnTo>
                  <a:pt x="64689" y="452731"/>
                </a:lnTo>
                <a:lnTo>
                  <a:pt x="64689" y="335701"/>
                </a:lnTo>
                <a:lnTo>
                  <a:pt x="517136" y="74664"/>
                </a:lnTo>
                <a:lnTo>
                  <a:pt x="969677" y="335701"/>
                </a:lnTo>
                <a:lnTo>
                  <a:pt x="969677" y="452731"/>
                </a:lnTo>
                <a:lnTo>
                  <a:pt x="1034366" y="452731"/>
                </a:lnTo>
                <a:lnTo>
                  <a:pt x="1034366" y="298369"/>
                </a:lnTo>
                <a:lnTo>
                  <a:pt x="517136" y="0"/>
                </a:lnTo>
                <a:close/>
                <a:moveTo>
                  <a:pt x="0" y="1066854"/>
                </a:moveTo>
                <a:lnTo>
                  <a:pt x="1034272" y="1066854"/>
                </a:lnTo>
                <a:lnTo>
                  <a:pt x="1034272" y="1002164"/>
                </a:lnTo>
                <a:lnTo>
                  <a:pt x="0" y="1002164"/>
                </a:lnTo>
                <a:lnTo>
                  <a:pt x="0" y="1066854"/>
                </a:lnTo>
                <a:close/>
                <a:moveTo>
                  <a:pt x="129284" y="937570"/>
                </a:moveTo>
                <a:lnTo>
                  <a:pt x="129284" y="452731"/>
                </a:lnTo>
                <a:lnTo>
                  <a:pt x="64594" y="452731"/>
                </a:lnTo>
                <a:lnTo>
                  <a:pt x="64594" y="937570"/>
                </a:lnTo>
                <a:lnTo>
                  <a:pt x="129284" y="937570"/>
                </a:lnTo>
                <a:close/>
                <a:moveTo>
                  <a:pt x="258568" y="452731"/>
                </a:moveTo>
                <a:lnTo>
                  <a:pt x="258568" y="937570"/>
                </a:lnTo>
                <a:lnTo>
                  <a:pt x="323257" y="937570"/>
                </a:lnTo>
                <a:lnTo>
                  <a:pt x="323257" y="452731"/>
                </a:lnTo>
                <a:lnTo>
                  <a:pt x="258568" y="452731"/>
                </a:lnTo>
                <a:close/>
                <a:moveTo>
                  <a:pt x="711109" y="452731"/>
                </a:moveTo>
                <a:lnTo>
                  <a:pt x="711109" y="937570"/>
                </a:lnTo>
                <a:lnTo>
                  <a:pt x="775799" y="937570"/>
                </a:lnTo>
                <a:lnTo>
                  <a:pt x="775799" y="452731"/>
                </a:lnTo>
                <a:lnTo>
                  <a:pt x="711109" y="452731"/>
                </a:lnTo>
                <a:close/>
                <a:moveTo>
                  <a:pt x="484839" y="937570"/>
                </a:moveTo>
                <a:lnTo>
                  <a:pt x="549528" y="937570"/>
                </a:lnTo>
                <a:lnTo>
                  <a:pt x="549528" y="614312"/>
                </a:lnTo>
                <a:lnTo>
                  <a:pt x="484839" y="614312"/>
                </a:lnTo>
                <a:lnTo>
                  <a:pt x="484839" y="937570"/>
                </a:lnTo>
                <a:close/>
                <a:moveTo>
                  <a:pt x="905083" y="937570"/>
                </a:moveTo>
                <a:lnTo>
                  <a:pt x="969772" y="937570"/>
                </a:lnTo>
                <a:lnTo>
                  <a:pt x="969772" y="452731"/>
                </a:lnTo>
                <a:lnTo>
                  <a:pt x="905083" y="452731"/>
                </a:lnTo>
                <a:lnTo>
                  <a:pt x="905083" y="937570"/>
                </a:lnTo>
                <a:close/>
                <a:moveTo>
                  <a:pt x="565677" y="388042"/>
                </a:moveTo>
                <a:lnTo>
                  <a:pt x="387852" y="388042"/>
                </a:lnTo>
                <a:lnTo>
                  <a:pt x="387852" y="452731"/>
                </a:lnTo>
                <a:lnTo>
                  <a:pt x="484839" y="452731"/>
                </a:lnTo>
                <a:lnTo>
                  <a:pt x="484839" y="517421"/>
                </a:lnTo>
                <a:lnTo>
                  <a:pt x="549528" y="517421"/>
                </a:lnTo>
                <a:lnTo>
                  <a:pt x="549528" y="452731"/>
                </a:lnTo>
                <a:lnTo>
                  <a:pt x="565677" y="452731"/>
                </a:lnTo>
                <a:cubicBezTo>
                  <a:pt x="610228" y="452731"/>
                  <a:pt x="646515" y="416539"/>
                  <a:pt x="646515" y="371893"/>
                </a:cubicBezTo>
                <a:cubicBezTo>
                  <a:pt x="646515" y="327247"/>
                  <a:pt x="610323" y="291055"/>
                  <a:pt x="565677" y="291055"/>
                </a:cubicBezTo>
                <a:lnTo>
                  <a:pt x="468690" y="291055"/>
                </a:lnTo>
                <a:cubicBezTo>
                  <a:pt x="459761" y="291055"/>
                  <a:pt x="452541" y="283836"/>
                  <a:pt x="452541" y="274906"/>
                </a:cubicBezTo>
                <a:cubicBezTo>
                  <a:pt x="452541" y="265977"/>
                  <a:pt x="459761" y="258758"/>
                  <a:pt x="468690" y="258758"/>
                </a:cubicBezTo>
                <a:lnTo>
                  <a:pt x="614122" y="258758"/>
                </a:lnTo>
                <a:lnTo>
                  <a:pt x="614122" y="194068"/>
                </a:lnTo>
                <a:lnTo>
                  <a:pt x="549433" y="194068"/>
                </a:lnTo>
                <a:lnTo>
                  <a:pt x="549433" y="129379"/>
                </a:lnTo>
                <a:lnTo>
                  <a:pt x="484744" y="129379"/>
                </a:lnTo>
                <a:lnTo>
                  <a:pt x="484744" y="194068"/>
                </a:lnTo>
                <a:lnTo>
                  <a:pt x="468595" y="194068"/>
                </a:lnTo>
                <a:cubicBezTo>
                  <a:pt x="424044" y="194068"/>
                  <a:pt x="387757" y="230260"/>
                  <a:pt x="387757" y="274906"/>
                </a:cubicBezTo>
                <a:cubicBezTo>
                  <a:pt x="387757" y="319553"/>
                  <a:pt x="423949" y="355745"/>
                  <a:pt x="468595" y="355745"/>
                </a:cubicBezTo>
                <a:lnTo>
                  <a:pt x="565582" y="355745"/>
                </a:lnTo>
                <a:cubicBezTo>
                  <a:pt x="574511" y="355745"/>
                  <a:pt x="581730" y="362964"/>
                  <a:pt x="581730" y="371893"/>
                </a:cubicBezTo>
                <a:cubicBezTo>
                  <a:pt x="581730" y="380822"/>
                  <a:pt x="574511" y="388042"/>
                  <a:pt x="565582" y="388042"/>
                </a:cubicBezTo>
                <a:close/>
              </a:path>
            </a:pathLst>
          </a:custGeom>
          <a:solidFill>
            <a:schemeClr val="lt1"/>
          </a:solidFill>
          <a:ln>
            <a:noFill/>
          </a:ln>
        </p:spPr>
        <p:txBody>
          <a:bodyPr anchorCtr="0" anchor="t" bIns="20775" lIns="41575" spcFirstLastPara="1" rIns="41575" wrap="square" tIns="20775">
            <a:noAutofit/>
          </a:bodyPr>
          <a:lstStyle/>
          <a:p>
            <a:pPr indent="0" lvl="0" marL="0" marR="0" rtl="0" algn="l">
              <a:lnSpc>
                <a:spcPct val="100000"/>
              </a:lnSpc>
              <a:spcBef>
                <a:spcPts val="0"/>
              </a:spcBef>
              <a:spcAft>
                <a:spcPts val="0"/>
              </a:spcAft>
              <a:buNone/>
            </a:pPr>
            <a:r>
              <a:t/>
            </a:r>
            <a:endParaRPr sz="600"/>
          </a:p>
        </p:txBody>
      </p:sp>
      <p:sp>
        <p:nvSpPr>
          <p:cNvPr id="3844" name="Google Shape;3844;p214"/>
          <p:cNvSpPr/>
          <p:nvPr/>
        </p:nvSpPr>
        <p:spPr>
          <a:xfrm>
            <a:off x="0" y="0"/>
            <a:ext cx="4557900" cy="24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1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846" name="Google Shape;3846;p214"/>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434343"/>
                </a:solidFill>
                <a:latin typeface="Space Grotesk"/>
                <a:ea typeface="Space Grotesk"/>
                <a:cs typeface="Space Grotesk"/>
                <a:sym typeface="Space Grotesk"/>
              </a:rPr>
              <a:t>© Hakkōda 2023  All rights reserved     Strictly confidential</a:t>
            </a:r>
            <a:endParaRPr sz="600">
              <a:solidFill>
                <a:srgbClr val="434343"/>
              </a:solidFill>
              <a:latin typeface="Space Grotesk"/>
              <a:ea typeface="Space Grotesk"/>
              <a:cs typeface="Space Grotesk"/>
              <a:sym typeface="Space Grotesk"/>
            </a:endParaRPr>
          </a:p>
        </p:txBody>
      </p:sp>
      <p:sp>
        <p:nvSpPr>
          <p:cNvPr id="3847" name="Google Shape;3847;p214"/>
          <p:cNvSpPr txBox="1"/>
          <p:nvPr>
            <p:ph idx="1" type="subTitle"/>
          </p:nvPr>
        </p:nvSpPr>
        <p:spPr>
          <a:xfrm>
            <a:off x="282850" y="2638975"/>
            <a:ext cx="34632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400">
                <a:solidFill>
                  <a:schemeClr val="lt1"/>
                </a:solidFill>
                <a:latin typeface="Space Grotesk Light"/>
                <a:ea typeface="Space Grotesk Light"/>
                <a:cs typeface="Space Grotesk Light"/>
                <a:sym typeface="Space Grotesk Light"/>
              </a:defRPr>
            </a:lvl1pPr>
            <a:lvl2pPr lvl="1">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2pPr>
            <a:lvl3pPr lvl="2">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3pPr>
            <a:lvl4pPr lvl="3">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4pPr>
            <a:lvl5pPr lvl="4">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5pPr>
            <a:lvl6pPr lvl="5">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6pPr>
            <a:lvl7pPr lvl="6">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7pPr>
            <a:lvl8pPr lvl="7">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8pPr>
            <a:lvl9pPr lvl="8">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9pPr>
          </a:lstStyle>
          <a:p/>
        </p:txBody>
      </p:sp>
      <p:sp>
        <p:nvSpPr>
          <p:cNvPr id="3848" name="Google Shape;3848;p214"/>
          <p:cNvSpPr/>
          <p:nvPr/>
        </p:nvSpPr>
        <p:spPr>
          <a:xfrm>
            <a:off x="459973" y="881063"/>
            <a:ext cx="3636131" cy="674811"/>
          </a:xfrm>
          <a:custGeom>
            <a:rect b="b" l="l" r="r" t="t"/>
            <a:pathLst>
              <a:path extrusionOk="0" h="964015" w="5194473">
                <a:moveTo>
                  <a:pt x="5098327" y="881697"/>
                </a:moveTo>
                <a:cubicBezTo>
                  <a:pt x="5071806" y="882511"/>
                  <a:pt x="5045658" y="875319"/>
                  <a:pt x="5023322" y="861067"/>
                </a:cubicBezTo>
                <a:cubicBezTo>
                  <a:pt x="5002589" y="847179"/>
                  <a:pt x="4989873" y="824189"/>
                  <a:pt x="4985175" y="792098"/>
                </a:cubicBezTo>
                <a:lnTo>
                  <a:pt x="5014649" y="786705"/>
                </a:lnTo>
                <a:cubicBezTo>
                  <a:pt x="5016255" y="801690"/>
                  <a:pt x="5021844" y="815978"/>
                  <a:pt x="5030842" y="828100"/>
                </a:cubicBezTo>
                <a:cubicBezTo>
                  <a:pt x="5038603" y="837904"/>
                  <a:pt x="5048948" y="845373"/>
                  <a:pt x="5060722" y="849674"/>
                </a:cubicBezTo>
                <a:cubicBezTo>
                  <a:pt x="5072776" y="854012"/>
                  <a:pt x="5085509" y="856181"/>
                  <a:pt x="5098327" y="856078"/>
                </a:cubicBezTo>
                <a:cubicBezTo>
                  <a:pt x="5115222" y="856920"/>
                  <a:pt x="5131981" y="852692"/>
                  <a:pt x="5146433" y="843943"/>
                </a:cubicBezTo>
                <a:cubicBezTo>
                  <a:pt x="5158142" y="836770"/>
                  <a:pt x="5165097" y="823909"/>
                  <a:pt x="5164659" y="810234"/>
                </a:cubicBezTo>
                <a:cubicBezTo>
                  <a:pt x="5165761" y="797574"/>
                  <a:pt x="5158922" y="785545"/>
                  <a:pt x="5147449" y="779963"/>
                </a:cubicBezTo>
                <a:cubicBezTo>
                  <a:pt x="5132944" y="773405"/>
                  <a:pt x="5117600" y="768868"/>
                  <a:pt x="5101850" y="766479"/>
                </a:cubicBezTo>
                <a:lnTo>
                  <a:pt x="5078949" y="762502"/>
                </a:lnTo>
                <a:cubicBezTo>
                  <a:pt x="5064695" y="760189"/>
                  <a:pt x="5050788" y="756112"/>
                  <a:pt x="5037551" y="750366"/>
                </a:cubicBezTo>
                <a:cubicBezTo>
                  <a:pt x="5026122" y="745587"/>
                  <a:pt x="5016098" y="738002"/>
                  <a:pt x="5008416" y="728321"/>
                </a:cubicBezTo>
                <a:cubicBezTo>
                  <a:pt x="5000981" y="718293"/>
                  <a:pt x="4997183" y="706053"/>
                  <a:pt x="4997643" y="693600"/>
                </a:cubicBezTo>
                <a:cubicBezTo>
                  <a:pt x="4997022" y="674154"/>
                  <a:pt x="5006360" y="655723"/>
                  <a:pt x="5022441" y="644654"/>
                </a:cubicBezTo>
                <a:cubicBezTo>
                  <a:pt x="5038838" y="632699"/>
                  <a:pt x="5060677" y="626744"/>
                  <a:pt x="5087960" y="626789"/>
                </a:cubicBezTo>
                <a:cubicBezTo>
                  <a:pt x="5115243" y="626833"/>
                  <a:pt x="5137422" y="633036"/>
                  <a:pt x="5154496" y="645396"/>
                </a:cubicBezTo>
                <a:cubicBezTo>
                  <a:pt x="5171743" y="658550"/>
                  <a:pt x="5183106" y="677920"/>
                  <a:pt x="5186138" y="699331"/>
                </a:cubicBezTo>
                <a:lnTo>
                  <a:pt x="5158223" y="705263"/>
                </a:lnTo>
                <a:cubicBezTo>
                  <a:pt x="5154880" y="686117"/>
                  <a:pt x="5146998" y="672633"/>
                  <a:pt x="5134576" y="664812"/>
                </a:cubicBezTo>
                <a:cubicBezTo>
                  <a:pt x="5120526" y="656429"/>
                  <a:pt x="5104332" y="652284"/>
                  <a:pt x="5087960" y="652879"/>
                </a:cubicBezTo>
                <a:cubicBezTo>
                  <a:pt x="5072646" y="652141"/>
                  <a:pt x="5057438" y="655766"/>
                  <a:pt x="5044123" y="663329"/>
                </a:cubicBezTo>
                <a:cubicBezTo>
                  <a:pt x="5033394" y="669806"/>
                  <a:pt x="5027078" y="681598"/>
                  <a:pt x="5027658" y="694072"/>
                </a:cubicBezTo>
                <a:cubicBezTo>
                  <a:pt x="5026827" y="705757"/>
                  <a:pt x="5032599" y="716932"/>
                  <a:pt x="5042632" y="723062"/>
                </a:cubicBezTo>
                <a:cubicBezTo>
                  <a:pt x="5055233" y="730011"/>
                  <a:pt x="5069015" y="734582"/>
                  <a:pt x="5083286" y="736546"/>
                </a:cubicBezTo>
                <a:lnTo>
                  <a:pt x="5106186" y="740523"/>
                </a:lnTo>
                <a:cubicBezTo>
                  <a:pt x="5121507" y="742805"/>
                  <a:pt x="5136542" y="746691"/>
                  <a:pt x="5151041" y="752119"/>
                </a:cubicBezTo>
                <a:cubicBezTo>
                  <a:pt x="5163260" y="756517"/>
                  <a:pt x="5174150" y="763942"/>
                  <a:pt x="5182682" y="773693"/>
                </a:cubicBezTo>
                <a:cubicBezTo>
                  <a:pt x="5190910" y="784136"/>
                  <a:pt x="5195072" y="797183"/>
                  <a:pt x="5194404" y="810436"/>
                </a:cubicBezTo>
                <a:cubicBezTo>
                  <a:pt x="5195377" y="831271"/>
                  <a:pt x="5185623" y="851165"/>
                  <a:pt x="5168521" y="863225"/>
                </a:cubicBezTo>
                <a:cubicBezTo>
                  <a:pt x="5151311" y="875540"/>
                  <a:pt x="5127913" y="881697"/>
                  <a:pt x="5098327" y="881697"/>
                </a:cubicBezTo>
                <a:close/>
                <a:moveTo>
                  <a:pt x="4741459" y="734928"/>
                </a:moveTo>
                <a:lnTo>
                  <a:pt x="4916946" y="734928"/>
                </a:lnTo>
                <a:cubicBezTo>
                  <a:pt x="4915590" y="708769"/>
                  <a:pt x="4907121" y="688679"/>
                  <a:pt x="4891537" y="674656"/>
                </a:cubicBezTo>
                <a:cubicBezTo>
                  <a:pt x="4874884" y="660214"/>
                  <a:pt x="4853307" y="652664"/>
                  <a:pt x="4831235" y="653554"/>
                </a:cubicBezTo>
                <a:cubicBezTo>
                  <a:pt x="4809156" y="652755"/>
                  <a:pt x="4787591" y="660293"/>
                  <a:pt x="4770865" y="674656"/>
                </a:cubicBezTo>
                <a:cubicBezTo>
                  <a:pt x="4753985" y="690492"/>
                  <a:pt x="4743524" y="711935"/>
                  <a:pt x="4741459" y="734928"/>
                </a:cubicBezTo>
                <a:moveTo>
                  <a:pt x="4834690" y="881697"/>
                </a:moveTo>
                <a:cubicBezTo>
                  <a:pt x="4812004" y="882261"/>
                  <a:pt x="4789569" y="876866"/>
                  <a:pt x="4769645" y="866056"/>
                </a:cubicBezTo>
                <a:cubicBezTo>
                  <a:pt x="4751362" y="855824"/>
                  <a:pt x="4736407" y="840593"/>
                  <a:pt x="4726553" y="822167"/>
                </a:cubicBezTo>
                <a:cubicBezTo>
                  <a:pt x="4715967" y="802174"/>
                  <a:pt x="4710651" y="779836"/>
                  <a:pt x="4711104" y="757243"/>
                </a:cubicBezTo>
                <a:lnTo>
                  <a:pt x="4711104" y="751243"/>
                </a:lnTo>
                <a:cubicBezTo>
                  <a:pt x="4710602" y="728558"/>
                  <a:pt x="4715919" y="706121"/>
                  <a:pt x="4726553" y="686049"/>
                </a:cubicBezTo>
                <a:cubicBezTo>
                  <a:pt x="4736374" y="667826"/>
                  <a:pt x="4751141" y="652712"/>
                  <a:pt x="4769171" y="642430"/>
                </a:cubicBezTo>
                <a:cubicBezTo>
                  <a:pt x="4788077" y="631779"/>
                  <a:pt x="4809512" y="626377"/>
                  <a:pt x="4831235" y="626789"/>
                </a:cubicBezTo>
                <a:cubicBezTo>
                  <a:pt x="4852126" y="626382"/>
                  <a:pt x="4872780" y="631253"/>
                  <a:pt x="4891266" y="640946"/>
                </a:cubicBezTo>
                <a:cubicBezTo>
                  <a:pt x="4908611" y="650199"/>
                  <a:pt x="4922894" y="664247"/>
                  <a:pt x="4932394" y="681397"/>
                </a:cubicBezTo>
                <a:cubicBezTo>
                  <a:pt x="4942796" y="700834"/>
                  <a:pt x="4947955" y="722623"/>
                  <a:pt x="4947368" y="744636"/>
                </a:cubicBezTo>
                <a:lnTo>
                  <a:pt x="4947368" y="760479"/>
                </a:lnTo>
                <a:lnTo>
                  <a:pt x="4740985" y="760479"/>
                </a:lnTo>
                <a:cubicBezTo>
                  <a:pt x="4741979" y="790548"/>
                  <a:pt x="4751193" y="813785"/>
                  <a:pt x="4768629" y="830190"/>
                </a:cubicBezTo>
                <a:cubicBezTo>
                  <a:pt x="4786548" y="846698"/>
                  <a:pt x="4810283" y="855515"/>
                  <a:pt x="4834690" y="854730"/>
                </a:cubicBezTo>
                <a:cubicBezTo>
                  <a:pt x="4857276" y="854730"/>
                  <a:pt x="4874802" y="849606"/>
                  <a:pt x="4887269" y="839359"/>
                </a:cubicBezTo>
                <a:cubicBezTo>
                  <a:pt x="4899652" y="829199"/>
                  <a:pt x="4909468" y="816291"/>
                  <a:pt x="4915929" y="801672"/>
                </a:cubicBezTo>
                <a:lnTo>
                  <a:pt x="4943032" y="813537"/>
                </a:lnTo>
                <a:cubicBezTo>
                  <a:pt x="4937758" y="825085"/>
                  <a:pt x="4930918" y="835860"/>
                  <a:pt x="4922705" y="845561"/>
                </a:cubicBezTo>
                <a:cubicBezTo>
                  <a:pt x="4913350" y="856412"/>
                  <a:pt x="4901808" y="865186"/>
                  <a:pt x="4888827" y="871315"/>
                </a:cubicBezTo>
                <a:cubicBezTo>
                  <a:pt x="4872057" y="878683"/>
                  <a:pt x="4853824" y="882164"/>
                  <a:pt x="4835504" y="881495"/>
                </a:cubicBezTo>
                <a:close/>
                <a:moveTo>
                  <a:pt x="4552083" y="881697"/>
                </a:moveTo>
                <a:cubicBezTo>
                  <a:pt x="4530108" y="882072"/>
                  <a:pt x="4508400" y="876875"/>
                  <a:pt x="4489002" y="866596"/>
                </a:cubicBezTo>
                <a:cubicBezTo>
                  <a:pt x="4470636" y="856526"/>
                  <a:pt x="4455527" y="841468"/>
                  <a:pt x="4445436" y="823178"/>
                </a:cubicBezTo>
                <a:cubicBezTo>
                  <a:pt x="4434404" y="802774"/>
                  <a:pt x="4428893" y="779866"/>
                  <a:pt x="4429445" y="756704"/>
                </a:cubicBezTo>
                <a:lnTo>
                  <a:pt x="4429445" y="751782"/>
                </a:lnTo>
                <a:cubicBezTo>
                  <a:pt x="4428827" y="728526"/>
                  <a:pt x="4434340" y="705515"/>
                  <a:pt x="4445435" y="685038"/>
                </a:cubicBezTo>
                <a:cubicBezTo>
                  <a:pt x="4455576" y="666854"/>
                  <a:pt x="4470680" y="651896"/>
                  <a:pt x="4489002" y="641890"/>
                </a:cubicBezTo>
                <a:cubicBezTo>
                  <a:pt x="4508400" y="631611"/>
                  <a:pt x="4530108" y="626414"/>
                  <a:pt x="4552082" y="626789"/>
                </a:cubicBezTo>
                <a:cubicBezTo>
                  <a:pt x="4572574" y="626160"/>
                  <a:pt x="4592894" y="630681"/>
                  <a:pt x="4611165" y="639935"/>
                </a:cubicBezTo>
                <a:cubicBezTo>
                  <a:pt x="4626467" y="647994"/>
                  <a:pt x="4639490" y="659747"/>
                  <a:pt x="4649040" y="674116"/>
                </a:cubicBezTo>
                <a:cubicBezTo>
                  <a:pt x="4657911" y="687527"/>
                  <a:pt x="4663781" y="702679"/>
                  <a:pt x="4666250" y="718545"/>
                </a:cubicBezTo>
                <a:lnTo>
                  <a:pt x="4636845" y="724478"/>
                </a:lnTo>
                <a:cubicBezTo>
                  <a:pt x="4635267" y="711910"/>
                  <a:pt x="4631017" y="699822"/>
                  <a:pt x="4624378" y="689016"/>
                </a:cubicBezTo>
                <a:cubicBezTo>
                  <a:pt x="4617508" y="678123"/>
                  <a:pt x="4607881" y="669218"/>
                  <a:pt x="4596462" y="663194"/>
                </a:cubicBezTo>
                <a:cubicBezTo>
                  <a:pt x="4567224" y="649458"/>
                  <a:pt x="4533162" y="650384"/>
                  <a:pt x="4504722" y="665689"/>
                </a:cubicBezTo>
                <a:cubicBezTo>
                  <a:pt x="4490733" y="673869"/>
                  <a:pt x="4479272" y="685717"/>
                  <a:pt x="4471589" y="699937"/>
                </a:cubicBezTo>
                <a:cubicBezTo>
                  <a:pt x="4463117" y="716060"/>
                  <a:pt x="4458919" y="734067"/>
                  <a:pt x="4459393" y="752254"/>
                </a:cubicBezTo>
                <a:lnTo>
                  <a:pt x="4459393" y="756232"/>
                </a:lnTo>
                <a:cubicBezTo>
                  <a:pt x="4458919" y="774419"/>
                  <a:pt x="4463117" y="792426"/>
                  <a:pt x="4471589" y="808548"/>
                </a:cubicBezTo>
                <a:cubicBezTo>
                  <a:pt x="4479272" y="822769"/>
                  <a:pt x="4490733" y="834617"/>
                  <a:pt x="4504722" y="842797"/>
                </a:cubicBezTo>
                <a:cubicBezTo>
                  <a:pt x="4519146" y="851015"/>
                  <a:pt x="4535531" y="855208"/>
                  <a:pt x="4552150" y="854932"/>
                </a:cubicBezTo>
                <a:cubicBezTo>
                  <a:pt x="4578710" y="854932"/>
                  <a:pt x="4599037" y="848078"/>
                  <a:pt x="4613130" y="834370"/>
                </a:cubicBezTo>
                <a:cubicBezTo>
                  <a:pt x="4627006" y="820801"/>
                  <a:pt x="4636107" y="803138"/>
                  <a:pt x="4639081" y="784008"/>
                </a:cubicBezTo>
                <a:lnTo>
                  <a:pt x="4668486" y="789941"/>
                </a:lnTo>
                <a:cubicBezTo>
                  <a:pt x="4665316" y="805767"/>
                  <a:pt x="4658955" y="820789"/>
                  <a:pt x="4649786" y="834100"/>
                </a:cubicBezTo>
                <a:cubicBezTo>
                  <a:pt x="4639967" y="848410"/>
                  <a:pt x="4626808" y="860139"/>
                  <a:pt x="4611436" y="868281"/>
                </a:cubicBezTo>
                <a:cubicBezTo>
                  <a:pt x="4593109" y="877673"/>
                  <a:pt x="4572689" y="882288"/>
                  <a:pt x="4552083" y="881697"/>
                </a:cubicBezTo>
                <a:close/>
                <a:moveTo>
                  <a:pt x="4342718" y="633733"/>
                </a:moveTo>
                <a:lnTo>
                  <a:pt x="4372666" y="633733"/>
                </a:lnTo>
                <a:lnTo>
                  <a:pt x="4372666" y="874551"/>
                </a:lnTo>
                <a:lnTo>
                  <a:pt x="4342718" y="874551"/>
                </a:lnTo>
                <a:close/>
                <a:moveTo>
                  <a:pt x="4357692" y="592068"/>
                </a:moveTo>
                <a:cubicBezTo>
                  <a:pt x="4343587" y="592293"/>
                  <a:pt x="4331968" y="581098"/>
                  <a:pt x="4331742" y="567062"/>
                </a:cubicBezTo>
                <a:cubicBezTo>
                  <a:pt x="4331737" y="566791"/>
                  <a:pt x="4331737" y="566519"/>
                  <a:pt x="4331742" y="566247"/>
                </a:cubicBezTo>
                <a:cubicBezTo>
                  <a:pt x="4331499" y="559286"/>
                  <a:pt x="4334232" y="552549"/>
                  <a:pt x="4339262" y="547707"/>
                </a:cubicBezTo>
                <a:cubicBezTo>
                  <a:pt x="4349108" y="537498"/>
                  <a:pt x="4365406" y="537163"/>
                  <a:pt x="4375667" y="546959"/>
                </a:cubicBezTo>
                <a:cubicBezTo>
                  <a:pt x="4380929" y="551984"/>
                  <a:pt x="4383803" y="558993"/>
                  <a:pt x="4383574" y="566247"/>
                </a:cubicBezTo>
                <a:cubicBezTo>
                  <a:pt x="4383756" y="573092"/>
                  <a:pt x="4381168" y="579722"/>
                  <a:pt x="4376392" y="584652"/>
                </a:cubicBezTo>
                <a:cubicBezTo>
                  <a:pt x="4371484" y="589629"/>
                  <a:pt x="4364696" y="592321"/>
                  <a:pt x="4357692" y="592068"/>
                </a:cubicBezTo>
                <a:moveTo>
                  <a:pt x="4160320" y="874551"/>
                </a:moveTo>
                <a:lnTo>
                  <a:pt x="4069596" y="633530"/>
                </a:lnTo>
                <a:lnTo>
                  <a:pt x="4101509" y="633530"/>
                </a:lnTo>
                <a:lnTo>
                  <a:pt x="4181257" y="851764"/>
                </a:lnTo>
                <a:lnTo>
                  <a:pt x="4187219" y="851764"/>
                </a:lnTo>
                <a:lnTo>
                  <a:pt x="4266968" y="633530"/>
                </a:lnTo>
                <a:lnTo>
                  <a:pt x="4298881" y="633530"/>
                </a:lnTo>
                <a:lnTo>
                  <a:pt x="4208156" y="874551"/>
                </a:lnTo>
                <a:close/>
                <a:moveTo>
                  <a:pt x="3929545" y="874551"/>
                </a:moveTo>
                <a:lnTo>
                  <a:pt x="3929545" y="633733"/>
                </a:lnTo>
                <a:lnTo>
                  <a:pt x="3958680" y="633733"/>
                </a:lnTo>
                <a:lnTo>
                  <a:pt x="3958680" y="664003"/>
                </a:lnTo>
                <a:lnTo>
                  <a:pt x="3964643" y="664003"/>
                </a:lnTo>
                <a:cubicBezTo>
                  <a:pt x="3968494" y="653980"/>
                  <a:pt x="3975664" y="645562"/>
                  <a:pt x="3984969" y="640137"/>
                </a:cubicBezTo>
                <a:cubicBezTo>
                  <a:pt x="3996895" y="634633"/>
                  <a:pt x="4009985" y="632088"/>
                  <a:pt x="4023116" y="632721"/>
                </a:cubicBezTo>
                <a:lnTo>
                  <a:pt x="4051505" y="632721"/>
                </a:lnTo>
                <a:lnTo>
                  <a:pt x="4051505" y="660498"/>
                </a:lnTo>
                <a:lnTo>
                  <a:pt x="4019660" y="660498"/>
                </a:lnTo>
                <a:cubicBezTo>
                  <a:pt x="4003590" y="659721"/>
                  <a:pt x="3987853" y="665239"/>
                  <a:pt x="3975822" y="675869"/>
                </a:cubicBezTo>
                <a:cubicBezTo>
                  <a:pt x="3964846" y="686117"/>
                  <a:pt x="3959358" y="702162"/>
                  <a:pt x="3959358" y="724006"/>
                </a:cubicBezTo>
                <a:lnTo>
                  <a:pt x="3959358" y="874551"/>
                </a:lnTo>
                <a:close/>
                <a:moveTo>
                  <a:pt x="3668890" y="734725"/>
                </a:moveTo>
                <a:lnTo>
                  <a:pt x="3844309" y="734725"/>
                </a:lnTo>
                <a:cubicBezTo>
                  <a:pt x="3842954" y="708567"/>
                  <a:pt x="3834484" y="688476"/>
                  <a:pt x="3818901" y="674453"/>
                </a:cubicBezTo>
                <a:cubicBezTo>
                  <a:pt x="3802255" y="660000"/>
                  <a:pt x="3780672" y="652448"/>
                  <a:pt x="3758598" y="653351"/>
                </a:cubicBezTo>
                <a:cubicBezTo>
                  <a:pt x="3736541" y="652557"/>
                  <a:pt x="3714998" y="660096"/>
                  <a:pt x="3698296" y="674453"/>
                </a:cubicBezTo>
                <a:cubicBezTo>
                  <a:pt x="3682305" y="688476"/>
                  <a:pt x="3672503" y="708567"/>
                  <a:pt x="3668890" y="734725"/>
                </a:cubicBezTo>
                <a:moveTo>
                  <a:pt x="3762189" y="881697"/>
                </a:moveTo>
                <a:cubicBezTo>
                  <a:pt x="3739503" y="882261"/>
                  <a:pt x="3717068" y="876866"/>
                  <a:pt x="3697144" y="866056"/>
                </a:cubicBezTo>
                <a:cubicBezTo>
                  <a:pt x="3678861" y="855824"/>
                  <a:pt x="3663906" y="840593"/>
                  <a:pt x="3654052" y="822167"/>
                </a:cubicBezTo>
                <a:cubicBezTo>
                  <a:pt x="3643465" y="802174"/>
                  <a:pt x="3638150" y="779836"/>
                  <a:pt x="3638603" y="757243"/>
                </a:cubicBezTo>
                <a:lnTo>
                  <a:pt x="3638603" y="751243"/>
                </a:lnTo>
                <a:cubicBezTo>
                  <a:pt x="3637971" y="728491"/>
                  <a:pt x="3643195" y="705956"/>
                  <a:pt x="3653781" y="685780"/>
                </a:cubicBezTo>
                <a:cubicBezTo>
                  <a:pt x="3663623" y="667571"/>
                  <a:pt x="3678384" y="652463"/>
                  <a:pt x="3696399" y="642160"/>
                </a:cubicBezTo>
                <a:cubicBezTo>
                  <a:pt x="3715305" y="631509"/>
                  <a:pt x="3736740" y="626107"/>
                  <a:pt x="3758462" y="626519"/>
                </a:cubicBezTo>
                <a:cubicBezTo>
                  <a:pt x="3779354" y="626112"/>
                  <a:pt x="3800008" y="630984"/>
                  <a:pt x="3818494" y="640677"/>
                </a:cubicBezTo>
                <a:cubicBezTo>
                  <a:pt x="3835850" y="649913"/>
                  <a:pt x="3850138" y="663966"/>
                  <a:pt x="3859621" y="681128"/>
                </a:cubicBezTo>
                <a:cubicBezTo>
                  <a:pt x="3870023" y="700564"/>
                  <a:pt x="3875183" y="722353"/>
                  <a:pt x="3874595" y="744366"/>
                </a:cubicBezTo>
                <a:lnTo>
                  <a:pt x="3874596" y="760209"/>
                </a:lnTo>
                <a:lnTo>
                  <a:pt x="3668348" y="760209"/>
                </a:lnTo>
                <a:cubicBezTo>
                  <a:pt x="3669387" y="790278"/>
                  <a:pt x="3678624" y="813515"/>
                  <a:pt x="3696060" y="829920"/>
                </a:cubicBezTo>
                <a:cubicBezTo>
                  <a:pt x="3713947" y="846437"/>
                  <a:pt x="3737665" y="855257"/>
                  <a:pt x="3762054" y="854460"/>
                </a:cubicBezTo>
                <a:cubicBezTo>
                  <a:pt x="3784684" y="854460"/>
                  <a:pt x="3802165" y="849336"/>
                  <a:pt x="3814632" y="839089"/>
                </a:cubicBezTo>
                <a:cubicBezTo>
                  <a:pt x="3827015" y="828929"/>
                  <a:pt x="3836832" y="816021"/>
                  <a:pt x="3843292" y="801402"/>
                </a:cubicBezTo>
                <a:lnTo>
                  <a:pt x="3870395" y="813268"/>
                </a:lnTo>
                <a:cubicBezTo>
                  <a:pt x="3864965" y="824823"/>
                  <a:pt x="3857991" y="835595"/>
                  <a:pt x="3849661" y="845291"/>
                </a:cubicBezTo>
                <a:cubicBezTo>
                  <a:pt x="3840306" y="856142"/>
                  <a:pt x="3828764" y="864916"/>
                  <a:pt x="3815784" y="871045"/>
                </a:cubicBezTo>
                <a:cubicBezTo>
                  <a:pt x="3798969" y="878616"/>
                  <a:pt x="3780637" y="882260"/>
                  <a:pt x="3762189" y="881697"/>
                </a:cubicBezTo>
                <a:close/>
                <a:moveTo>
                  <a:pt x="3475584" y="881697"/>
                </a:moveTo>
                <a:cubicBezTo>
                  <a:pt x="3452651" y="882090"/>
                  <a:pt x="3429898" y="877608"/>
                  <a:pt x="3408845" y="868551"/>
                </a:cubicBezTo>
                <a:cubicBezTo>
                  <a:pt x="3389594" y="860114"/>
                  <a:pt x="3373415" y="845993"/>
                  <a:pt x="3362500" y="828100"/>
                </a:cubicBezTo>
                <a:cubicBezTo>
                  <a:pt x="3350489" y="807423"/>
                  <a:pt x="3344550" y="783808"/>
                  <a:pt x="3345358" y="759940"/>
                </a:cubicBezTo>
                <a:lnTo>
                  <a:pt x="3345358" y="750569"/>
                </a:lnTo>
                <a:lnTo>
                  <a:pt x="3377271" y="750569"/>
                </a:lnTo>
                <a:lnTo>
                  <a:pt x="3377271" y="759940"/>
                </a:lnTo>
                <a:cubicBezTo>
                  <a:pt x="3377271" y="792031"/>
                  <a:pt x="3386508" y="815762"/>
                  <a:pt x="3404983" y="831134"/>
                </a:cubicBezTo>
                <a:cubicBezTo>
                  <a:pt x="3424912" y="847015"/>
                  <a:pt x="3449935" y="855203"/>
                  <a:pt x="3475449" y="854191"/>
                </a:cubicBezTo>
                <a:cubicBezTo>
                  <a:pt x="3504403" y="854191"/>
                  <a:pt x="3526671" y="847449"/>
                  <a:pt x="3542255" y="833965"/>
                </a:cubicBezTo>
                <a:cubicBezTo>
                  <a:pt x="3557560" y="821343"/>
                  <a:pt x="3566201" y="802433"/>
                  <a:pt x="3565699" y="782660"/>
                </a:cubicBezTo>
                <a:cubicBezTo>
                  <a:pt x="3566356" y="770578"/>
                  <a:pt x="3562736" y="758650"/>
                  <a:pt x="3555467" y="748951"/>
                </a:cubicBezTo>
                <a:cubicBezTo>
                  <a:pt x="3547847" y="739958"/>
                  <a:pt x="3538088" y="733006"/>
                  <a:pt x="3527078" y="728725"/>
                </a:cubicBezTo>
                <a:cubicBezTo>
                  <a:pt x="3513402" y="723151"/>
                  <a:pt x="3499312" y="718643"/>
                  <a:pt x="3484934" y="715241"/>
                </a:cubicBezTo>
                <a:lnTo>
                  <a:pt x="3453021" y="707353"/>
                </a:lnTo>
                <a:cubicBezTo>
                  <a:pt x="3435495" y="702872"/>
                  <a:pt x="3418469" y="696638"/>
                  <a:pt x="3402205" y="688746"/>
                </a:cubicBezTo>
                <a:cubicBezTo>
                  <a:pt x="3388161" y="682058"/>
                  <a:pt x="3376008" y="672004"/>
                  <a:pt x="3366836" y="659486"/>
                </a:cubicBezTo>
                <a:cubicBezTo>
                  <a:pt x="3357688" y="645779"/>
                  <a:pt x="3353134" y="629543"/>
                  <a:pt x="3353827" y="613103"/>
                </a:cubicBezTo>
                <a:cubicBezTo>
                  <a:pt x="3353438" y="595614"/>
                  <a:pt x="3358581" y="578445"/>
                  <a:pt x="3368530" y="564022"/>
                </a:cubicBezTo>
                <a:cubicBezTo>
                  <a:pt x="3378792" y="549763"/>
                  <a:pt x="3392881" y="538665"/>
                  <a:pt x="3409184" y="531998"/>
                </a:cubicBezTo>
                <a:cubicBezTo>
                  <a:pt x="3428311" y="524233"/>
                  <a:pt x="3448833" y="520447"/>
                  <a:pt x="3469486" y="520874"/>
                </a:cubicBezTo>
                <a:cubicBezTo>
                  <a:pt x="3490775" y="520534"/>
                  <a:pt x="3511904" y="524573"/>
                  <a:pt x="3531550" y="532740"/>
                </a:cubicBezTo>
                <a:cubicBezTo>
                  <a:pt x="3549188" y="540053"/>
                  <a:pt x="3564387" y="552184"/>
                  <a:pt x="3575387" y="567730"/>
                </a:cubicBezTo>
                <a:cubicBezTo>
                  <a:pt x="3586712" y="584836"/>
                  <a:pt x="3592374" y="605039"/>
                  <a:pt x="3591581" y="625508"/>
                </a:cubicBezTo>
                <a:lnTo>
                  <a:pt x="3591581" y="648767"/>
                </a:lnTo>
                <a:lnTo>
                  <a:pt x="3559736" y="648767"/>
                </a:lnTo>
                <a:lnTo>
                  <a:pt x="3559736" y="625103"/>
                </a:lnTo>
                <a:cubicBezTo>
                  <a:pt x="3560468" y="609499"/>
                  <a:pt x="3556275" y="594057"/>
                  <a:pt x="3547743" y="580944"/>
                </a:cubicBezTo>
                <a:cubicBezTo>
                  <a:pt x="3539678" y="569643"/>
                  <a:pt x="3528398" y="561003"/>
                  <a:pt x="3515356" y="556134"/>
                </a:cubicBezTo>
                <a:cubicBezTo>
                  <a:pt x="3500691" y="550693"/>
                  <a:pt x="3485135" y="548018"/>
                  <a:pt x="3469485" y="548246"/>
                </a:cubicBezTo>
                <a:cubicBezTo>
                  <a:pt x="3448223" y="547385"/>
                  <a:pt x="3427226" y="553186"/>
                  <a:pt x="3409454" y="564831"/>
                </a:cubicBezTo>
                <a:cubicBezTo>
                  <a:pt x="3393780" y="575648"/>
                  <a:pt x="3384817" y="593740"/>
                  <a:pt x="3385740" y="612698"/>
                </a:cubicBezTo>
                <a:cubicBezTo>
                  <a:pt x="3385122" y="624556"/>
                  <a:pt x="3388562" y="636272"/>
                  <a:pt x="3395496" y="645935"/>
                </a:cubicBezTo>
                <a:cubicBezTo>
                  <a:pt x="3402690" y="654728"/>
                  <a:pt x="3412018" y="661549"/>
                  <a:pt x="3422599" y="665756"/>
                </a:cubicBezTo>
                <a:cubicBezTo>
                  <a:pt x="3436116" y="671319"/>
                  <a:pt x="3450048" y="675827"/>
                  <a:pt x="3464268" y="679240"/>
                </a:cubicBezTo>
                <a:lnTo>
                  <a:pt x="3496114" y="687128"/>
                </a:lnTo>
                <a:cubicBezTo>
                  <a:pt x="3513436" y="691118"/>
                  <a:pt x="3530304" y="696856"/>
                  <a:pt x="3546456" y="704252"/>
                </a:cubicBezTo>
                <a:cubicBezTo>
                  <a:pt x="3561018" y="710798"/>
                  <a:pt x="3573711" y="720855"/>
                  <a:pt x="3583383" y="733512"/>
                </a:cubicBezTo>
                <a:cubicBezTo>
                  <a:pt x="3593257" y="747859"/>
                  <a:pt x="3598158" y="765020"/>
                  <a:pt x="3597340" y="782390"/>
                </a:cubicBezTo>
                <a:cubicBezTo>
                  <a:pt x="3597779" y="801057"/>
                  <a:pt x="3592459" y="819410"/>
                  <a:pt x="3582095" y="834976"/>
                </a:cubicBezTo>
                <a:cubicBezTo>
                  <a:pt x="3571469" y="850257"/>
                  <a:pt x="3556685" y="862207"/>
                  <a:pt x="3539477" y="869427"/>
                </a:cubicBezTo>
                <a:cubicBezTo>
                  <a:pt x="3519140" y="877926"/>
                  <a:pt x="3497230" y="882061"/>
                  <a:pt x="3475177" y="881562"/>
                </a:cubicBezTo>
                <a:close/>
                <a:moveTo>
                  <a:pt x="3154626" y="874955"/>
                </a:moveTo>
                <a:lnTo>
                  <a:pt x="3154626" y="527616"/>
                </a:lnTo>
                <a:lnTo>
                  <a:pt x="3184506" y="527616"/>
                </a:lnTo>
                <a:lnTo>
                  <a:pt x="3184506" y="874551"/>
                </a:lnTo>
                <a:close/>
                <a:moveTo>
                  <a:pt x="2954273" y="855134"/>
                </a:moveTo>
                <a:cubicBezTo>
                  <a:pt x="2979332" y="856137"/>
                  <a:pt x="3003657" y="846593"/>
                  <a:pt x="3021284" y="828841"/>
                </a:cubicBezTo>
                <a:cubicBezTo>
                  <a:pt x="3038448" y="811313"/>
                  <a:pt x="3047008" y="787177"/>
                  <a:pt x="3046963" y="756434"/>
                </a:cubicBezTo>
                <a:lnTo>
                  <a:pt x="3046963" y="752456"/>
                </a:lnTo>
                <a:cubicBezTo>
                  <a:pt x="3046963" y="721714"/>
                  <a:pt x="3038403" y="697578"/>
                  <a:pt x="3021283" y="680049"/>
                </a:cubicBezTo>
                <a:cubicBezTo>
                  <a:pt x="2983638" y="644985"/>
                  <a:pt x="2925112" y="644985"/>
                  <a:pt x="2887466" y="680049"/>
                </a:cubicBezTo>
                <a:cubicBezTo>
                  <a:pt x="2870166" y="697578"/>
                  <a:pt x="2861516" y="721714"/>
                  <a:pt x="2861516" y="752456"/>
                </a:cubicBezTo>
                <a:lnTo>
                  <a:pt x="2861516" y="756434"/>
                </a:lnTo>
                <a:cubicBezTo>
                  <a:pt x="2861516" y="787177"/>
                  <a:pt x="2870166" y="811313"/>
                  <a:pt x="2887466" y="828841"/>
                </a:cubicBezTo>
                <a:cubicBezTo>
                  <a:pt x="2905068" y="846504"/>
                  <a:pt x="2929291" y="856038"/>
                  <a:pt x="2954273" y="855134"/>
                </a:cubicBezTo>
                <a:moveTo>
                  <a:pt x="2947498" y="882102"/>
                </a:moveTo>
                <a:cubicBezTo>
                  <a:pt x="2926811" y="882332"/>
                  <a:pt x="2906430" y="877122"/>
                  <a:pt x="2888415" y="867000"/>
                </a:cubicBezTo>
                <a:cubicBezTo>
                  <a:pt x="2870577" y="856836"/>
                  <a:pt x="2855973" y="841884"/>
                  <a:pt x="2846271" y="823852"/>
                </a:cubicBezTo>
                <a:cubicBezTo>
                  <a:pt x="2835562" y="803445"/>
                  <a:pt x="2830245" y="780662"/>
                  <a:pt x="2830823" y="757647"/>
                </a:cubicBezTo>
                <a:lnTo>
                  <a:pt x="2830823" y="751647"/>
                </a:lnTo>
                <a:cubicBezTo>
                  <a:pt x="2830200" y="728531"/>
                  <a:pt x="2835616" y="705650"/>
                  <a:pt x="2846542" y="685240"/>
                </a:cubicBezTo>
                <a:cubicBezTo>
                  <a:pt x="2856390" y="667368"/>
                  <a:pt x="2870964" y="652516"/>
                  <a:pt x="2888686" y="642295"/>
                </a:cubicBezTo>
                <a:cubicBezTo>
                  <a:pt x="2906597" y="632159"/>
                  <a:pt x="2926895" y="626947"/>
                  <a:pt x="2947498" y="627193"/>
                </a:cubicBezTo>
                <a:cubicBezTo>
                  <a:pt x="2974058" y="627193"/>
                  <a:pt x="2994746" y="632407"/>
                  <a:pt x="3009562" y="642834"/>
                </a:cubicBezTo>
                <a:cubicBezTo>
                  <a:pt x="3023131" y="651878"/>
                  <a:pt x="3034310" y="664042"/>
                  <a:pt x="3042152" y="678296"/>
                </a:cubicBezTo>
                <a:lnTo>
                  <a:pt x="3048182" y="678296"/>
                </a:lnTo>
                <a:lnTo>
                  <a:pt x="3048182" y="634137"/>
                </a:lnTo>
                <a:lnTo>
                  <a:pt x="3077046" y="634137"/>
                </a:lnTo>
                <a:lnTo>
                  <a:pt x="3077046" y="834100"/>
                </a:lnTo>
                <a:cubicBezTo>
                  <a:pt x="3077046" y="844010"/>
                  <a:pt x="3081721" y="848999"/>
                  <a:pt x="3091004" y="848999"/>
                </a:cubicBezTo>
                <a:lnTo>
                  <a:pt x="3114447" y="848999"/>
                </a:lnTo>
                <a:lnTo>
                  <a:pt x="3114447" y="874551"/>
                </a:lnTo>
                <a:lnTo>
                  <a:pt x="3082534" y="874551"/>
                </a:lnTo>
                <a:cubicBezTo>
                  <a:pt x="3073161" y="875025"/>
                  <a:pt x="3064026" y="871521"/>
                  <a:pt x="3057397" y="864910"/>
                </a:cubicBezTo>
                <a:cubicBezTo>
                  <a:pt x="3050936" y="857606"/>
                  <a:pt x="3047625" y="848063"/>
                  <a:pt x="3048183" y="838347"/>
                </a:cubicBezTo>
                <a:lnTo>
                  <a:pt x="3048182" y="830392"/>
                </a:lnTo>
                <a:lnTo>
                  <a:pt x="3042152" y="830392"/>
                </a:lnTo>
                <a:cubicBezTo>
                  <a:pt x="3034310" y="844646"/>
                  <a:pt x="3023131" y="856810"/>
                  <a:pt x="3009562" y="865854"/>
                </a:cubicBezTo>
                <a:cubicBezTo>
                  <a:pt x="2994746" y="876281"/>
                  <a:pt x="2974058" y="881495"/>
                  <a:pt x="2947498" y="881495"/>
                </a:cubicBezTo>
                <a:close/>
                <a:moveTo>
                  <a:pt x="2744231" y="634137"/>
                </a:moveTo>
                <a:lnTo>
                  <a:pt x="2774179" y="634137"/>
                </a:lnTo>
                <a:lnTo>
                  <a:pt x="2774179" y="874551"/>
                </a:lnTo>
                <a:lnTo>
                  <a:pt x="2744231" y="874551"/>
                </a:lnTo>
                <a:close/>
                <a:moveTo>
                  <a:pt x="2759205" y="592473"/>
                </a:moveTo>
                <a:cubicBezTo>
                  <a:pt x="2745137" y="592698"/>
                  <a:pt x="2733549" y="581534"/>
                  <a:pt x="2733322" y="567536"/>
                </a:cubicBezTo>
                <a:cubicBezTo>
                  <a:pt x="2733317" y="567241"/>
                  <a:pt x="2733317" y="566946"/>
                  <a:pt x="2733323" y="566651"/>
                </a:cubicBezTo>
                <a:cubicBezTo>
                  <a:pt x="2733054" y="559700"/>
                  <a:pt x="2735763" y="552961"/>
                  <a:pt x="2740776" y="548111"/>
                </a:cubicBezTo>
                <a:cubicBezTo>
                  <a:pt x="2750677" y="537904"/>
                  <a:pt x="2767020" y="537615"/>
                  <a:pt x="2777278" y="547467"/>
                </a:cubicBezTo>
                <a:cubicBezTo>
                  <a:pt x="2782495" y="552477"/>
                  <a:pt x="2785354" y="559440"/>
                  <a:pt x="2785156" y="566651"/>
                </a:cubicBezTo>
                <a:cubicBezTo>
                  <a:pt x="2785311" y="573504"/>
                  <a:pt x="2782700" y="580134"/>
                  <a:pt x="2777906" y="585057"/>
                </a:cubicBezTo>
                <a:cubicBezTo>
                  <a:pt x="2772997" y="590034"/>
                  <a:pt x="2766209" y="592726"/>
                  <a:pt x="2759205" y="592473"/>
                </a:cubicBezTo>
                <a:moveTo>
                  <a:pt x="2573284" y="882372"/>
                </a:moveTo>
                <a:cubicBezTo>
                  <a:pt x="2551330" y="882767"/>
                  <a:pt x="2529638" y="877569"/>
                  <a:pt x="2510272" y="867270"/>
                </a:cubicBezTo>
                <a:cubicBezTo>
                  <a:pt x="2491872" y="857223"/>
                  <a:pt x="2476735" y="842161"/>
                  <a:pt x="2466637" y="823852"/>
                </a:cubicBezTo>
                <a:cubicBezTo>
                  <a:pt x="2455626" y="803443"/>
                  <a:pt x="2450139" y="780535"/>
                  <a:pt x="2450715" y="757378"/>
                </a:cubicBezTo>
                <a:lnTo>
                  <a:pt x="2450715" y="752456"/>
                </a:lnTo>
                <a:cubicBezTo>
                  <a:pt x="2450076" y="729207"/>
                  <a:pt x="2455565" y="706196"/>
                  <a:pt x="2466637" y="685712"/>
                </a:cubicBezTo>
                <a:cubicBezTo>
                  <a:pt x="2476785" y="667510"/>
                  <a:pt x="2491916" y="652548"/>
                  <a:pt x="2510272" y="642564"/>
                </a:cubicBezTo>
                <a:cubicBezTo>
                  <a:pt x="2529638" y="632266"/>
                  <a:pt x="2551330" y="627067"/>
                  <a:pt x="2573284" y="627463"/>
                </a:cubicBezTo>
                <a:cubicBezTo>
                  <a:pt x="2593776" y="626834"/>
                  <a:pt x="2614096" y="631356"/>
                  <a:pt x="2632367" y="640609"/>
                </a:cubicBezTo>
                <a:cubicBezTo>
                  <a:pt x="2647683" y="648649"/>
                  <a:pt x="2660710" y="660406"/>
                  <a:pt x="2670242" y="674790"/>
                </a:cubicBezTo>
                <a:cubicBezTo>
                  <a:pt x="2679114" y="688201"/>
                  <a:pt x="2684983" y="703353"/>
                  <a:pt x="2687452" y="719219"/>
                </a:cubicBezTo>
                <a:lnTo>
                  <a:pt x="2658047" y="725152"/>
                </a:lnTo>
                <a:cubicBezTo>
                  <a:pt x="2656468" y="712584"/>
                  <a:pt x="2652218" y="700496"/>
                  <a:pt x="2645580" y="689690"/>
                </a:cubicBezTo>
                <a:cubicBezTo>
                  <a:pt x="2638744" y="678786"/>
                  <a:pt x="2629107" y="669896"/>
                  <a:pt x="2617664" y="663936"/>
                </a:cubicBezTo>
                <a:cubicBezTo>
                  <a:pt x="2588437" y="650179"/>
                  <a:pt x="2554375" y="651080"/>
                  <a:pt x="2525923" y="666363"/>
                </a:cubicBezTo>
                <a:cubicBezTo>
                  <a:pt x="2511935" y="674543"/>
                  <a:pt x="2500473" y="686391"/>
                  <a:pt x="2492791" y="700612"/>
                </a:cubicBezTo>
                <a:cubicBezTo>
                  <a:pt x="2484319" y="716734"/>
                  <a:pt x="2480121" y="734741"/>
                  <a:pt x="2480595" y="752928"/>
                </a:cubicBezTo>
                <a:lnTo>
                  <a:pt x="2480595" y="756906"/>
                </a:lnTo>
                <a:cubicBezTo>
                  <a:pt x="2480121" y="775093"/>
                  <a:pt x="2484319" y="793100"/>
                  <a:pt x="2492791" y="809223"/>
                </a:cubicBezTo>
                <a:cubicBezTo>
                  <a:pt x="2500473" y="823443"/>
                  <a:pt x="2511934" y="835291"/>
                  <a:pt x="2525923" y="843471"/>
                </a:cubicBezTo>
                <a:cubicBezTo>
                  <a:pt x="2540347" y="851689"/>
                  <a:pt x="2556733" y="855882"/>
                  <a:pt x="2573352" y="855606"/>
                </a:cubicBezTo>
                <a:cubicBezTo>
                  <a:pt x="2600003" y="855606"/>
                  <a:pt x="2620329" y="848752"/>
                  <a:pt x="2634332" y="835044"/>
                </a:cubicBezTo>
                <a:cubicBezTo>
                  <a:pt x="2648187" y="821469"/>
                  <a:pt x="2657265" y="803805"/>
                  <a:pt x="2660215" y="784682"/>
                </a:cubicBezTo>
                <a:lnTo>
                  <a:pt x="2689621" y="790615"/>
                </a:lnTo>
                <a:cubicBezTo>
                  <a:pt x="2686485" y="806535"/>
                  <a:pt x="2680122" y="821652"/>
                  <a:pt x="2670920" y="835044"/>
                </a:cubicBezTo>
                <a:cubicBezTo>
                  <a:pt x="2661136" y="849385"/>
                  <a:pt x="2647969" y="861121"/>
                  <a:pt x="2632570" y="869225"/>
                </a:cubicBezTo>
                <a:cubicBezTo>
                  <a:pt x="2614300" y="878479"/>
                  <a:pt x="2593979" y="883000"/>
                  <a:pt x="2573488" y="882372"/>
                </a:cubicBezTo>
                <a:close/>
                <a:moveTo>
                  <a:pt x="2176508" y="875630"/>
                </a:moveTo>
                <a:lnTo>
                  <a:pt x="2176508" y="633733"/>
                </a:lnTo>
                <a:lnTo>
                  <a:pt x="2205440" y="633733"/>
                </a:lnTo>
                <a:lnTo>
                  <a:pt x="2205440" y="678364"/>
                </a:lnTo>
                <a:lnTo>
                  <a:pt x="2211403" y="678364"/>
                </a:lnTo>
                <a:cubicBezTo>
                  <a:pt x="2218137" y="664602"/>
                  <a:pt x="2228251" y="652753"/>
                  <a:pt x="2240808" y="643913"/>
                </a:cubicBezTo>
                <a:cubicBezTo>
                  <a:pt x="2254359" y="633800"/>
                  <a:pt x="2274212" y="628744"/>
                  <a:pt x="2300162" y="628744"/>
                </a:cubicBezTo>
                <a:cubicBezTo>
                  <a:pt x="2316906" y="628543"/>
                  <a:pt x="2333460" y="632285"/>
                  <a:pt x="2348472" y="639665"/>
                </a:cubicBezTo>
                <a:cubicBezTo>
                  <a:pt x="2363173" y="647008"/>
                  <a:pt x="2375396" y="658467"/>
                  <a:pt x="2383637" y="672633"/>
                </a:cubicBezTo>
                <a:cubicBezTo>
                  <a:pt x="2392990" y="689555"/>
                  <a:pt x="2397556" y="708684"/>
                  <a:pt x="2396849" y="727983"/>
                </a:cubicBezTo>
                <a:lnTo>
                  <a:pt x="2396849" y="874551"/>
                </a:lnTo>
                <a:lnTo>
                  <a:pt x="2366427" y="874551"/>
                </a:lnTo>
                <a:lnTo>
                  <a:pt x="2366427" y="729939"/>
                </a:lnTo>
                <a:cubicBezTo>
                  <a:pt x="2366427" y="703511"/>
                  <a:pt x="2359764" y="684499"/>
                  <a:pt x="2346439" y="672903"/>
                </a:cubicBezTo>
                <a:cubicBezTo>
                  <a:pt x="2331446" y="660735"/>
                  <a:pt x="2312436" y="654558"/>
                  <a:pt x="2293116" y="655576"/>
                </a:cubicBezTo>
                <a:cubicBezTo>
                  <a:pt x="2269854" y="654904"/>
                  <a:pt x="2247338" y="663778"/>
                  <a:pt x="2230848" y="680116"/>
                </a:cubicBezTo>
                <a:cubicBezTo>
                  <a:pt x="2214181" y="696432"/>
                  <a:pt x="2205869" y="721152"/>
                  <a:pt x="2205914" y="754277"/>
                </a:cubicBezTo>
                <a:lnTo>
                  <a:pt x="2205914" y="874551"/>
                </a:lnTo>
                <a:close/>
                <a:moveTo>
                  <a:pt x="1976156" y="855809"/>
                </a:moveTo>
                <a:cubicBezTo>
                  <a:pt x="2001232" y="856797"/>
                  <a:pt x="2025572" y="847256"/>
                  <a:pt x="2043233" y="829516"/>
                </a:cubicBezTo>
                <a:cubicBezTo>
                  <a:pt x="2060308" y="811987"/>
                  <a:pt x="2068868" y="787851"/>
                  <a:pt x="2068913" y="757108"/>
                </a:cubicBezTo>
                <a:lnTo>
                  <a:pt x="2068913" y="753131"/>
                </a:lnTo>
                <a:cubicBezTo>
                  <a:pt x="2068913" y="722388"/>
                  <a:pt x="2060353" y="698252"/>
                  <a:pt x="2043233" y="680723"/>
                </a:cubicBezTo>
                <a:cubicBezTo>
                  <a:pt x="2005588" y="645659"/>
                  <a:pt x="1947062" y="645659"/>
                  <a:pt x="1909416" y="680723"/>
                </a:cubicBezTo>
                <a:cubicBezTo>
                  <a:pt x="1892116" y="698252"/>
                  <a:pt x="1883466" y="722388"/>
                  <a:pt x="1883466" y="753131"/>
                </a:cubicBezTo>
                <a:lnTo>
                  <a:pt x="1883466" y="757108"/>
                </a:lnTo>
                <a:cubicBezTo>
                  <a:pt x="1883466" y="787851"/>
                  <a:pt x="1892116" y="811987"/>
                  <a:pt x="1909416" y="829516"/>
                </a:cubicBezTo>
                <a:cubicBezTo>
                  <a:pt x="1926983" y="847189"/>
                  <a:pt x="1951191" y="856726"/>
                  <a:pt x="1976156" y="855809"/>
                </a:cubicBezTo>
                <a:moveTo>
                  <a:pt x="1969380" y="882776"/>
                </a:moveTo>
                <a:cubicBezTo>
                  <a:pt x="1948714" y="883007"/>
                  <a:pt x="1928355" y="877797"/>
                  <a:pt x="1910365" y="867674"/>
                </a:cubicBezTo>
                <a:cubicBezTo>
                  <a:pt x="1892514" y="857528"/>
                  <a:pt x="1877905" y="842571"/>
                  <a:pt x="1868221" y="824527"/>
                </a:cubicBezTo>
                <a:cubicBezTo>
                  <a:pt x="1857512" y="804119"/>
                  <a:pt x="1852195" y="781337"/>
                  <a:pt x="1852773" y="758322"/>
                </a:cubicBezTo>
                <a:lnTo>
                  <a:pt x="1852773" y="752321"/>
                </a:lnTo>
                <a:cubicBezTo>
                  <a:pt x="1852115" y="729202"/>
                  <a:pt x="1857533" y="706312"/>
                  <a:pt x="1868492" y="685914"/>
                </a:cubicBezTo>
                <a:cubicBezTo>
                  <a:pt x="1878293" y="668030"/>
                  <a:pt x="1892849" y="653173"/>
                  <a:pt x="1910568" y="642969"/>
                </a:cubicBezTo>
                <a:cubicBezTo>
                  <a:pt x="1928479" y="632833"/>
                  <a:pt x="1948777" y="627621"/>
                  <a:pt x="1969380" y="627867"/>
                </a:cubicBezTo>
                <a:cubicBezTo>
                  <a:pt x="1996031" y="627867"/>
                  <a:pt x="2016718" y="633081"/>
                  <a:pt x="2031444" y="643508"/>
                </a:cubicBezTo>
                <a:cubicBezTo>
                  <a:pt x="2045024" y="652560"/>
                  <a:pt x="2056223" y="664721"/>
                  <a:pt x="2064102" y="678970"/>
                </a:cubicBezTo>
                <a:lnTo>
                  <a:pt x="2070065" y="678970"/>
                </a:lnTo>
                <a:lnTo>
                  <a:pt x="2070065" y="634811"/>
                </a:lnTo>
                <a:lnTo>
                  <a:pt x="2098996" y="634811"/>
                </a:lnTo>
                <a:lnTo>
                  <a:pt x="2098996" y="834100"/>
                </a:lnTo>
                <a:cubicBezTo>
                  <a:pt x="2098996" y="844010"/>
                  <a:pt x="2103671" y="848999"/>
                  <a:pt x="2112954" y="848999"/>
                </a:cubicBezTo>
                <a:lnTo>
                  <a:pt x="2136058" y="848999"/>
                </a:lnTo>
                <a:lnTo>
                  <a:pt x="2136058" y="874551"/>
                </a:lnTo>
                <a:lnTo>
                  <a:pt x="2104146" y="874551"/>
                </a:lnTo>
                <a:cubicBezTo>
                  <a:pt x="2094752" y="875027"/>
                  <a:pt x="2085595" y="871525"/>
                  <a:pt x="2078941" y="864910"/>
                </a:cubicBezTo>
                <a:cubicBezTo>
                  <a:pt x="2072505" y="857591"/>
                  <a:pt x="2069198" y="848059"/>
                  <a:pt x="2069726" y="838347"/>
                </a:cubicBezTo>
                <a:lnTo>
                  <a:pt x="2069726" y="830392"/>
                </a:lnTo>
                <a:lnTo>
                  <a:pt x="2063763" y="830392"/>
                </a:lnTo>
                <a:cubicBezTo>
                  <a:pt x="2055885" y="844642"/>
                  <a:pt x="2044685" y="856803"/>
                  <a:pt x="2031105" y="865854"/>
                </a:cubicBezTo>
                <a:cubicBezTo>
                  <a:pt x="2016334" y="876281"/>
                  <a:pt x="1995647" y="881495"/>
                  <a:pt x="1969041" y="881495"/>
                </a:cubicBezTo>
                <a:close/>
                <a:moveTo>
                  <a:pt x="1578634" y="876034"/>
                </a:moveTo>
                <a:lnTo>
                  <a:pt x="1578634" y="633733"/>
                </a:lnTo>
                <a:lnTo>
                  <a:pt x="1607566" y="633733"/>
                </a:lnTo>
                <a:lnTo>
                  <a:pt x="1607566" y="678364"/>
                </a:lnTo>
                <a:lnTo>
                  <a:pt x="1613528" y="678364"/>
                </a:lnTo>
                <a:cubicBezTo>
                  <a:pt x="1620241" y="664588"/>
                  <a:pt x="1630359" y="652734"/>
                  <a:pt x="1642934" y="643913"/>
                </a:cubicBezTo>
                <a:cubicBezTo>
                  <a:pt x="1656485" y="633800"/>
                  <a:pt x="1676247" y="628744"/>
                  <a:pt x="1702220" y="628744"/>
                </a:cubicBezTo>
                <a:cubicBezTo>
                  <a:pt x="1718985" y="628550"/>
                  <a:pt x="1735559" y="632292"/>
                  <a:pt x="1750598" y="639665"/>
                </a:cubicBezTo>
                <a:cubicBezTo>
                  <a:pt x="1765299" y="647008"/>
                  <a:pt x="1777522" y="658467"/>
                  <a:pt x="1785763" y="672633"/>
                </a:cubicBezTo>
                <a:cubicBezTo>
                  <a:pt x="1795061" y="689574"/>
                  <a:pt x="1799601" y="708693"/>
                  <a:pt x="1798907" y="727983"/>
                </a:cubicBezTo>
                <a:lnTo>
                  <a:pt x="1798907" y="874551"/>
                </a:lnTo>
                <a:lnTo>
                  <a:pt x="1769027" y="874551"/>
                </a:lnTo>
                <a:lnTo>
                  <a:pt x="1769027" y="729939"/>
                </a:lnTo>
                <a:cubicBezTo>
                  <a:pt x="1769027" y="703511"/>
                  <a:pt x="1762387" y="684499"/>
                  <a:pt x="1749107" y="672903"/>
                </a:cubicBezTo>
                <a:cubicBezTo>
                  <a:pt x="1734108" y="660746"/>
                  <a:pt x="1715103" y="654571"/>
                  <a:pt x="1695784" y="655576"/>
                </a:cubicBezTo>
                <a:cubicBezTo>
                  <a:pt x="1672503" y="654910"/>
                  <a:pt x="1649968" y="663781"/>
                  <a:pt x="1633449" y="680116"/>
                </a:cubicBezTo>
                <a:cubicBezTo>
                  <a:pt x="1616826" y="696432"/>
                  <a:pt x="1608515" y="721152"/>
                  <a:pt x="1608515" y="754277"/>
                </a:cubicBezTo>
                <a:lnTo>
                  <a:pt x="1608515" y="874551"/>
                </a:lnTo>
                <a:close/>
                <a:moveTo>
                  <a:pt x="1479915" y="635014"/>
                </a:moveTo>
                <a:lnTo>
                  <a:pt x="1509863" y="635014"/>
                </a:lnTo>
                <a:lnTo>
                  <a:pt x="1509863" y="874551"/>
                </a:lnTo>
                <a:lnTo>
                  <a:pt x="1479915" y="874551"/>
                </a:lnTo>
                <a:close/>
                <a:moveTo>
                  <a:pt x="1494889" y="593349"/>
                </a:moveTo>
                <a:cubicBezTo>
                  <a:pt x="1480820" y="593575"/>
                  <a:pt x="1469232" y="582410"/>
                  <a:pt x="1469005" y="568412"/>
                </a:cubicBezTo>
                <a:cubicBezTo>
                  <a:pt x="1469000" y="568117"/>
                  <a:pt x="1469000" y="567822"/>
                  <a:pt x="1469006" y="567528"/>
                </a:cubicBezTo>
                <a:cubicBezTo>
                  <a:pt x="1468737" y="560576"/>
                  <a:pt x="1471446" y="553837"/>
                  <a:pt x="1476459" y="548988"/>
                </a:cubicBezTo>
                <a:cubicBezTo>
                  <a:pt x="1486360" y="538780"/>
                  <a:pt x="1502703" y="538492"/>
                  <a:pt x="1512961" y="548344"/>
                </a:cubicBezTo>
                <a:cubicBezTo>
                  <a:pt x="1518178" y="553354"/>
                  <a:pt x="1521037" y="560316"/>
                  <a:pt x="1520839" y="567528"/>
                </a:cubicBezTo>
                <a:cubicBezTo>
                  <a:pt x="1520426" y="574060"/>
                  <a:pt x="1517517" y="580187"/>
                  <a:pt x="1512708" y="584652"/>
                </a:cubicBezTo>
                <a:cubicBezTo>
                  <a:pt x="1507799" y="589629"/>
                  <a:pt x="1501012" y="592321"/>
                  <a:pt x="1494008" y="592068"/>
                </a:cubicBezTo>
                <a:moveTo>
                  <a:pt x="1222376" y="874551"/>
                </a:moveTo>
                <a:lnTo>
                  <a:pt x="1222376" y="527616"/>
                </a:lnTo>
                <a:lnTo>
                  <a:pt x="1429708" y="527616"/>
                </a:lnTo>
                <a:lnTo>
                  <a:pt x="1429708" y="556336"/>
                </a:lnTo>
                <a:lnTo>
                  <a:pt x="1254289" y="556336"/>
                </a:lnTo>
                <a:lnTo>
                  <a:pt x="1254289" y="686319"/>
                </a:lnTo>
                <a:lnTo>
                  <a:pt x="1415276" y="686319"/>
                </a:lnTo>
                <a:lnTo>
                  <a:pt x="1415276" y="715039"/>
                </a:lnTo>
                <a:lnTo>
                  <a:pt x="1254289" y="715039"/>
                </a:lnTo>
                <a:lnTo>
                  <a:pt x="1254289" y="874551"/>
                </a:lnTo>
                <a:close/>
                <a:moveTo>
                  <a:pt x="1276580" y="286663"/>
                </a:moveTo>
                <a:lnTo>
                  <a:pt x="1432418" y="286663"/>
                </a:lnTo>
                <a:lnTo>
                  <a:pt x="1432418" y="437006"/>
                </a:lnTo>
                <a:lnTo>
                  <a:pt x="1486622" y="437006"/>
                </a:lnTo>
                <a:lnTo>
                  <a:pt x="1486622" y="88723"/>
                </a:lnTo>
                <a:lnTo>
                  <a:pt x="1432418" y="88723"/>
                </a:lnTo>
                <a:lnTo>
                  <a:pt x="1432418" y="238054"/>
                </a:lnTo>
                <a:lnTo>
                  <a:pt x="1276580" y="238054"/>
                </a:lnTo>
                <a:lnTo>
                  <a:pt x="1276580" y="88723"/>
                </a:lnTo>
                <a:lnTo>
                  <a:pt x="1222376" y="88723"/>
                </a:lnTo>
                <a:lnTo>
                  <a:pt x="1222376" y="437208"/>
                </a:lnTo>
                <a:lnTo>
                  <a:pt x="1276580" y="437208"/>
                </a:lnTo>
                <a:close/>
                <a:moveTo>
                  <a:pt x="2211606" y="334934"/>
                </a:moveTo>
                <a:lnTo>
                  <a:pt x="2219669" y="334934"/>
                </a:lnTo>
                <a:lnTo>
                  <a:pt x="2321302" y="437006"/>
                </a:lnTo>
                <a:lnTo>
                  <a:pt x="2389057" y="437006"/>
                </a:lnTo>
                <a:lnTo>
                  <a:pt x="2260119" y="310799"/>
                </a:lnTo>
                <a:lnTo>
                  <a:pt x="2384518" y="191805"/>
                </a:lnTo>
                <a:lnTo>
                  <a:pt x="2316085" y="191805"/>
                </a:lnTo>
                <a:lnTo>
                  <a:pt x="2219194" y="287337"/>
                </a:lnTo>
                <a:lnTo>
                  <a:pt x="2211131" y="287337"/>
                </a:lnTo>
                <a:lnTo>
                  <a:pt x="2211131" y="88723"/>
                </a:lnTo>
                <a:lnTo>
                  <a:pt x="2159705" y="88723"/>
                </a:lnTo>
                <a:lnTo>
                  <a:pt x="2159705" y="437208"/>
                </a:lnTo>
                <a:lnTo>
                  <a:pt x="2211131" y="437208"/>
                </a:lnTo>
                <a:close/>
                <a:moveTo>
                  <a:pt x="3196025" y="316529"/>
                </a:moveTo>
                <a:cubicBezTo>
                  <a:pt x="3196025" y="343092"/>
                  <a:pt x="3190875" y="363722"/>
                  <a:pt x="3176579" y="377745"/>
                </a:cubicBezTo>
                <a:cubicBezTo>
                  <a:pt x="3145432" y="406357"/>
                  <a:pt x="3097420" y="406357"/>
                  <a:pt x="3066273" y="377745"/>
                </a:cubicBezTo>
                <a:cubicBezTo>
                  <a:pt x="3051412" y="363677"/>
                  <a:pt x="3043982" y="343339"/>
                  <a:pt x="3043982" y="316731"/>
                </a:cubicBezTo>
                <a:lnTo>
                  <a:pt x="3043982" y="312214"/>
                </a:lnTo>
                <a:cubicBezTo>
                  <a:pt x="3043982" y="286056"/>
                  <a:pt x="3051231" y="265831"/>
                  <a:pt x="3065731" y="251538"/>
                </a:cubicBezTo>
                <a:cubicBezTo>
                  <a:pt x="3080264" y="237249"/>
                  <a:pt x="3100056" y="229522"/>
                  <a:pt x="3120477" y="230166"/>
                </a:cubicBezTo>
                <a:cubicBezTo>
                  <a:pt x="3141063" y="229500"/>
                  <a:pt x="3161031" y="237219"/>
                  <a:pt x="3175766" y="251538"/>
                </a:cubicBezTo>
                <a:cubicBezTo>
                  <a:pt x="3190266" y="265898"/>
                  <a:pt x="3195483" y="286124"/>
                  <a:pt x="3195483" y="312214"/>
                </a:cubicBezTo>
                <a:lnTo>
                  <a:pt x="3195483" y="316731"/>
                </a:lnTo>
                <a:close/>
                <a:moveTo>
                  <a:pt x="3263780" y="400735"/>
                </a:moveTo>
                <a:cubicBezTo>
                  <a:pt x="3256988" y="401598"/>
                  <a:pt x="3250777" y="396819"/>
                  <a:pt x="3249909" y="390061"/>
                </a:cubicBezTo>
                <a:cubicBezTo>
                  <a:pt x="3249818" y="389353"/>
                  <a:pt x="3249789" y="388638"/>
                  <a:pt x="3249823" y="387925"/>
                </a:cubicBezTo>
                <a:lnTo>
                  <a:pt x="3249823" y="191805"/>
                </a:lnTo>
                <a:lnTo>
                  <a:pt x="3199141" y="191805"/>
                </a:lnTo>
                <a:lnTo>
                  <a:pt x="3199141" y="235290"/>
                </a:lnTo>
                <a:lnTo>
                  <a:pt x="3185048" y="235290"/>
                </a:lnTo>
                <a:cubicBezTo>
                  <a:pt x="3185048" y="235290"/>
                  <a:pt x="3172785" y="184794"/>
                  <a:pt x="3106046" y="184794"/>
                </a:cubicBezTo>
                <a:cubicBezTo>
                  <a:pt x="3064989" y="184494"/>
                  <a:pt x="3027141" y="206840"/>
                  <a:pt x="3007732" y="242841"/>
                </a:cubicBezTo>
                <a:cubicBezTo>
                  <a:pt x="2996724" y="263754"/>
                  <a:pt x="2991310" y="287134"/>
                  <a:pt x="2992013" y="310731"/>
                </a:cubicBezTo>
                <a:lnTo>
                  <a:pt x="2992013" y="318215"/>
                </a:lnTo>
                <a:cubicBezTo>
                  <a:pt x="2991367" y="341797"/>
                  <a:pt x="2996678" y="365163"/>
                  <a:pt x="3007461" y="386172"/>
                </a:cubicBezTo>
                <a:cubicBezTo>
                  <a:pt x="3016993" y="404219"/>
                  <a:pt x="3031402" y="419256"/>
                  <a:pt x="3049063" y="429590"/>
                </a:cubicBezTo>
                <a:cubicBezTo>
                  <a:pt x="3066382" y="439524"/>
                  <a:pt x="3086056" y="444669"/>
                  <a:pt x="3106046" y="444489"/>
                </a:cubicBezTo>
                <a:cubicBezTo>
                  <a:pt x="3175766" y="444489"/>
                  <a:pt x="3188165" y="389004"/>
                  <a:pt x="3188165" y="389004"/>
                </a:cubicBezTo>
                <a:lnTo>
                  <a:pt x="3201716" y="389004"/>
                </a:lnTo>
                <a:lnTo>
                  <a:pt x="3201716" y="400735"/>
                </a:lnTo>
                <a:cubicBezTo>
                  <a:pt x="3201193" y="410896"/>
                  <a:pt x="3205211" y="420767"/>
                  <a:pt x="3212693" y="427702"/>
                </a:cubicBezTo>
                <a:cubicBezTo>
                  <a:pt x="3220541" y="434537"/>
                  <a:pt x="3230729" y="438109"/>
                  <a:pt x="3241150" y="437680"/>
                </a:cubicBezTo>
                <a:lnTo>
                  <a:pt x="3295693" y="437680"/>
                </a:lnTo>
                <a:lnTo>
                  <a:pt x="3295693" y="400937"/>
                </a:lnTo>
                <a:close/>
                <a:moveTo>
                  <a:pt x="2446921" y="316731"/>
                </a:moveTo>
                <a:lnTo>
                  <a:pt x="2446921" y="312214"/>
                </a:lnTo>
                <a:cubicBezTo>
                  <a:pt x="2446921" y="286640"/>
                  <a:pt x="2453990" y="266662"/>
                  <a:pt x="2468128" y="252279"/>
                </a:cubicBezTo>
                <a:cubicBezTo>
                  <a:pt x="2499207" y="223429"/>
                  <a:pt x="2547423" y="223429"/>
                  <a:pt x="2578502" y="252279"/>
                </a:cubicBezTo>
                <a:cubicBezTo>
                  <a:pt x="2592459" y="266640"/>
                  <a:pt x="2599506" y="286663"/>
                  <a:pt x="2599506" y="312214"/>
                </a:cubicBezTo>
                <a:lnTo>
                  <a:pt x="2599506" y="316731"/>
                </a:lnTo>
                <a:cubicBezTo>
                  <a:pt x="2599506" y="342261"/>
                  <a:pt x="2592414" y="362239"/>
                  <a:pt x="2578231" y="376666"/>
                </a:cubicBezTo>
                <a:cubicBezTo>
                  <a:pt x="2547295" y="405614"/>
                  <a:pt x="2499064" y="405614"/>
                  <a:pt x="2468128" y="376666"/>
                </a:cubicBezTo>
                <a:cubicBezTo>
                  <a:pt x="2453990" y="362284"/>
                  <a:pt x="2446921" y="342306"/>
                  <a:pt x="2446921" y="316731"/>
                </a:cubicBezTo>
                <a:moveTo>
                  <a:pt x="2589207" y="428983"/>
                </a:moveTo>
                <a:cubicBezTo>
                  <a:pt x="2608258" y="419097"/>
                  <a:pt x="2624059" y="403982"/>
                  <a:pt x="2634739" y="385431"/>
                </a:cubicBezTo>
                <a:cubicBezTo>
                  <a:pt x="2646167" y="364820"/>
                  <a:pt x="2651851" y="341544"/>
                  <a:pt x="2651203" y="318012"/>
                </a:cubicBezTo>
                <a:lnTo>
                  <a:pt x="2651203" y="310596"/>
                </a:lnTo>
                <a:cubicBezTo>
                  <a:pt x="2651841" y="287195"/>
                  <a:pt x="2646155" y="264052"/>
                  <a:pt x="2634739" y="243583"/>
                </a:cubicBezTo>
                <a:cubicBezTo>
                  <a:pt x="2623857" y="225204"/>
                  <a:pt x="2608012" y="210231"/>
                  <a:pt x="2589004" y="200367"/>
                </a:cubicBezTo>
                <a:cubicBezTo>
                  <a:pt x="2568621" y="189823"/>
                  <a:pt x="2545912" y="184516"/>
                  <a:pt x="2522942" y="184929"/>
                </a:cubicBezTo>
                <a:cubicBezTo>
                  <a:pt x="2500056" y="184483"/>
                  <a:pt x="2477426" y="189793"/>
                  <a:pt x="2457152" y="200367"/>
                </a:cubicBezTo>
                <a:cubicBezTo>
                  <a:pt x="2438268" y="210410"/>
                  <a:pt x="2422571" y="225492"/>
                  <a:pt x="2411823" y="243920"/>
                </a:cubicBezTo>
                <a:cubicBezTo>
                  <a:pt x="2400407" y="264389"/>
                  <a:pt x="2394721" y="287532"/>
                  <a:pt x="2395359" y="310933"/>
                </a:cubicBezTo>
                <a:lnTo>
                  <a:pt x="2395359" y="318350"/>
                </a:lnTo>
                <a:cubicBezTo>
                  <a:pt x="2394710" y="341881"/>
                  <a:pt x="2400395" y="365157"/>
                  <a:pt x="2411823" y="385768"/>
                </a:cubicBezTo>
                <a:cubicBezTo>
                  <a:pt x="2422463" y="404279"/>
                  <a:pt x="2438187" y="419387"/>
                  <a:pt x="2457151" y="429320"/>
                </a:cubicBezTo>
                <a:cubicBezTo>
                  <a:pt x="2477484" y="439712"/>
                  <a:pt x="2500089" y="444923"/>
                  <a:pt x="2522942" y="444489"/>
                </a:cubicBezTo>
                <a:cubicBezTo>
                  <a:pt x="2545878" y="444890"/>
                  <a:pt x="2568563" y="439681"/>
                  <a:pt x="2589004" y="429320"/>
                </a:cubicBezTo>
                <a:moveTo>
                  <a:pt x="2765168" y="378284"/>
                </a:moveTo>
                <a:cubicBezTo>
                  <a:pt x="2750668" y="364082"/>
                  <a:pt x="2743418" y="343676"/>
                  <a:pt x="2743418" y="317069"/>
                </a:cubicBezTo>
                <a:lnTo>
                  <a:pt x="2743418" y="312552"/>
                </a:lnTo>
                <a:cubicBezTo>
                  <a:pt x="2743418" y="286393"/>
                  <a:pt x="2750668" y="266168"/>
                  <a:pt x="2765168" y="251875"/>
                </a:cubicBezTo>
                <a:cubicBezTo>
                  <a:pt x="2796285" y="223387"/>
                  <a:pt x="2844153" y="223387"/>
                  <a:pt x="2875270" y="251875"/>
                </a:cubicBezTo>
                <a:cubicBezTo>
                  <a:pt x="2889702" y="266235"/>
                  <a:pt x="2894987" y="286461"/>
                  <a:pt x="2894987" y="312552"/>
                </a:cubicBezTo>
                <a:lnTo>
                  <a:pt x="2894987" y="317069"/>
                </a:lnTo>
                <a:cubicBezTo>
                  <a:pt x="2894987" y="343631"/>
                  <a:pt x="2889838" y="364261"/>
                  <a:pt x="2875474" y="378284"/>
                </a:cubicBezTo>
                <a:cubicBezTo>
                  <a:pt x="2844327" y="406896"/>
                  <a:pt x="2796315" y="406896"/>
                  <a:pt x="2765168" y="378284"/>
                </a:cubicBezTo>
                <a:close/>
                <a:moveTo>
                  <a:pt x="2887534" y="389004"/>
                </a:moveTo>
                <a:lnTo>
                  <a:pt x="2901085" y="389004"/>
                </a:lnTo>
                <a:lnTo>
                  <a:pt x="2901085" y="437545"/>
                </a:lnTo>
                <a:lnTo>
                  <a:pt x="2949124" y="437545"/>
                </a:lnTo>
                <a:lnTo>
                  <a:pt x="2949124" y="88723"/>
                </a:lnTo>
                <a:lnTo>
                  <a:pt x="2898578" y="88723"/>
                </a:lnTo>
                <a:lnTo>
                  <a:pt x="2898578" y="235290"/>
                </a:lnTo>
                <a:lnTo>
                  <a:pt x="2884621" y="235290"/>
                </a:lnTo>
                <a:cubicBezTo>
                  <a:pt x="2884621" y="235290"/>
                  <a:pt x="2872357" y="184794"/>
                  <a:pt x="2805618" y="184794"/>
                </a:cubicBezTo>
                <a:cubicBezTo>
                  <a:pt x="2764549" y="184448"/>
                  <a:pt x="2726680" y="206808"/>
                  <a:pt x="2707305" y="242841"/>
                </a:cubicBezTo>
                <a:cubicBezTo>
                  <a:pt x="2696288" y="263748"/>
                  <a:pt x="2690896" y="287136"/>
                  <a:pt x="2691653" y="310731"/>
                </a:cubicBezTo>
                <a:lnTo>
                  <a:pt x="2691653" y="318215"/>
                </a:lnTo>
                <a:cubicBezTo>
                  <a:pt x="2690993" y="341806"/>
                  <a:pt x="2696330" y="365181"/>
                  <a:pt x="2707169" y="386172"/>
                </a:cubicBezTo>
                <a:cubicBezTo>
                  <a:pt x="2716619" y="404211"/>
                  <a:pt x="2730961" y="419252"/>
                  <a:pt x="2748568" y="429590"/>
                </a:cubicBezTo>
                <a:cubicBezTo>
                  <a:pt x="2765910" y="439527"/>
                  <a:pt x="2785606" y="444671"/>
                  <a:pt x="2805618" y="444489"/>
                </a:cubicBezTo>
                <a:cubicBezTo>
                  <a:pt x="2875270" y="444152"/>
                  <a:pt x="2887670" y="388667"/>
                  <a:pt x="2887670" y="388667"/>
                </a:cubicBezTo>
                <a:close/>
                <a:moveTo>
                  <a:pt x="707367" y="876034"/>
                </a:moveTo>
                <a:lnTo>
                  <a:pt x="791926" y="876034"/>
                </a:lnTo>
                <a:lnTo>
                  <a:pt x="791926" y="175962"/>
                </a:lnTo>
                <a:lnTo>
                  <a:pt x="707367" y="175962"/>
                </a:lnTo>
                <a:close/>
                <a:moveTo>
                  <a:pt x="353683" y="964015"/>
                </a:moveTo>
                <a:lnTo>
                  <a:pt x="438175" y="964015"/>
                </a:lnTo>
                <a:lnTo>
                  <a:pt x="438175" y="604338"/>
                </a:lnTo>
                <a:lnTo>
                  <a:pt x="530254" y="604338"/>
                </a:lnTo>
                <a:lnTo>
                  <a:pt x="530254" y="787986"/>
                </a:lnTo>
                <a:lnTo>
                  <a:pt x="614881" y="787986"/>
                </a:lnTo>
                <a:lnTo>
                  <a:pt x="614881" y="523976"/>
                </a:lnTo>
                <a:lnTo>
                  <a:pt x="353683" y="523976"/>
                </a:lnTo>
                <a:close/>
                <a:moveTo>
                  <a:pt x="176842" y="787986"/>
                </a:moveTo>
                <a:lnTo>
                  <a:pt x="261401" y="787986"/>
                </a:lnTo>
                <a:lnTo>
                  <a:pt x="261401" y="87981"/>
                </a:lnTo>
                <a:lnTo>
                  <a:pt x="176842" y="87981"/>
                </a:lnTo>
                <a:close/>
                <a:moveTo>
                  <a:pt x="530254" y="359744"/>
                </a:moveTo>
                <a:lnTo>
                  <a:pt x="438175" y="359744"/>
                </a:lnTo>
                <a:lnTo>
                  <a:pt x="438175" y="175962"/>
                </a:lnTo>
                <a:lnTo>
                  <a:pt x="353683" y="175962"/>
                </a:lnTo>
                <a:lnTo>
                  <a:pt x="353683" y="439905"/>
                </a:lnTo>
                <a:lnTo>
                  <a:pt x="615152" y="439905"/>
                </a:lnTo>
                <a:lnTo>
                  <a:pt x="615152" y="0"/>
                </a:lnTo>
                <a:lnTo>
                  <a:pt x="530254" y="0"/>
                </a:lnTo>
                <a:lnTo>
                  <a:pt x="530254" y="359744"/>
                </a:lnTo>
                <a:close/>
                <a:moveTo>
                  <a:pt x="2598557" y="110836"/>
                </a:moveTo>
                <a:lnTo>
                  <a:pt x="2447734" y="110836"/>
                </a:lnTo>
                <a:lnTo>
                  <a:pt x="2447734" y="148927"/>
                </a:lnTo>
                <a:lnTo>
                  <a:pt x="2598489" y="148927"/>
                </a:lnTo>
                <a:close/>
                <a:moveTo>
                  <a:pt x="0" y="612024"/>
                </a:moveTo>
                <a:lnTo>
                  <a:pt x="84491" y="612024"/>
                </a:lnTo>
                <a:lnTo>
                  <a:pt x="84491" y="351991"/>
                </a:lnTo>
                <a:lnTo>
                  <a:pt x="0" y="351991"/>
                </a:lnTo>
                <a:close/>
                <a:moveTo>
                  <a:pt x="1941465" y="335204"/>
                </a:moveTo>
                <a:lnTo>
                  <a:pt x="1949460" y="335204"/>
                </a:lnTo>
                <a:lnTo>
                  <a:pt x="2051093" y="437275"/>
                </a:lnTo>
                <a:lnTo>
                  <a:pt x="2118849" y="437275"/>
                </a:lnTo>
                <a:lnTo>
                  <a:pt x="1990384" y="310799"/>
                </a:lnTo>
                <a:lnTo>
                  <a:pt x="2114783" y="191805"/>
                </a:lnTo>
                <a:lnTo>
                  <a:pt x="2046350" y="191805"/>
                </a:lnTo>
                <a:lnTo>
                  <a:pt x="1949460" y="287337"/>
                </a:lnTo>
                <a:lnTo>
                  <a:pt x="1941465" y="287337"/>
                </a:lnTo>
                <a:lnTo>
                  <a:pt x="1941465" y="88723"/>
                </a:lnTo>
                <a:lnTo>
                  <a:pt x="1890038" y="88723"/>
                </a:lnTo>
                <a:lnTo>
                  <a:pt x="1890038" y="437208"/>
                </a:lnTo>
                <a:lnTo>
                  <a:pt x="1941465" y="437208"/>
                </a:lnTo>
                <a:lnTo>
                  <a:pt x="1941465" y="335204"/>
                </a:lnTo>
                <a:close/>
                <a:moveTo>
                  <a:pt x="1751004" y="316799"/>
                </a:moveTo>
                <a:cubicBezTo>
                  <a:pt x="1752126" y="339415"/>
                  <a:pt x="1743957" y="361513"/>
                  <a:pt x="1728374" y="378015"/>
                </a:cubicBezTo>
                <a:cubicBezTo>
                  <a:pt x="1697218" y="406668"/>
                  <a:pt x="1649157" y="406668"/>
                  <a:pt x="1618000" y="378015"/>
                </a:cubicBezTo>
                <a:cubicBezTo>
                  <a:pt x="1603568" y="363789"/>
                  <a:pt x="1596251" y="343362"/>
                  <a:pt x="1596251" y="316799"/>
                </a:cubicBezTo>
                <a:lnTo>
                  <a:pt x="1596251" y="312282"/>
                </a:lnTo>
                <a:cubicBezTo>
                  <a:pt x="1596251" y="286124"/>
                  <a:pt x="1603568" y="265898"/>
                  <a:pt x="1618000" y="251605"/>
                </a:cubicBezTo>
                <a:cubicBezTo>
                  <a:pt x="1649118" y="223118"/>
                  <a:pt x="1696986" y="223118"/>
                  <a:pt x="1728103" y="251605"/>
                </a:cubicBezTo>
                <a:cubicBezTo>
                  <a:pt x="1743713" y="267889"/>
                  <a:pt x="1751983" y="289799"/>
                  <a:pt x="1751004" y="312282"/>
                </a:cubicBezTo>
                <a:close/>
                <a:moveTo>
                  <a:pt x="1801888" y="388195"/>
                </a:moveTo>
                <a:lnTo>
                  <a:pt x="1801888" y="191805"/>
                </a:lnTo>
                <a:lnTo>
                  <a:pt x="1751343" y="191805"/>
                </a:lnTo>
                <a:lnTo>
                  <a:pt x="1751343" y="235290"/>
                </a:lnTo>
                <a:lnTo>
                  <a:pt x="1737318" y="235290"/>
                </a:lnTo>
                <a:cubicBezTo>
                  <a:pt x="1737318" y="235290"/>
                  <a:pt x="1725054" y="184794"/>
                  <a:pt x="1658315" y="184794"/>
                </a:cubicBezTo>
                <a:cubicBezTo>
                  <a:pt x="1617307" y="184544"/>
                  <a:pt x="1579523" y="206883"/>
                  <a:pt x="1560137" y="242841"/>
                </a:cubicBezTo>
                <a:cubicBezTo>
                  <a:pt x="1549105" y="263747"/>
                  <a:pt x="1543668" y="287128"/>
                  <a:pt x="1544350" y="310731"/>
                </a:cubicBezTo>
                <a:lnTo>
                  <a:pt x="1544350" y="318215"/>
                </a:lnTo>
                <a:cubicBezTo>
                  <a:pt x="1543741" y="341832"/>
                  <a:pt x="1549173" y="365217"/>
                  <a:pt x="1560137" y="386172"/>
                </a:cubicBezTo>
                <a:cubicBezTo>
                  <a:pt x="1569525" y="404167"/>
                  <a:pt x="1583767" y="419202"/>
                  <a:pt x="1601265" y="429590"/>
                </a:cubicBezTo>
                <a:cubicBezTo>
                  <a:pt x="1618611" y="439518"/>
                  <a:pt x="1638305" y="444661"/>
                  <a:pt x="1658315" y="444489"/>
                </a:cubicBezTo>
                <a:cubicBezTo>
                  <a:pt x="1727967" y="444489"/>
                  <a:pt x="1740367" y="389004"/>
                  <a:pt x="1740367" y="389004"/>
                </a:cubicBezTo>
                <a:lnTo>
                  <a:pt x="1753918" y="389004"/>
                </a:lnTo>
                <a:lnTo>
                  <a:pt x="1753918" y="400735"/>
                </a:lnTo>
                <a:cubicBezTo>
                  <a:pt x="1753395" y="410896"/>
                  <a:pt x="1757413" y="420767"/>
                  <a:pt x="1764894" y="427702"/>
                </a:cubicBezTo>
                <a:cubicBezTo>
                  <a:pt x="1772742" y="434537"/>
                  <a:pt x="1782930" y="438109"/>
                  <a:pt x="1793351" y="437680"/>
                </a:cubicBezTo>
                <a:lnTo>
                  <a:pt x="1847556" y="437680"/>
                </a:lnTo>
                <a:lnTo>
                  <a:pt x="1847556" y="400937"/>
                </a:lnTo>
                <a:lnTo>
                  <a:pt x="1815507" y="400937"/>
                </a:lnTo>
                <a:cubicBezTo>
                  <a:pt x="1808735" y="401653"/>
                  <a:pt x="1802662" y="396770"/>
                  <a:pt x="1801942" y="390032"/>
                </a:cubicBezTo>
                <a:cubicBezTo>
                  <a:pt x="1801875" y="389399"/>
                  <a:pt x="1801857" y="388763"/>
                  <a:pt x="1801889" y="388128"/>
                </a:cubicBezTo>
                <a:close/>
                <a:moveTo>
                  <a:pt x="884276" y="612024"/>
                </a:moveTo>
                <a:lnTo>
                  <a:pt x="968767" y="612024"/>
                </a:lnTo>
                <a:lnTo>
                  <a:pt x="968767" y="351991"/>
                </a:lnTo>
                <a:lnTo>
                  <a:pt x="884276" y="3519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49" name="Google Shape;3849;p214"/>
          <p:cNvGrpSpPr/>
          <p:nvPr/>
        </p:nvGrpSpPr>
        <p:grpSpPr>
          <a:xfrm>
            <a:off x="8663998" y="179528"/>
            <a:ext cx="202208" cy="201860"/>
            <a:chOff x="1294323" y="449402"/>
            <a:chExt cx="444608" cy="443844"/>
          </a:xfrm>
        </p:grpSpPr>
        <p:sp>
          <p:nvSpPr>
            <p:cNvPr id="3850" name="Google Shape;3850;p21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51" name="Google Shape;3851;p21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52" name="Google Shape;3852;p21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53" name="Google Shape;3853;p21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54" name="Google Shape;3854;p21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55" name="Google Shape;3855;p21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ver 2 lines_1">
  <p:cSld name="Title and Content_3_1_1_1_1_1">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23"/>
          <p:cNvSpPr txBox="1"/>
          <p:nvPr>
            <p:ph type="title"/>
          </p:nvPr>
        </p:nvSpPr>
        <p:spPr>
          <a:xfrm>
            <a:off x="183786" y="2862493"/>
            <a:ext cx="44832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grpSp>
        <p:nvGrpSpPr>
          <p:cNvPr id="178" name="Google Shape;178;p23"/>
          <p:cNvGrpSpPr/>
          <p:nvPr/>
        </p:nvGrpSpPr>
        <p:grpSpPr>
          <a:xfrm>
            <a:off x="282642" y="320015"/>
            <a:ext cx="1459867" cy="287078"/>
            <a:chOff x="1294323" y="449402"/>
            <a:chExt cx="2273936" cy="443844"/>
          </a:xfrm>
        </p:grpSpPr>
        <p:grpSp>
          <p:nvGrpSpPr>
            <p:cNvPr id="179" name="Google Shape;179;p23"/>
            <p:cNvGrpSpPr/>
            <p:nvPr/>
          </p:nvGrpSpPr>
          <p:grpSpPr>
            <a:xfrm>
              <a:off x="1294323" y="449402"/>
              <a:ext cx="444608" cy="443844"/>
              <a:chOff x="1294323" y="449402"/>
              <a:chExt cx="444608" cy="443844"/>
            </a:xfrm>
          </p:grpSpPr>
          <p:sp>
            <p:nvSpPr>
              <p:cNvPr id="180" name="Google Shape;180;p2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1" name="Google Shape;181;p2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2" name="Google Shape;182;p2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3" name="Google Shape;183;p2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4" name="Google Shape;184;p2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5" name="Google Shape;185;p2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186" name="Google Shape;186;p23"/>
            <p:cNvGrpSpPr/>
            <p:nvPr/>
          </p:nvGrpSpPr>
          <p:grpSpPr>
            <a:xfrm>
              <a:off x="1894168" y="530257"/>
              <a:ext cx="1674091" cy="287925"/>
              <a:chOff x="1894168" y="530257"/>
              <a:chExt cx="1674091" cy="287925"/>
            </a:xfrm>
          </p:grpSpPr>
          <p:sp>
            <p:nvSpPr>
              <p:cNvPr id="187" name="Google Shape;187;p23"/>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8" name="Google Shape;188;p23"/>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9" name="Google Shape;189;p23"/>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0" name="Google Shape;190;p23"/>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1" name="Google Shape;191;p23"/>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2" name="Google Shape;192;p23"/>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3" name="Google Shape;193;p23"/>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4" name="Google Shape;194;p23"/>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195" name="Google Shape;195;p23"/>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2023</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Clients we serve">
  <p:cSld name="Blank_1_3_1_2">
    <p:bg>
      <p:bgPr>
        <a:solidFill>
          <a:schemeClr val="dk1"/>
        </a:solidFill>
      </p:bgPr>
    </p:bg>
    <p:spTree>
      <p:nvGrpSpPr>
        <p:cNvPr id="3856" name="Shape 3856"/>
        <p:cNvGrpSpPr/>
        <p:nvPr/>
      </p:nvGrpSpPr>
      <p:grpSpPr>
        <a:xfrm>
          <a:off x="0" y="0"/>
          <a:ext cx="0" cy="0"/>
          <a:chOff x="0" y="0"/>
          <a:chExt cx="0" cy="0"/>
        </a:xfrm>
      </p:grpSpPr>
      <p:sp>
        <p:nvSpPr>
          <p:cNvPr id="3857" name="Google Shape;3857;p215"/>
          <p:cNvSpPr/>
          <p:nvPr/>
        </p:nvSpPr>
        <p:spPr>
          <a:xfrm>
            <a:off x="282850" y="1282175"/>
            <a:ext cx="8578200" cy="2865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1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859" name="Google Shape;3859;p21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3860" name="Google Shape;3860;p215"/>
          <p:cNvSpPr txBox="1"/>
          <p:nvPr>
            <p:ph idx="1" type="subTitle"/>
          </p:nvPr>
        </p:nvSpPr>
        <p:spPr>
          <a:xfrm>
            <a:off x="568949" y="1538200"/>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grpSp>
        <p:nvGrpSpPr>
          <p:cNvPr id="3861" name="Google Shape;3861;p215"/>
          <p:cNvGrpSpPr/>
          <p:nvPr/>
        </p:nvGrpSpPr>
        <p:grpSpPr>
          <a:xfrm>
            <a:off x="8663998" y="179528"/>
            <a:ext cx="202208" cy="201860"/>
            <a:chOff x="1294323" y="449402"/>
            <a:chExt cx="444608" cy="443844"/>
          </a:xfrm>
        </p:grpSpPr>
        <p:sp>
          <p:nvSpPr>
            <p:cNvPr id="3862" name="Google Shape;3862;p21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63" name="Google Shape;3863;p21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64" name="Google Shape;3864;p21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65" name="Google Shape;3865;p21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66" name="Google Shape;3866;p21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67" name="Google Shape;3867;p21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868" name="Google Shape;3868;p215"/>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6"/>
                </a:solidFill>
                <a:latin typeface="Space Grotesk SemiBold"/>
                <a:ea typeface="Space Grotesk SemiBold"/>
                <a:cs typeface="Space Grotesk SemiBold"/>
                <a:sym typeface="Space Grotesk SemiBold"/>
              </a:defRPr>
            </a:lvl1pPr>
            <a:lvl2pPr lvl="1">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2pPr>
            <a:lvl3pPr lvl="2">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3pPr>
            <a:lvl4pPr lvl="3">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4pPr>
            <a:lvl5pPr lvl="4">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5pPr>
            <a:lvl6pPr lvl="5">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6pPr>
            <a:lvl7pPr lvl="6">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7pPr>
            <a:lvl8pPr lvl="7">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8pPr>
            <a:lvl9pPr lvl="8">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9pPr>
          </a:lstStyle>
          <a:p/>
        </p:txBody>
      </p:sp>
      <p:sp>
        <p:nvSpPr>
          <p:cNvPr id="3869" name="Google Shape;3869;p215"/>
          <p:cNvSpPr txBox="1"/>
          <p:nvPr>
            <p:ph idx="2" type="body"/>
          </p:nvPr>
        </p:nvSpPr>
        <p:spPr>
          <a:xfrm>
            <a:off x="4666975" y="561175"/>
            <a:ext cx="4194000" cy="5568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870" name="Google Shape;3870;p215"/>
          <p:cNvSpPr txBox="1"/>
          <p:nvPr>
            <p:ph idx="3" type="body"/>
          </p:nvPr>
        </p:nvSpPr>
        <p:spPr>
          <a:xfrm>
            <a:off x="568949" y="1958904"/>
            <a:ext cx="1596600" cy="1768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3871" name="Google Shape;3871;p215"/>
          <p:cNvCxnSpPr/>
          <p:nvPr/>
        </p:nvCxnSpPr>
        <p:spPr>
          <a:xfrm>
            <a:off x="2454956" y="1264600"/>
            <a:ext cx="0" cy="2897700"/>
          </a:xfrm>
          <a:prstGeom prst="straightConnector1">
            <a:avLst/>
          </a:prstGeom>
          <a:noFill/>
          <a:ln cap="flat" cmpd="sng" w="9525">
            <a:solidFill>
              <a:schemeClr val="dk1"/>
            </a:solidFill>
            <a:prstDash val="solid"/>
            <a:round/>
            <a:headEnd len="med" w="med" type="none"/>
            <a:tailEnd len="med" w="med" type="none"/>
          </a:ln>
        </p:spPr>
      </p:cxnSp>
      <p:cxnSp>
        <p:nvCxnSpPr>
          <p:cNvPr id="3872" name="Google Shape;3872;p215"/>
          <p:cNvCxnSpPr/>
          <p:nvPr/>
        </p:nvCxnSpPr>
        <p:spPr>
          <a:xfrm>
            <a:off x="6725756" y="1264600"/>
            <a:ext cx="0" cy="2897700"/>
          </a:xfrm>
          <a:prstGeom prst="straightConnector1">
            <a:avLst/>
          </a:prstGeom>
          <a:noFill/>
          <a:ln cap="flat" cmpd="sng" w="9525">
            <a:solidFill>
              <a:schemeClr val="dk1"/>
            </a:solidFill>
            <a:prstDash val="solid"/>
            <a:round/>
            <a:headEnd len="med" w="med" type="none"/>
            <a:tailEnd len="med" w="med" type="none"/>
          </a:ln>
        </p:spPr>
      </p:cxnSp>
      <p:cxnSp>
        <p:nvCxnSpPr>
          <p:cNvPr id="3873" name="Google Shape;3873;p215"/>
          <p:cNvCxnSpPr/>
          <p:nvPr/>
        </p:nvCxnSpPr>
        <p:spPr>
          <a:xfrm>
            <a:off x="4590356" y="1264600"/>
            <a:ext cx="0" cy="2897700"/>
          </a:xfrm>
          <a:prstGeom prst="straightConnector1">
            <a:avLst/>
          </a:prstGeom>
          <a:noFill/>
          <a:ln cap="flat" cmpd="sng" w="9525">
            <a:solidFill>
              <a:schemeClr val="dk1"/>
            </a:solidFill>
            <a:prstDash val="solid"/>
            <a:round/>
            <a:headEnd len="med" w="med" type="none"/>
            <a:tailEnd len="med" w="med" type="none"/>
          </a:ln>
        </p:spPr>
      </p:cxnSp>
      <p:sp>
        <p:nvSpPr>
          <p:cNvPr id="3874" name="Google Shape;3874;p215"/>
          <p:cNvSpPr txBox="1"/>
          <p:nvPr>
            <p:ph idx="4" type="subTitle"/>
          </p:nvPr>
        </p:nvSpPr>
        <p:spPr>
          <a:xfrm>
            <a:off x="2727379"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875" name="Google Shape;3875;p215"/>
          <p:cNvSpPr txBox="1"/>
          <p:nvPr>
            <p:ph idx="5" type="body"/>
          </p:nvPr>
        </p:nvSpPr>
        <p:spPr>
          <a:xfrm>
            <a:off x="2727379" y="1952665"/>
            <a:ext cx="1596600" cy="1768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876" name="Google Shape;3876;p215"/>
          <p:cNvSpPr txBox="1"/>
          <p:nvPr>
            <p:ph idx="6" type="subTitle"/>
          </p:nvPr>
        </p:nvSpPr>
        <p:spPr>
          <a:xfrm>
            <a:off x="48597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877" name="Google Shape;3877;p215"/>
          <p:cNvSpPr txBox="1"/>
          <p:nvPr>
            <p:ph idx="7" type="body"/>
          </p:nvPr>
        </p:nvSpPr>
        <p:spPr>
          <a:xfrm>
            <a:off x="4859754" y="1952665"/>
            <a:ext cx="1596600" cy="1768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878" name="Google Shape;3878;p215"/>
          <p:cNvSpPr txBox="1"/>
          <p:nvPr>
            <p:ph idx="8" type="subTitle"/>
          </p:nvPr>
        </p:nvSpPr>
        <p:spPr>
          <a:xfrm>
            <a:off x="69951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879" name="Google Shape;3879;p215"/>
          <p:cNvSpPr txBox="1"/>
          <p:nvPr>
            <p:ph idx="9" type="body"/>
          </p:nvPr>
        </p:nvSpPr>
        <p:spPr>
          <a:xfrm>
            <a:off x="6995154" y="1952665"/>
            <a:ext cx="1596600" cy="1768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2711">
          <p15:clr>
            <a:schemeClr val="accent4"/>
          </p15:clr>
        </p15:guide>
        <p15:guide id="2" pos="3055">
          <p15:clr>
            <a:schemeClr val="accent4"/>
          </p15:clr>
        </p15:guide>
        <p15:guide id="3" orient="horz" pos="2432">
          <p15:clr>
            <a:schemeClr val="accent4"/>
          </p15:clr>
        </p15:guide>
        <p15:guide id="4" orient="horz" pos="1936">
          <p15:clr>
            <a:schemeClr val="accent4"/>
          </p15:clr>
        </p15:guide>
        <p15:guide id="5" pos="1713">
          <p15:clr>
            <a:schemeClr val="accent4"/>
          </p15:clr>
        </p15:guide>
        <p15:guide id="6" pos="2160">
          <p15:clr>
            <a:schemeClr val="accent4"/>
          </p15:clr>
        </p15:guide>
        <p15:guide id="7" pos="359">
          <p15:clr>
            <a:schemeClr val="accent4"/>
          </p15:clr>
        </p15:guide>
        <p15:guide id="8" pos="806">
          <p15:clr>
            <a:schemeClr val="accent4"/>
          </p15:clr>
        </p15:guide>
        <p15:guide id="9" pos="3511">
          <p15:clr>
            <a:schemeClr val="accent4"/>
          </p15:clr>
        </p15:guide>
        <p15:guide id="10" pos="4401">
          <p15:clr>
            <a:schemeClr val="accent4"/>
          </p15:clr>
        </p15:guide>
        <p15:guide id="11" pos="4848">
          <p15:clr>
            <a:schemeClr val="accent4"/>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problems we solve">
  <p:cSld name="Blank_1_3_1_2_1">
    <p:bg>
      <p:bgPr>
        <a:solidFill>
          <a:schemeClr val="accent6"/>
        </a:solidFill>
      </p:bgPr>
    </p:bg>
    <p:spTree>
      <p:nvGrpSpPr>
        <p:cNvPr id="3880" name="Shape 3880"/>
        <p:cNvGrpSpPr/>
        <p:nvPr/>
      </p:nvGrpSpPr>
      <p:grpSpPr>
        <a:xfrm>
          <a:off x="0" y="0"/>
          <a:ext cx="0" cy="0"/>
          <a:chOff x="0" y="0"/>
          <a:chExt cx="0" cy="0"/>
        </a:xfrm>
      </p:grpSpPr>
      <p:sp>
        <p:nvSpPr>
          <p:cNvPr id="3881" name="Google Shape;3881;p21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882" name="Google Shape;3882;p216"/>
          <p:cNvSpPr txBox="1"/>
          <p:nvPr>
            <p:ph idx="1" type="subTitle"/>
          </p:nvPr>
        </p:nvSpPr>
        <p:spPr>
          <a:xfrm>
            <a:off x="282850" y="2958941"/>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grpSp>
        <p:nvGrpSpPr>
          <p:cNvPr id="3883" name="Google Shape;3883;p216"/>
          <p:cNvGrpSpPr/>
          <p:nvPr/>
        </p:nvGrpSpPr>
        <p:grpSpPr>
          <a:xfrm>
            <a:off x="8663998" y="179528"/>
            <a:ext cx="202208" cy="201860"/>
            <a:chOff x="1294323" y="449402"/>
            <a:chExt cx="444608" cy="443844"/>
          </a:xfrm>
        </p:grpSpPr>
        <p:sp>
          <p:nvSpPr>
            <p:cNvPr id="3884" name="Google Shape;3884;p21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85" name="Google Shape;3885;p21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86" name="Google Shape;3886;p21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87" name="Google Shape;3887;p21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88" name="Google Shape;3888;p21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89" name="Google Shape;3889;p21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890" name="Google Shape;3890;p216"/>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dk1"/>
                </a:solidFill>
                <a:latin typeface="Space Grotesk SemiBold"/>
                <a:ea typeface="Space Grotesk SemiBold"/>
                <a:cs typeface="Space Grotesk SemiBold"/>
                <a:sym typeface="Space Grotesk SemiBold"/>
              </a:defRPr>
            </a:lvl1pPr>
            <a:lvl2pPr lvl="1">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2pPr>
            <a:lvl3pPr lvl="2">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3pPr>
            <a:lvl4pPr lvl="3">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4pPr>
            <a:lvl5pPr lvl="4">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5pPr>
            <a:lvl6pPr lvl="5">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6pPr>
            <a:lvl7pPr lvl="6">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7pPr>
            <a:lvl8pPr lvl="7">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8pPr>
            <a:lvl9pPr lvl="8">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9pPr>
          </a:lstStyle>
          <a:p/>
        </p:txBody>
      </p:sp>
      <p:sp>
        <p:nvSpPr>
          <p:cNvPr id="3891" name="Google Shape;3891;p216"/>
          <p:cNvSpPr txBox="1"/>
          <p:nvPr>
            <p:ph idx="2" type="body"/>
          </p:nvPr>
        </p:nvSpPr>
        <p:spPr>
          <a:xfrm>
            <a:off x="282851" y="3337632"/>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892" name="Google Shape;3892;p216"/>
          <p:cNvSpPr txBox="1"/>
          <p:nvPr>
            <p:ph idx="3" type="subTitle"/>
          </p:nvPr>
        </p:nvSpPr>
        <p:spPr>
          <a:xfrm>
            <a:off x="2474901" y="295271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893" name="Google Shape;3893;p216"/>
          <p:cNvSpPr txBox="1"/>
          <p:nvPr>
            <p:ph idx="4" type="body"/>
          </p:nvPr>
        </p:nvSpPr>
        <p:spPr>
          <a:xfrm>
            <a:off x="2474900" y="3332854"/>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894" name="Google Shape;3894;p216"/>
          <p:cNvSpPr txBox="1"/>
          <p:nvPr>
            <p:ph idx="5" type="subTitle"/>
          </p:nvPr>
        </p:nvSpPr>
        <p:spPr>
          <a:xfrm>
            <a:off x="4666978" y="295271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895" name="Google Shape;3895;p216"/>
          <p:cNvSpPr txBox="1"/>
          <p:nvPr>
            <p:ph idx="6" type="body"/>
          </p:nvPr>
        </p:nvSpPr>
        <p:spPr>
          <a:xfrm>
            <a:off x="4666975" y="3332854"/>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896" name="Google Shape;3896;p216"/>
          <p:cNvSpPr txBox="1"/>
          <p:nvPr>
            <p:ph idx="7" type="subTitle"/>
          </p:nvPr>
        </p:nvSpPr>
        <p:spPr>
          <a:xfrm>
            <a:off x="6859004" y="295271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3897" name="Google Shape;3897;p216"/>
          <p:cNvSpPr txBox="1"/>
          <p:nvPr>
            <p:ph idx="8" type="body"/>
          </p:nvPr>
        </p:nvSpPr>
        <p:spPr>
          <a:xfrm>
            <a:off x="6859000" y="3332854"/>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898" name="Google Shape;3898;p216"/>
          <p:cNvSpPr/>
          <p:nvPr/>
        </p:nvSpPr>
        <p:spPr>
          <a:xfrm>
            <a:off x="282850" y="1149696"/>
            <a:ext cx="1461300" cy="1461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16"/>
          <p:cNvSpPr/>
          <p:nvPr/>
        </p:nvSpPr>
        <p:spPr>
          <a:xfrm>
            <a:off x="2474900" y="1149696"/>
            <a:ext cx="1461300" cy="1461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16"/>
          <p:cNvSpPr/>
          <p:nvPr/>
        </p:nvSpPr>
        <p:spPr>
          <a:xfrm>
            <a:off x="4666950" y="1149696"/>
            <a:ext cx="1461300" cy="1461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16"/>
          <p:cNvSpPr/>
          <p:nvPr/>
        </p:nvSpPr>
        <p:spPr>
          <a:xfrm>
            <a:off x="6859000" y="1149696"/>
            <a:ext cx="1461300" cy="1461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2" name="Google Shape;3902;p216"/>
          <p:cNvCxnSpPr/>
          <p:nvPr/>
        </p:nvCxnSpPr>
        <p:spPr>
          <a:xfrm>
            <a:off x="284000" y="2907596"/>
            <a:ext cx="2001600" cy="0"/>
          </a:xfrm>
          <a:prstGeom prst="straightConnector1">
            <a:avLst/>
          </a:prstGeom>
          <a:noFill/>
          <a:ln cap="flat" cmpd="sng" w="9525">
            <a:solidFill>
              <a:srgbClr val="000000"/>
            </a:solidFill>
            <a:prstDash val="solid"/>
            <a:round/>
            <a:headEnd len="med" w="med" type="none"/>
            <a:tailEnd len="med" w="med" type="none"/>
          </a:ln>
        </p:spPr>
      </p:cxnSp>
      <p:cxnSp>
        <p:nvCxnSpPr>
          <p:cNvPr id="3903" name="Google Shape;3903;p216"/>
          <p:cNvCxnSpPr/>
          <p:nvPr/>
        </p:nvCxnSpPr>
        <p:spPr>
          <a:xfrm>
            <a:off x="2475488" y="2907596"/>
            <a:ext cx="2001600" cy="0"/>
          </a:xfrm>
          <a:prstGeom prst="straightConnector1">
            <a:avLst/>
          </a:prstGeom>
          <a:noFill/>
          <a:ln cap="flat" cmpd="sng" w="9525">
            <a:solidFill>
              <a:srgbClr val="000000"/>
            </a:solidFill>
            <a:prstDash val="solid"/>
            <a:round/>
            <a:headEnd len="med" w="med" type="none"/>
            <a:tailEnd len="med" w="med" type="none"/>
          </a:ln>
        </p:spPr>
      </p:cxnSp>
      <p:cxnSp>
        <p:nvCxnSpPr>
          <p:cNvPr id="3904" name="Google Shape;3904;p216"/>
          <p:cNvCxnSpPr/>
          <p:nvPr/>
        </p:nvCxnSpPr>
        <p:spPr>
          <a:xfrm>
            <a:off x="6858738" y="2907596"/>
            <a:ext cx="2001600" cy="0"/>
          </a:xfrm>
          <a:prstGeom prst="straightConnector1">
            <a:avLst/>
          </a:prstGeom>
          <a:noFill/>
          <a:ln cap="flat" cmpd="sng" w="9525">
            <a:solidFill>
              <a:srgbClr val="000000"/>
            </a:solidFill>
            <a:prstDash val="solid"/>
            <a:round/>
            <a:headEnd len="med" w="med" type="none"/>
            <a:tailEnd len="med" w="med" type="none"/>
          </a:ln>
        </p:spPr>
      </p:cxnSp>
      <p:cxnSp>
        <p:nvCxnSpPr>
          <p:cNvPr id="3905" name="Google Shape;3905;p216"/>
          <p:cNvCxnSpPr/>
          <p:nvPr/>
        </p:nvCxnSpPr>
        <p:spPr>
          <a:xfrm>
            <a:off x="4667088" y="2907596"/>
            <a:ext cx="20016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extLst>
    <p:ext uri="{DCECCB84-F9BA-43D5-87BE-67443E8EF086}">
      <p15:sldGuideLst>
        <p15:guide id="1" pos="3190">
          <p15:clr>
            <a:schemeClr val="accent1"/>
          </p15:clr>
        </p15:guide>
        <p15:guide id="2" pos="3610">
          <p15:clr>
            <a:schemeClr val="accent1"/>
          </p15:clr>
        </p15:guide>
        <p15:guide id="3" orient="horz" pos="1003">
          <p15:clr>
            <a:schemeClr val="accent1"/>
          </p15:clr>
        </p15:guide>
        <p15:guide id="4" orient="horz" pos="1353">
          <p15:clr>
            <a:schemeClr val="accent1"/>
          </p15:clr>
        </p15:guide>
        <p15:guide id="5" pos="1850">
          <p15:clr>
            <a:schemeClr val="accent1"/>
          </p15:clr>
        </p15:guide>
        <p15:guide id="6" pos="2188">
          <p15:clr>
            <a:schemeClr val="accent1"/>
          </p15:clr>
        </p15:guide>
        <p15:guide id="7" pos="470">
          <p15:clr>
            <a:schemeClr val="accent1"/>
          </p15:clr>
        </p15:guide>
        <p15:guide id="8" pos="809">
          <p15:clr>
            <a:schemeClr val="accent1"/>
          </p15:clr>
        </p15:guide>
        <p15:guide id="9" pos="4586">
          <p15:clr>
            <a:schemeClr val="accent1"/>
          </p15:clr>
        </p15:guide>
        <p15:guide id="10" pos="4976">
          <p15:clr>
            <a:schemeClr val="accent1"/>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value we create">
  <p:cSld name="Blank_1_3_1_2_1_1">
    <p:bg>
      <p:bgPr>
        <a:solidFill>
          <a:schemeClr val="dk1"/>
        </a:solidFill>
      </p:bgPr>
    </p:bg>
    <p:spTree>
      <p:nvGrpSpPr>
        <p:cNvPr id="3906" name="Shape 3906"/>
        <p:cNvGrpSpPr/>
        <p:nvPr/>
      </p:nvGrpSpPr>
      <p:grpSpPr>
        <a:xfrm>
          <a:off x="0" y="0"/>
          <a:ext cx="0" cy="0"/>
          <a:chOff x="0" y="0"/>
          <a:chExt cx="0" cy="0"/>
        </a:xfrm>
      </p:grpSpPr>
      <p:sp>
        <p:nvSpPr>
          <p:cNvPr id="3907" name="Google Shape;3907;p21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908" name="Google Shape;3908;p217"/>
          <p:cNvSpPr txBox="1"/>
          <p:nvPr>
            <p:ph idx="1" type="subTitle"/>
          </p:nvPr>
        </p:nvSpPr>
        <p:spPr>
          <a:xfrm>
            <a:off x="1744400" y="1399511"/>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grpSp>
        <p:nvGrpSpPr>
          <p:cNvPr id="3909" name="Google Shape;3909;p217"/>
          <p:cNvGrpSpPr/>
          <p:nvPr/>
        </p:nvGrpSpPr>
        <p:grpSpPr>
          <a:xfrm>
            <a:off x="8663998" y="179528"/>
            <a:ext cx="202208" cy="201860"/>
            <a:chOff x="1294323" y="449402"/>
            <a:chExt cx="444608" cy="443844"/>
          </a:xfrm>
        </p:grpSpPr>
        <p:sp>
          <p:nvSpPr>
            <p:cNvPr id="3910" name="Google Shape;3910;p21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11" name="Google Shape;3911;p21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12" name="Google Shape;3912;p21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13" name="Google Shape;3913;p21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14" name="Google Shape;3914;p21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15" name="Google Shape;3915;p21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916" name="Google Shape;3916;p217"/>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6"/>
                </a:solidFill>
                <a:latin typeface="Space Grotesk SemiBold"/>
                <a:ea typeface="Space Grotesk SemiBold"/>
                <a:cs typeface="Space Grotesk SemiBold"/>
                <a:sym typeface="Space Grotesk SemiBold"/>
              </a:defRPr>
            </a:lvl1pPr>
            <a:lvl2pPr lvl="1">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2pPr>
            <a:lvl3pPr lvl="2">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3pPr>
            <a:lvl4pPr lvl="3">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4pPr>
            <a:lvl5pPr lvl="4">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5pPr>
            <a:lvl6pPr lvl="5">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6pPr>
            <a:lvl7pPr lvl="6">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7pPr>
            <a:lvl8pPr lvl="7">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8pPr>
            <a:lvl9pPr lvl="8">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9pPr>
          </a:lstStyle>
          <a:p/>
        </p:txBody>
      </p:sp>
      <p:sp>
        <p:nvSpPr>
          <p:cNvPr id="3917" name="Google Shape;3917;p217"/>
          <p:cNvSpPr txBox="1"/>
          <p:nvPr>
            <p:ph idx="2" type="body"/>
          </p:nvPr>
        </p:nvSpPr>
        <p:spPr>
          <a:xfrm>
            <a:off x="1744400" y="1764650"/>
            <a:ext cx="2735400" cy="814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918" name="Google Shape;3918;p217"/>
          <p:cNvSpPr txBox="1"/>
          <p:nvPr>
            <p:ph idx="3" type="subTitle"/>
          </p:nvPr>
        </p:nvSpPr>
        <p:spPr>
          <a:xfrm>
            <a:off x="6128401" y="1399511"/>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3919" name="Google Shape;3919;p217"/>
          <p:cNvSpPr txBox="1"/>
          <p:nvPr>
            <p:ph idx="4" type="body"/>
          </p:nvPr>
        </p:nvSpPr>
        <p:spPr>
          <a:xfrm>
            <a:off x="6128400" y="1766125"/>
            <a:ext cx="2735400" cy="814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920" name="Google Shape;3920;p217"/>
          <p:cNvSpPr txBox="1"/>
          <p:nvPr>
            <p:ph idx="5" type="subTitle"/>
          </p:nvPr>
        </p:nvSpPr>
        <p:spPr>
          <a:xfrm>
            <a:off x="1744125" y="2818347"/>
            <a:ext cx="2735400" cy="269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3921" name="Google Shape;3921;p217"/>
          <p:cNvSpPr txBox="1"/>
          <p:nvPr>
            <p:ph idx="6" type="body"/>
          </p:nvPr>
        </p:nvSpPr>
        <p:spPr>
          <a:xfrm>
            <a:off x="1744125" y="3199075"/>
            <a:ext cx="2735400" cy="949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922" name="Google Shape;3922;p217"/>
          <p:cNvSpPr txBox="1"/>
          <p:nvPr>
            <p:ph idx="7" type="subTitle"/>
          </p:nvPr>
        </p:nvSpPr>
        <p:spPr>
          <a:xfrm>
            <a:off x="6128398" y="2818347"/>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3923" name="Google Shape;3923;p217"/>
          <p:cNvSpPr txBox="1"/>
          <p:nvPr>
            <p:ph idx="8" type="body"/>
          </p:nvPr>
        </p:nvSpPr>
        <p:spPr>
          <a:xfrm>
            <a:off x="6128400" y="3193975"/>
            <a:ext cx="27354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3924" name="Google Shape;3924;p217"/>
          <p:cNvCxnSpPr/>
          <p:nvPr/>
        </p:nvCxnSpPr>
        <p:spPr>
          <a:xfrm>
            <a:off x="282925" y="1282183"/>
            <a:ext cx="4197900" cy="0"/>
          </a:xfrm>
          <a:prstGeom prst="straightConnector1">
            <a:avLst/>
          </a:prstGeom>
          <a:noFill/>
          <a:ln cap="flat" cmpd="sng" w="9525">
            <a:solidFill>
              <a:srgbClr val="EFEFEF"/>
            </a:solidFill>
            <a:prstDash val="solid"/>
            <a:round/>
            <a:headEnd len="med" w="med" type="none"/>
            <a:tailEnd len="med" w="med" type="none"/>
          </a:ln>
        </p:spPr>
      </p:cxnSp>
      <p:cxnSp>
        <p:nvCxnSpPr>
          <p:cNvPr id="3925" name="Google Shape;3925;p217"/>
          <p:cNvCxnSpPr/>
          <p:nvPr/>
        </p:nvCxnSpPr>
        <p:spPr>
          <a:xfrm>
            <a:off x="4665675" y="1280225"/>
            <a:ext cx="4187700" cy="0"/>
          </a:xfrm>
          <a:prstGeom prst="straightConnector1">
            <a:avLst/>
          </a:prstGeom>
          <a:noFill/>
          <a:ln cap="flat" cmpd="sng" w="9525">
            <a:solidFill>
              <a:srgbClr val="EFEFEF"/>
            </a:solidFill>
            <a:prstDash val="solid"/>
            <a:round/>
            <a:headEnd len="med" w="med" type="none"/>
            <a:tailEnd len="med" w="med" type="none"/>
          </a:ln>
        </p:spPr>
      </p:cxnSp>
      <p:cxnSp>
        <p:nvCxnSpPr>
          <p:cNvPr id="3926" name="Google Shape;3926;p217"/>
          <p:cNvCxnSpPr/>
          <p:nvPr/>
        </p:nvCxnSpPr>
        <p:spPr>
          <a:xfrm>
            <a:off x="4667113" y="2715183"/>
            <a:ext cx="4186500" cy="0"/>
          </a:xfrm>
          <a:prstGeom prst="straightConnector1">
            <a:avLst/>
          </a:prstGeom>
          <a:noFill/>
          <a:ln cap="flat" cmpd="sng" w="9525">
            <a:solidFill>
              <a:schemeClr val="dk2"/>
            </a:solidFill>
            <a:prstDash val="solid"/>
            <a:round/>
            <a:headEnd len="med" w="med" type="none"/>
            <a:tailEnd len="med" w="med" type="none"/>
          </a:ln>
        </p:spPr>
      </p:cxnSp>
      <p:cxnSp>
        <p:nvCxnSpPr>
          <p:cNvPr id="3927" name="Google Shape;3927;p217"/>
          <p:cNvCxnSpPr/>
          <p:nvPr/>
        </p:nvCxnSpPr>
        <p:spPr>
          <a:xfrm>
            <a:off x="290425" y="2715175"/>
            <a:ext cx="4190400" cy="0"/>
          </a:xfrm>
          <a:prstGeom prst="straightConnector1">
            <a:avLst/>
          </a:prstGeom>
          <a:noFill/>
          <a:ln cap="flat" cmpd="sng" w="9525">
            <a:solidFill>
              <a:srgbClr val="EFEFEF"/>
            </a:solidFill>
            <a:prstDash val="solid"/>
            <a:round/>
            <a:headEnd len="med" w="med" type="none"/>
            <a:tailEnd len="med" w="med" type="none"/>
          </a:ln>
        </p:spPr>
      </p:cxnSp>
      <p:cxnSp>
        <p:nvCxnSpPr>
          <p:cNvPr id="3928" name="Google Shape;3928;p217"/>
          <p:cNvCxnSpPr/>
          <p:nvPr/>
        </p:nvCxnSpPr>
        <p:spPr>
          <a:xfrm>
            <a:off x="4665675" y="2715175"/>
            <a:ext cx="41904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extLst>
    <p:ext uri="{DCECCB84-F9BA-43D5-87BE-67443E8EF086}">
      <p15:sldGuideLst>
        <p15:guide id="1" orient="horz" pos="1003">
          <p15:clr>
            <a:schemeClr val="accent1"/>
          </p15:clr>
        </p15:guide>
        <p15:guide id="2" orient="horz" pos="1575">
          <p15:clr>
            <a:schemeClr val="accent1"/>
          </p15:clr>
        </p15:guide>
        <p15:guide id="3" pos="352">
          <p15:clr>
            <a:schemeClr val="accent1"/>
          </p15:clr>
        </p15:guide>
        <p15:guide id="4" pos="816">
          <p15:clr>
            <a:schemeClr val="accent1"/>
          </p15:clr>
        </p15:guide>
        <p15:guide id="5" pos="3126">
          <p15:clr>
            <a:schemeClr val="accent1"/>
          </p15:clr>
        </p15:guide>
        <p15:guide id="6" pos="3555">
          <p15:clr>
            <a:schemeClr val="accent1"/>
          </p15:clr>
        </p15:guide>
        <p15:guide id="7" orient="horz" pos="2367">
          <p15:clr>
            <a:schemeClr val="accent1"/>
          </p15:clr>
        </p15:guide>
        <p15:guide id="8" orient="horz" pos="1929">
          <p15:clr>
            <a:schemeClr val="accent1"/>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 Financial services 1">
  <p:cSld name="Blank_1_3_1_1">
    <p:bg>
      <p:bgPr>
        <a:solidFill>
          <a:schemeClr val="accent3"/>
        </a:solidFill>
      </p:bgPr>
    </p:bg>
    <p:spTree>
      <p:nvGrpSpPr>
        <p:cNvPr id="3929" name="Shape 3929"/>
        <p:cNvGrpSpPr/>
        <p:nvPr/>
      </p:nvGrpSpPr>
      <p:grpSpPr>
        <a:xfrm>
          <a:off x="0" y="0"/>
          <a:ext cx="0" cy="0"/>
          <a:chOff x="0" y="0"/>
          <a:chExt cx="0" cy="0"/>
        </a:xfrm>
      </p:grpSpPr>
      <p:pic>
        <p:nvPicPr>
          <p:cNvPr id="3930" name="Google Shape;3930;p218"/>
          <p:cNvPicPr preferRelativeResize="0"/>
          <p:nvPr/>
        </p:nvPicPr>
        <p:blipFill rotWithShape="1">
          <a:blip r:embed="rId2">
            <a:alphaModFix/>
          </a:blip>
          <a:srcRect b="0" l="99" r="89" t="0"/>
          <a:stretch/>
        </p:blipFill>
        <p:spPr>
          <a:xfrm>
            <a:off x="4557975" y="-18025"/>
            <a:ext cx="4628999" cy="5220000"/>
          </a:xfrm>
          <a:prstGeom prst="rect">
            <a:avLst/>
          </a:prstGeom>
          <a:noFill/>
          <a:ln>
            <a:noFill/>
          </a:ln>
        </p:spPr>
      </p:pic>
      <p:sp>
        <p:nvSpPr>
          <p:cNvPr id="3931" name="Google Shape;3931;p218"/>
          <p:cNvSpPr/>
          <p:nvPr/>
        </p:nvSpPr>
        <p:spPr>
          <a:xfrm>
            <a:off x="0" y="0"/>
            <a:ext cx="4557900" cy="2419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1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933" name="Google Shape;3933;p218"/>
          <p:cNvSpPr txBox="1"/>
          <p:nvPr>
            <p:ph idx="1" type="subTitle"/>
          </p:nvPr>
        </p:nvSpPr>
        <p:spPr>
          <a:xfrm>
            <a:off x="282850" y="2638975"/>
            <a:ext cx="34632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400">
                <a:solidFill>
                  <a:schemeClr val="lt1"/>
                </a:solidFill>
                <a:latin typeface="Space Grotesk Light"/>
                <a:ea typeface="Space Grotesk Light"/>
                <a:cs typeface="Space Grotesk Light"/>
                <a:sym typeface="Space Grotesk Light"/>
              </a:defRPr>
            </a:lvl1pPr>
            <a:lvl2pPr lvl="1">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2pPr>
            <a:lvl3pPr lvl="2">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3pPr>
            <a:lvl4pPr lvl="3">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4pPr>
            <a:lvl5pPr lvl="4">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5pPr>
            <a:lvl6pPr lvl="5">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6pPr>
            <a:lvl7pPr lvl="6">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7pPr>
            <a:lvl8pPr lvl="7">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8pPr>
            <a:lvl9pPr lvl="8">
              <a:lnSpc>
                <a:spcPct val="100000"/>
              </a:lnSpc>
              <a:spcBef>
                <a:spcPts val="0"/>
              </a:spcBef>
              <a:spcAft>
                <a:spcPts val="0"/>
              </a:spcAft>
              <a:buSzPts val="1400"/>
              <a:buFont typeface="Space Grotesk Light"/>
              <a:buNone/>
              <a:defRPr sz="1400">
                <a:latin typeface="Space Grotesk Light"/>
                <a:ea typeface="Space Grotesk Light"/>
                <a:cs typeface="Space Grotesk Light"/>
                <a:sym typeface="Space Grotesk Light"/>
              </a:defRPr>
            </a:lvl9pPr>
          </a:lstStyle>
          <a:p/>
        </p:txBody>
      </p:sp>
      <p:grpSp>
        <p:nvGrpSpPr>
          <p:cNvPr id="3934" name="Google Shape;3934;p218"/>
          <p:cNvGrpSpPr/>
          <p:nvPr/>
        </p:nvGrpSpPr>
        <p:grpSpPr>
          <a:xfrm>
            <a:off x="8663998" y="179528"/>
            <a:ext cx="202208" cy="201860"/>
            <a:chOff x="1294323" y="449402"/>
            <a:chExt cx="444608" cy="443844"/>
          </a:xfrm>
        </p:grpSpPr>
        <p:sp>
          <p:nvSpPr>
            <p:cNvPr id="3935" name="Google Shape;3935;p21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36" name="Google Shape;3936;p21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37" name="Google Shape;3937;p21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38" name="Google Shape;3938;p21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39" name="Google Shape;3939;p21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40" name="Google Shape;3940;p21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941" name="Google Shape;3941;p218"/>
          <p:cNvSpPr/>
          <p:nvPr/>
        </p:nvSpPr>
        <p:spPr>
          <a:xfrm>
            <a:off x="918125" y="840500"/>
            <a:ext cx="2664778" cy="697881"/>
          </a:xfrm>
          <a:custGeom>
            <a:rect b="b" l="l" r="r" t="t"/>
            <a:pathLst>
              <a:path extrusionOk="0" h="1355108" w="5174327">
                <a:moveTo>
                  <a:pt x="2834450" y="1064146"/>
                </a:moveTo>
                <a:cubicBezTo>
                  <a:pt x="2834450" y="1107554"/>
                  <a:pt x="2822416" y="1141610"/>
                  <a:pt x="2798350" y="1166315"/>
                </a:cubicBezTo>
                <a:cubicBezTo>
                  <a:pt x="2745230" y="1215848"/>
                  <a:pt x="2662590" y="1215848"/>
                  <a:pt x="2609469" y="1166315"/>
                </a:cubicBezTo>
                <a:cubicBezTo>
                  <a:pt x="2585085" y="1141610"/>
                  <a:pt x="2572893" y="1107554"/>
                  <a:pt x="2572893" y="1064146"/>
                </a:cubicBezTo>
                <a:lnTo>
                  <a:pt x="2572893" y="1058554"/>
                </a:lnTo>
                <a:cubicBezTo>
                  <a:pt x="2572893" y="1015147"/>
                  <a:pt x="2585085" y="981091"/>
                  <a:pt x="2609469" y="956386"/>
                </a:cubicBezTo>
                <a:cubicBezTo>
                  <a:pt x="2662590" y="906853"/>
                  <a:pt x="2745230" y="906853"/>
                  <a:pt x="2798350" y="956386"/>
                </a:cubicBezTo>
                <a:cubicBezTo>
                  <a:pt x="2822416" y="981154"/>
                  <a:pt x="2834450" y="1015210"/>
                  <a:pt x="2834450" y="1058554"/>
                </a:cubicBezTo>
                <a:close/>
                <a:moveTo>
                  <a:pt x="2876645" y="1173992"/>
                </a:moveTo>
                <a:lnTo>
                  <a:pt x="2876645" y="891275"/>
                </a:lnTo>
                <a:lnTo>
                  <a:pt x="2835878" y="891275"/>
                </a:lnTo>
                <a:lnTo>
                  <a:pt x="2835878" y="953543"/>
                </a:lnTo>
                <a:lnTo>
                  <a:pt x="2827211" y="953543"/>
                </a:lnTo>
                <a:cubicBezTo>
                  <a:pt x="2816072" y="933444"/>
                  <a:pt x="2800266" y="916286"/>
                  <a:pt x="2781110" y="903501"/>
                </a:cubicBezTo>
                <a:cubicBezTo>
                  <a:pt x="2760250" y="888905"/>
                  <a:pt x="2731008" y="881513"/>
                  <a:pt x="2693575" y="881513"/>
                </a:cubicBezTo>
                <a:cubicBezTo>
                  <a:pt x="2664498" y="881079"/>
                  <a:pt x="2635840" y="888446"/>
                  <a:pt x="2610612" y="902837"/>
                </a:cubicBezTo>
                <a:cubicBezTo>
                  <a:pt x="2585569" y="917188"/>
                  <a:pt x="2565000" y="938147"/>
                  <a:pt x="2551176" y="963399"/>
                </a:cubicBezTo>
                <a:cubicBezTo>
                  <a:pt x="2535719" y="992229"/>
                  <a:pt x="2528070" y="1024565"/>
                  <a:pt x="2528983" y="1057228"/>
                </a:cubicBezTo>
                <a:lnTo>
                  <a:pt x="2528983" y="1065852"/>
                </a:lnTo>
                <a:cubicBezTo>
                  <a:pt x="2528143" y="1098311"/>
                  <a:pt x="2535651" y="1130445"/>
                  <a:pt x="2550795" y="1159207"/>
                </a:cubicBezTo>
                <a:cubicBezTo>
                  <a:pt x="2564468" y="1184667"/>
                  <a:pt x="2585065" y="1205786"/>
                  <a:pt x="2610231" y="1220148"/>
                </a:cubicBezTo>
                <a:cubicBezTo>
                  <a:pt x="2635746" y="1234400"/>
                  <a:pt x="2664604" y="1241661"/>
                  <a:pt x="2693861" y="1241188"/>
                </a:cubicBezTo>
                <a:cubicBezTo>
                  <a:pt x="2731294" y="1241188"/>
                  <a:pt x="2760536" y="1233890"/>
                  <a:pt x="2781395" y="1219200"/>
                </a:cubicBezTo>
                <a:cubicBezTo>
                  <a:pt x="2800556" y="1206379"/>
                  <a:pt x="2816361" y="1189190"/>
                  <a:pt x="2827496" y="1169063"/>
                </a:cubicBezTo>
                <a:lnTo>
                  <a:pt x="2835878" y="1169063"/>
                </a:lnTo>
                <a:lnTo>
                  <a:pt x="2835878" y="1180247"/>
                </a:lnTo>
                <a:cubicBezTo>
                  <a:pt x="2835010" y="1194105"/>
                  <a:pt x="2839703" y="1207740"/>
                  <a:pt x="2848928" y="1218158"/>
                </a:cubicBezTo>
                <a:cubicBezTo>
                  <a:pt x="2858218" y="1227563"/>
                  <a:pt x="2871127" y="1232536"/>
                  <a:pt x="2884361" y="1231805"/>
                </a:cubicBezTo>
                <a:lnTo>
                  <a:pt x="2929509" y="1231805"/>
                </a:lnTo>
                <a:lnTo>
                  <a:pt x="2929509" y="1195411"/>
                </a:lnTo>
                <a:lnTo>
                  <a:pt x="2896457" y="1195411"/>
                </a:lnTo>
                <a:cubicBezTo>
                  <a:pt x="2883313" y="1195411"/>
                  <a:pt x="2876645" y="1188398"/>
                  <a:pt x="2876645" y="1174371"/>
                </a:cubicBezTo>
                <a:moveTo>
                  <a:pt x="3239072" y="764275"/>
                </a:moveTo>
                <a:lnTo>
                  <a:pt x="3196876" y="764275"/>
                </a:lnTo>
                <a:lnTo>
                  <a:pt x="3196876" y="891654"/>
                </a:lnTo>
                <a:lnTo>
                  <a:pt x="3087148" y="891654"/>
                </a:lnTo>
                <a:lnTo>
                  <a:pt x="3087148" y="929564"/>
                </a:lnTo>
                <a:lnTo>
                  <a:pt x="3196876" y="929564"/>
                </a:lnTo>
                <a:lnTo>
                  <a:pt x="3196876" y="1178636"/>
                </a:lnTo>
                <a:cubicBezTo>
                  <a:pt x="3195988" y="1193014"/>
                  <a:pt x="3200928" y="1207147"/>
                  <a:pt x="3210592" y="1217873"/>
                </a:cubicBezTo>
                <a:cubicBezTo>
                  <a:pt x="3221780" y="1227990"/>
                  <a:pt x="3236667" y="1233065"/>
                  <a:pt x="3251740" y="1231900"/>
                </a:cubicBezTo>
                <a:lnTo>
                  <a:pt x="3340322" y="1231900"/>
                </a:lnTo>
                <a:lnTo>
                  <a:pt x="3340322" y="1193990"/>
                </a:lnTo>
                <a:lnTo>
                  <a:pt x="3260217" y="1193990"/>
                </a:lnTo>
                <a:cubicBezTo>
                  <a:pt x="3249767" y="1195207"/>
                  <a:pt x="3240305" y="1187764"/>
                  <a:pt x="3239081" y="1177367"/>
                </a:cubicBezTo>
                <a:cubicBezTo>
                  <a:pt x="3238913" y="1175931"/>
                  <a:pt x="3238909" y="1174481"/>
                  <a:pt x="3239072" y="1173044"/>
                </a:cubicBezTo>
                <a:lnTo>
                  <a:pt x="3239072" y="929469"/>
                </a:lnTo>
                <a:lnTo>
                  <a:pt x="3358610" y="929469"/>
                </a:lnTo>
                <a:lnTo>
                  <a:pt x="3358610" y="891559"/>
                </a:lnTo>
                <a:lnTo>
                  <a:pt x="3239072" y="891559"/>
                </a:lnTo>
                <a:close/>
                <a:moveTo>
                  <a:pt x="2990469" y="1231805"/>
                </a:moveTo>
                <a:lnTo>
                  <a:pt x="3032760" y="1231805"/>
                </a:lnTo>
                <a:lnTo>
                  <a:pt x="3032760" y="741528"/>
                </a:lnTo>
                <a:lnTo>
                  <a:pt x="2990469" y="741528"/>
                </a:lnTo>
                <a:close/>
                <a:moveTo>
                  <a:pt x="3654552" y="900752"/>
                </a:moveTo>
                <a:cubicBezTo>
                  <a:pt x="3633354" y="890345"/>
                  <a:pt x="3609990" y="885052"/>
                  <a:pt x="3586353" y="885304"/>
                </a:cubicBezTo>
                <a:cubicBezTo>
                  <a:pt x="3565653" y="884734"/>
                  <a:pt x="3545023" y="887946"/>
                  <a:pt x="3525488" y="894781"/>
                </a:cubicBezTo>
                <a:cubicBezTo>
                  <a:pt x="3510815" y="900177"/>
                  <a:pt x="3497421" y="908535"/>
                  <a:pt x="3486150" y="919328"/>
                </a:cubicBezTo>
                <a:cubicBezTo>
                  <a:pt x="3476580" y="928566"/>
                  <a:pt x="3468629" y="939329"/>
                  <a:pt x="3462623" y="951173"/>
                </a:cubicBezTo>
                <a:lnTo>
                  <a:pt x="3454146" y="951173"/>
                </a:lnTo>
                <a:lnTo>
                  <a:pt x="3454146" y="741528"/>
                </a:lnTo>
                <a:lnTo>
                  <a:pt x="3411951" y="741528"/>
                </a:lnTo>
                <a:lnTo>
                  <a:pt x="3411951" y="1231426"/>
                </a:lnTo>
                <a:lnTo>
                  <a:pt x="3454146" y="1231426"/>
                </a:lnTo>
                <a:lnTo>
                  <a:pt x="3454146" y="1061398"/>
                </a:lnTo>
                <a:cubicBezTo>
                  <a:pt x="3454146" y="1014642"/>
                  <a:pt x="3465862" y="979890"/>
                  <a:pt x="3489293" y="957144"/>
                </a:cubicBezTo>
                <a:cubicBezTo>
                  <a:pt x="3512698" y="934300"/>
                  <a:pt x="3544437" y="921914"/>
                  <a:pt x="3577209" y="922835"/>
                </a:cubicBezTo>
                <a:cubicBezTo>
                  <a:pt x="3604421" y="921442"/>
                  <a:pt x="3631199" y="930043"/>
                  <a:pt x="3652457" y="947003"/>
                </a:cubicBezTo>
                <a:cubicBezTo>
                  <a:pt x="3671507" y="963115"/>
                  <a:pt x="3681032" y="989810"/>
                  <a:pt x="3681032" y="1027089"/>
                </a:cubicBezTo>
                <a:lnTo>
                  <a:pt x="3681032" y="1231521"/>
                </a:lnTo>
                <a:lnTo>
                  <a:pt x="3722561" y="1231521"/>
                </a:lnTo>
                <a:lnTo>
                  <a:pt x="3722561" y="1024246"/>
                </a:lnTo>
                <a:cubicBezTo>
                  <a:pt x="3723590" y="997141"/>
                  <a:pt x="3717168" y="970271"/>
                  <a:pt x="3703987" y="946529"/>
                </a:cubicBezTo>
                <a:cubicBezTo>
                  <a:pt x="3692343" y="926709"/>
                  <a:pt x="3675171" y="910676"/>
                  <a:pt x="3654552" y="900373"/>
                </a:cubicBezTo>
                <a:close/>
                <a:moveTo>
                  <a:pt x="2972943" y="269733"/>
                </a:moveTo>
                <a:lnTo>
                  <a:pt x="2876741" y="269733"/>
                </a:lnTo>
                <a:lnTo>
                  <a:pt x="2740533" y="403936"/>
                </a:lnTo>
                <a:lnTo>
                  <a:pt x="2729389" y="403936"/>
                </a:lnTo>
                <a:lnTo>
                  <a:pt x="2729389" y="124725"/>
                </a:lnTo>
                <a:lnTo>
                  <a:pt x="2656999" y="124725"/>
                </a:lnTo>
                <a:lnTo>
                  <a:pt x="2656999" y="614623"/>
                </a:lnTo>
                <a:lnTo>
                  <a:pt x="2729389" y="614623"/>
                </a:lnTo>
                <a:lnTo>
                  <a:pt x="2729389" y="471132"/>
                </a:lnTo>
                <a:lnTo>
                  <a:pt x="2740533" y="471132"/>
                </a:lnTo>
                <a:lnTo>
                  <a:pt x="2883408" y="614623"/>
                </a:lnTo>
                <a:lnTo>
                  <a:pt x="2978658" y="614623"/>
                </a:lnTo>
                <a:lnTo>
                  <a:pt x="2798636" y="436823"/>
                </a:lnTo>
                <a:close/>
                <a:moveTo>
                  <a:pt x="3108484" y="471227"/>
                </a:moveTo>
                <a:lnTo>
                  <a:pt x="3119723" y="471227"/>
                </a:lnTo>
                <a:lnTo>
                  <a:pt x="3262598" y="614718"/>
                </a:lnTo>
                <a:lnTo>
                  <a:pt x="3357848" y="614718"/>
                </a:lnTo>
                <a:lnTo>
                  <a:pt x="3177350" y="436823"/>
                </a:lnTo>
                <a:lnTo>
                  <a:pt x="3352133" y="269733"/>
                </a:lnTo>
                <a:lnTo>
                  <a:pt x="3255836" y="269733"/>
                </a:lnTo>
                <a:lnTo>
                  <a:pt x="3119628" y="404031"/>
                </a:lnTo>
                <a:lnTo>
                  <a:pt x="3108389" y="404031"/>
                </a:lnTo>
                <a:lnTo>
                  <a:pt x="3108389" y="124725"/>
                </a:lnTo>
                <a:lnTo>
                  <a:pt x="3036094" y="124725"/>
                </a:lnTo>
                <a:lnTo>
                  <a:pt x="3036094" y="614623"/>
                </a:lnTo>
                <a:lnTo>
                  <a:pt x="3108389" y="614623"/>
                </a:lnTo>
                <a:close/>
                <a:moveTo>
                  <a:pt x="4714399" y="900468"/>
                </a:moveTo>
                <a:cubicBezTo>
                  <a:pt x="4701051" y="908001"/>
                  <a:pt x="4690723" y="919884"/>
                  <a:pt x="4685157" y="934114"/>
                </a:cubicBezTo>
                <a:lnTo>
                  <a:pt x="4676775" y="934113"/>
                </a:lnTo>
                <a:lnTo>
                  <a:pt x="4676775" y="891369"/>
                </a:lnTo>
                <a:lnTo>
                  <a:pt x="4635913" y="891369"/>
                </a:lnTo>
                <a:lnTo>
                  <a:pt x="4635913" y="1231521"/>
                </a:lnTo>
                <a:lnTo>
                  <a:pt x="4678204" y="1231521"/>
                </a:lnTo>
                <a:lnTo>
                  <a:pt x="4678204" y="1018464"/>
                </a:lnTo>
                <a:cubicBezTo>
                  <a:pt x="4678204" y="987693"/>
                  <a:pt x="4685919" y="965074"/>
                  <a:pt x="4701350" y="950604"/>
                </a:cubicBezTo>
                <a:cubicBezTo>
                  <a:pt x="4718330" y="935573"/>
                  <a:pt x="4740563" y="927779"/>
                  <a:pt x="4763262" y="928901"/>
                </a:cubicBezTo>
                <a:lnTo>
                  <a:pt x="4808411" y="928901"/>
                </a:lnTo>
                <a:lnTo>
                  <a:pt x="4808411" y="889663"/>
                </a:lnTo>
                <a:lnTo>
                  <a:pt x="4768310" y="889663"/>
                </a:lnTo>
                <a:cubicBezTo>
                  <a:pt x="4749776" y="888730"/>
                  <a:pt x="4731296" y="892343"/>
                  <a:pt x="4714494" y="900184"/>
                </a:cubicBezTo>
                <a:moveTo>
                  <a:pt x="4049935" y="1174181"/>
                </a:moveTo>
                <a:cubicBezTo>
                  <a:pt x="4030186" y="1193516"/>
                  <a:pt x="4001611" y="1203214"/>
                  <a:pt x="3964210" y="1203278"/>
                </a:cubicBezTo>
                <a:cubicBezTo>
                  <a:pt x="3940830" y="1203598"/>
                  <a:pt x="3917797" y="1197639"/>
                  <a:pt x="3897535" y="1186028"/>
                </a:cubicBezTo>
                <a:cubicBezTo>
                  <a:pt x="3877790" y="1174526"/>
                  <a:pt x="3861609" y="1157836"/>
                  <a:pt x="3850767" y="1137787"/>
                </a:cubicBezTo>
                <a:cubicBezTo>
                  <a:pt x="3838832" y="1115026"/>
                  <a:pt x="3832900" y="1089622"/>
                  <a:pt x="3833527" y="1063957"/>
                </a:cubicBezTo>
                <a:lnTo>
                  <a:pt x="3833527" y="1058365"/>
                </a:lnTo>
                <a:cubicBezTo>
                  <a:pt x="3832900" y="1032699"/>
                  <a:pt x="3838832" y="1007296"/>
                  <a:pt x="3850767" y="984534"/>
                </a:cubicBezTo>
                <a:cubicBezTo>
                  <a:pt x="3861630" y="964477"/>
                  <a:pt x="3877804" y="947761"/>
                  <a:pt x="3897535" y="936199"/>
                </a:cubicBezTo>
                <a:cubicBezTo>
                  <a:pt x="3937704" y="914750"/>
                  <a:pt x="3985697" y="913450"/>
                  <a:pt x="4026980" y="932692"/>
                </a:cubicBezTo>
                <a:cubicBezTo>
                  <a:pt x="4043103" y="941139"/>
                  <a:pt x="4056679" y="953699"/>
                  <a:pt x="4066318" y="969086"/>
                </a:cubicBezTo>
                <a:cubicBezTo>
                  <a:pt x="4075723" y="984320"/>
                  <a:pt x="4081732" y="1001385"/>
                  <a:pt x="4083939" y="1019128"/>
                </a:cubicBezTo>
                <a:lnTo>
                  <a:pt x="4125468" y="1010787"/>
                </a:lnTo>
                <a:cubicBezTo>
                  <a:pt x="4121979" y="988414"/>
                  <a:pt x="4113696" y="967048"/>
                  <a:pt x="4101179" y="948140"/>
                </a:cubicBezTo>
                <a:cubicBezTo>
                  <a:pt x="4087773" y="927782"/>
                  <a:pt x="4069385" y="911150"/>
                  <a:pt x="4047744" y="899805"/>
                </a:cubicBezTo>
                <a:cubicBezTo>
                  <a:pt x="4022002" y="886627"/>
                  <a:pt x="3993340" y="880109"/>
                  <a:pt x="3964401" y="880849"/>
                </a:cubicBezTo>
                <a:cubicBezTo>
                  <a:pt x="3933184" y="880409"/>
                  <a:pt x="3902380" y="887982"/>
                  <a:pt x="3874961" y="902837"/>
                </a:cubicBezTo>
                <a:cubicBezTo>
                  <a:pt x="3849072" y="916911"/>
                  <a:pt x="3827734" y="938012"/>
                  <a:pt x="3813429" y="963684"/>
                </a:cubicBezTo>
                <a:cubicBezTo>
                  <a:pt x="3797766" y="992552"/>
                  <a:pt x="3789983" y="1025001"/>
                  <a:pt x="3790855" y="1057796"/>
                </a:cubicBezTo>
                <a:lnTo>
                  <a:pt x="3790855" y="1064810"/>
                </a:lnTo>
                <a:cubicBezTo>
                  <a:pt x="3790064" y="1097506"/>
                  <a:pt x="3797844" y="1129843"/>
                  <a:pt x="3813429" y="1158638"/>
                </a:cubicBezTo>
                <a:cubicBezTo>
                  <a:pt x="3827664" y="1184459"/>
                  <a:pt x="3849010" y="1205700"/>
                  <a:pt x="3874961" y="1219863"/>
                </a:cubicBezTo>
                <a:cubicBezTo>
                  <a:pt x="3902300" y="1234410"/>
                  <a:pt x="3932927" y="1241751"/>
                  <a:pt x="3963924" y="1241188"/>
                </a:cubicBezTo>
                <a:cubicBezTo>
                  <a:pt x="3992823" y="1242075"/>
                  <a:pt x="4021482" y="1235720"/>
                  <a:pt x="4047268" y="1222707"/>
                </a:cubicBezTo>
                <a:cubicBezTo>
                  <a:pt x="4068986" y="1211215"/>
                  <a:pt x="4087557" y="1194623"/>
                  <a:pt x="4101370" y="1174371"/>
                </a:cubicBezTo>
                <a:cubicBezTo>
                  <a:pt x="4114375" y="1155502"/>
                  <a:pt x="4123355" y="1134181"/>
                  <a:pt x="4127754" y="1111724"/>
                </a:cubicBezTo>
                <a:lnTo>
                  <a:pt x="4086416" y="1103763"/>
                </a:lnTo>
                <a:cubicBezTo>
                  <a:pt x="4082144" y="1130591"/>
                  <a:pt x="4069322" y="1155344"/>
                  <a:pt x="4049840" y="1174371"/>
                </a:cubicBezTo>
                <a:close/>
                <a:moveTo>
                  <a:pt x="4883753" y="1033818"/>
                </a:moveTo>
                <a:cubicBezTo>
                  <a:pt x="4886709" y="1001306"/>
                  <a:pt x="4901474" y="970980"/>
                  <a:pt x="4925282" y="948519"/>
                </a:cubicBezTo>
                <a:cubicBezTo>
                  <a:pt x="4948893" y="928293"/>
                  <a:pt x="4979299" y="917667"/>
                  <a:pt x="5010436" y="918760"/>
                </a:cubicBezTo>
                <a:cubicBezTo>
                  <a:pt x="5041564" y="917529"/>
                  <a:pt x="5071990" y="928174"/>
                  <a:pt x="5095494" y="948519"/>
                </a:cubicBezTo>
                <a:cubicBezTo>
                  <a:pt x="5117592" y="968422"/>
                  <a:pt x="5129499" y="996666"/>
                  <a:pt x="5131403" y="1033818"/>
                </a:cubicBezTo>
                <a:close/>
                <a:moveTo>
                  <a:pt x="5174266" y="1047845"/>
                </a:moveTo>
                <a:cubicBezTo>
                  <a:pt x="5175080" y="1016779"/>
                  <a:pt x="5167830" y="986030"/>
                  <a:pt x="5153215" y="958566"/>
                </a:cubicBezTo>
                <a:cubicBezTo>
                  <a:pt x="5139741" y="934482"/>
                  <a:pt x="5119610" y="914747"/>
                  <a:pt x="5095208" y="901700"/>
                </a:cubicBezTo>
                <a:cubicBezTo>
                  <a:pt x="5069079" y="888085"/>
                  <a:pt x="5039925" y="881240"/>
                  <a:pt x="5010435" y="881797"/>
                </a:cubicBezTo>
                <a:cubicBezTo>
                  <a:pt x="4979812" y="881264"/>
                  <a:pt x="4949599" y="888853"/>
                  <a:pt x="4922900" y="903785"/>
                </a:cubicBezTo>
                <a:cubicBezTo>
                  <a:pt x="4897479" y="918364"/>
                  <a:pt x="4876635" y="939695"/>
                  <a:pt x="4862702" y="965390"/>
                </a:cubicBezTo>
                <a:cubicBezTo>
                  <a:pt x="4847623" y="993736"/>
                  <a:pt x="4840082" y="1025448"/>
                  <a:pt x="4840795" y="1057512"/>
                </a:cubicBezTo>
                <a:lnTo>
                  <a:pt x="4840796" y="1065852"/>
                </a:lnTo>
                <a:cubicBezTo>
                  <a:pt x="4840186" y="1097754"/>
                  <a:pt x="4847723" y="1129288"/>
                  <a:pt x="4862703" y="1157501"/>
                </a:cubicBezTo>
                <a:cubicBezTo>
                  <a:pt x="4876654" y="1183501"/>
                  <a:pt x="4897769" y="1205003"/>
                  <a:pt x="4923568" y="1219484"/>
                </a:cubicBezTo>
                <a:cubicBezTo>
                  <a:pt x="4951685" y="1234670"/>
                  <a:pt x="4983312" y="1242252"/>
                  <a:pt x="5015294" y="1241472"/>
                </a:cubicBezTo>
                <a:cubicBezTo>
                  <a:pt x="5041160" y="1242389"/>
                  <a:pt x="5066904" y="1237532"/>
                  <a:pt x="5090637" y="1227256"/>
                </a:cubicBezTo>
                <a:cubicBezTo>
                  <a:pt x="5108849" y="1218499"/>
                  <a:pt x="5125060" y="1206112"/>
                  <a:pt x="5138262" y="1190862"/>
                </a:cubicBezTo>
                <a:cubicBezTo>
                  <a:pt x="5150043" y="1177180"/>
                  <a:pt x="5159853" y="1161933"/>
                  <a:pt x="5167408" y="1145559"/>
                </a:cubicBezTo>
                <a:lnTo>
                  <a:pt x="5129308" y="1128784"/>
                </a:lnTo>
                <a:cubicBezTo>
                  <a:pt x="5120178" y="1149412"/>
                  <a:pt x="5106312" y="1167623"/>
                  <a:pt x="5088827" y="1181953"/>
                </a:cubicBezTo>
                <a:cubicBezTo>
                  <a:pt x="5071206" y="1196548"/>
                  <a:pt x="5046440" y="1203752"/>
                  <a:pt x="5014532" y="1203752"/>
                </a:cubicBezTo>
                <a:cubicBezTo>
                  <a:pt x="4980096" y="1204879"/>
                  <a:pt x="4946609" y="1192410"/>
                  <a:pt x="4921377" y="1169063"/>
                </a:cubicBezTo>
                <a:cubicBezTo>
                  <a:pt x="4896739" y="1145938"/>
                  <a:pt x="4883722" y="1113146"/>
                  <a:pt x="4882325" y="1070686"/>
                </a:cubicBezTo>
                <a:lnTo>
                  <a:pt x="5174171" y="1070686"/>
                </a:lnTo>
                <a:close/>
                <a:moveTo>
                  <a:pt x="4069937" y="445258"/>
                </a:moveTo>
                <a:cubicBezTo>
                  <a:pt x="4069937" y="482600"/>
                  <a:pt x="4062698" y="511601"/>
                  <a:pt x="4042505" y="531315"/>
                </a:cubicBezTo>
                <a:cubicBezTo>
                  <a:pt x="3998720" y="571537"/>
                  <a:pt x="3931224" y="571537"/>
                  <a:pt x="3887438" y="531315"/>
                </a:cubicBezTo>
                <a:cubicBezTo>
                  <a:pt x="3867055" y="511349"/>
                  <a:pt x="3856895" y="482663"/>
                  <a:pt x="3856958" y="445258"/>
                </a:cubicBezTo>
                <a:lnTo>
                  <a:pt x="3856958" y="438908"/>
                </a:lnTo>
                <a:cubicBezTo>
                  <a:pt x="3856958" y="402009"/>
                  <a:pt x="3867118" y="373576"/>
                  <a:pt x="3887438" y="353610"/>
                </a:cubicBezTo>
                <a:cubicBezTo>
                  <a:pt x="3931183" y="313562"/>
                  <a:pt x="3998475" y="313562"/>
                  <a:pt x="4042220" y="353610"/>
                </a:cubicBezTo>
                <a:cubicBezTo>
                  <a:pt x="4062508" y="373702"/>
                  <a:pt x="4069937" y="402135"/>
                  <a:pt x="4069937" y="438908"/>
                </a:cubicBezTo>
                <a:close/>
                <a:moveTo>
                  <a:pt x="4074986" y="330769"/>
                </a:moveTo>
                <a:lnTo>
                  <a:pt x="4055269" y="330769"/>
                </a:lnTo>
                <a:cubicBezTo>
                  <a:pt x="4055269" y="330769"/>
                  <a:pt x="4037933" y="260255"/>
                  <a:pt x="3944112" y="260255"/>
                </a:cubicBezTo>
                <a:cubicBezTo>
                  <a:pt x="3886366" y="259727"/>
                  <a:pt x="3833109" y="291172"/>
                  <a:pt x="3805904" y="341857"/>
                </a:cubicBezTo>
                <a:cubicBezTo>
                  <a:pt x="3790351" y="371231"/>
                  <a:pt x="3782705" y="404111"/>
                  <a:pt x="3783711" y="437297"/>
                </a:cubicBezTo>
                <a:lnTo>
                  <a:pt x="3783711" y="447722"/>
                </a:lnTo>
                <a:cubicBezTo>
                  <a:pt x="3782746" y="480901"/>
                  <a:pt x="3790285" y="513778"/>
                  <a:pt x="3805619" y="543257"/>
                </a:cubicBezTo>
                <a:cubicBezTo>
                  <a:pt x="3818961" y="568506"/>
                  <a:pt x="3839158" y="589522"/>
                  <a:pt x="3863912" y="603913"/>
                </a:cubicBezTo>
                <a:cubicBezTo>
                  <a:pt x="3888291" y="617883"/>
                  <a:pt x="3915980" y="625114"/>
                  <a:pt x="3944112" y="624859"/>
                </a:cubicBezTo>
                <a:cubicBezTo>
                  <a:pt x="4042029" y="624859"/>
                  <a:pt x="4059460" y="546763"/>
                  <a:pt x="4059460" y="546763"/>
                </a:cubicBezTo>
                <a:lnTo>
                  <a:pt x="4078510" y="546763"/>
                </a:lnTo>
                <a:lnTo>
                  <a:pt x="4078510" y="615002"/>
                </a:lnTo>
                <a:lnTo>
                  <a:pt x="4145947" y="615002"/>
                </a:lnTo>
                <a:lnTo>
                  <a:pt x="4145947" y="124725"/>
                </a:lnTo>
                <a:lnTo>
                  <a:pt x="4074986" y="124725"/>
                </a:lnTo>
                <a:close/>
                <a:moveTo>
                  <a:pt x="4480084" y="1064146"/>
                </a:moveTo>
                <a:cubicBezTo>
                  <a:pt x="4480084" y="1107554"/>
                  <a:pt x="4468019" y="1141610"/>
                  <a:pt x="4443889" y="1166315"/>
                </a:cubicBezTo>
                <a:cubicBezTo>
                  <a:pt x="4390768" y="1215848"/>
                  <a:pt x="4308128" y="1215848"/>
                  <a:pt x="4255008" y="1166315"/>
                </a:cubicBezTo>
                <a:cubicBezTo>
                  <a:pt x="4230624" y="1141610"/>
                  <a:pt x="4218432" y="1107554"/>
                  <a:pt x="4218432" y="1064146"/>
                </a:cubicBezTo>
                <a:lnTo>
                  <a:pt x="4218432" y="1058554"/>
                </a:lnTo>
                <a:cubicBezTo>
                  <a:pt x="4218432" y="1015147"/>
                  <a:pt x="4230625" y="981091"/>
                  <a:pt x="4255008" y="956386"/>
                </a:cubicBezTo>
                <a:cubicBezTo>
                  <a:pt x="4308129" y="906853"/>
                  <a:pt x="4390769" y="906853"/>
                  <a:pt x="4443889" y="956386"/>
                </a:cubicBezTo>
                <a:cubicBezTo>
                  <a:pt x="4467955" y="981154"/>
                  <a:pt x="4480020" y="1015210"/>
                  <a:pt x="4480084" y="1058554"/>
                </a:cubicBezTo>
                <a:close/>
                <a:moveTo>
                  <a:pt x="4522661" y="1173992"/>
                </a:moveTo>
                <a:lnTo>
                  <a:pt x="4522661" y="891275"/>
                </a:lnTo>
                <a:lnTo>
                  <a:pt x="4481799" y="891275"/>
                </a:lnTo>
                <a:lnTo>
                  <a:pt x="4481799" y="953543"/>
                </a:lnTo>
                <a:lnTo>
                  <a:pt x="4473417" y="953543"/>
                </a:lnTo>
                <a:cubicBezTo>
                  <a:pt x="4462314" y="933448"/>
                  <a:pt x="4446540" y="916289"/>
                  <a:pt x="4427411" y="903501"/>
                </a:cubicBezTo>
                <a:cubicBezTo>
                  <a:pt x="4406551" y="888905"/>
                  <a:pt x="4377309" y="881513"/>
                  <a:pt x="4339781" y="881513"/>
                </a:cubicBezTo>
                <a:cubicBezTo>
                  <a:pt x="4310736" y="881096"/>
                  <a:pt x="4282113" y="888462"/>
                  <a:pt x="4256913" y="902837"/>
                </a:cubicBezTo>
                <a:cubicBezTo>
                  <a:pt x="4231844" y="917186"/>
                  <a:pt x="4211244" y="938144"/>
                  <a:pt x="4197382" y="963399"/>
                </a:cubicBezTo>
                <a:cubicBezTo>
                  <a:pt x="4181879" y="992211"/>
                  <a:pt x="4174227" y="1024560"/>
                  <a:pt x="4175189" y="1057228"/>
                </a:cubicBezTo>
                <a:lnTo>
                  <a:pt x="4175189" y="1065852"/>
                </a:lnTo>
                <a:cubicBezTo>
                  <a:pt x="4174395" y="1098306"/>
                  <a:pt x="4181901" y="1130429"/>
                  <a:pt x="4197001" y="1159207"/>
                </a:cubicBezTo>
                <a:cubicBezTo>
                  <a:pt x="4210683" y="1184692"/>
                  <a:pt x="4231318" y="1205816"/>
                  <a:pt x="4256532" y="1220148"/>
                </a:cubicBezTo>
                <a:cubicBezTo>
                  <a:pt x="4281900" y="1234451"/>
                  <a:pt x="4310625" y="1241809"/>
                  <a:pt x="4339781" y="1241472"/>
                </a:cubicBezTo>
                <a:cubicBezTo>
                  <a:pt x="4377309" y="1241472"/>
                  <a:pt x="4406519" y="1234143"/>
                  <a:pt x="4427411" y="1219484"/>
                </a:cubicBezTo>
                <a:cubicBezTo>
                  <a:pt x="4446546" y="1206663"/>
                  <a:pt x="4462320" y="1189473"/>
                  <a:pt x="4473417" y="1169348"/>
                </a:cubicBezTo>
                <a:lnTo>
                  <a:pt x="4481799" y="1169348"/>
                </a:lnTo>
                <a:lnTo>
                  <a:pt x="4481799" y="1180531"/>
                </a:lnTo>
                <a:cubicBezTo>
                  <a:pt x="4480930" y="1194389"/>
                  <a:pt x="4485623" y="1208024"/>
                  <a:pt x="4494848" y="1218442"/>
                </a:cubicBezTo>
                <a:cubicBezTo>
                  <a:pt x="4504181" y="1227842"/>
                  <a:pt x="4517116" y="1232810"/>
                  <a:pt x="4530376" y="1232090"/>
                </a:cubicBezTo>
                <a:lnTo>
                  <a:pt x="4575429" y="1232090"/>
                </a:lnTo>
                <a:lnTo>
                  <a:pt x="4575429" y="1195696"/>
                </a:lnTo>
                <a:lnTo>
                  <a:pt x="4541711" y="1195696"/>
                </a:lnTo>
                <a:cubicBezTo>
                  <a:pt x="4529011" y="1195253"/>
                  <a:pt x="4522661" y="1188019"/>
                  <a:pt x="4522661" y="1173992"/>
                </a:cubicBezTo>
                <a:close/>
                <a:moveTo>
                  <a:pt x="4492752" y="445258"/>
                </a:moveTo>
                <a:cubicBezTo>
                  <a:pt x="4492752" y="482600"/>
                  <a:pt x="4485608" y="511601"/>
                  <a:pt x="4465415" y="531315"/>
                </a:cubicBezTo>
                <a:cubicBezTo>
                  <a:pt x="4421630" y="571537"/>
                  <a:pt x="4354134" y="571537"/>
                  <a:pt x="4310348" y="531315"/>
                </a:cubicBezTo>
                <a:cubicBezTo>
                  <a:pt x="4289965" y="511349"/>
                  <a:pt x="4279773" y="482663"/>
                  <a:pt x="4279773" y="445258"/>
                </a:cubicBezTo>
                <a:lnTo>
                  <a:pt x="4279773" y="438908"/>
                </a:lnTo>
                <a:cubicBezTo>
                  <a:pt x="4279773" y="402009"/>
                  <a:pt x="4289965" y="373576"/>
                  <a:pt x="4310349" y="353610"/>
                </a:cubicBezTo>
                <a:cubicBezTo>
                  <a:pt x="4330811" y="333569"/>
                  <a:pt x="4358612" y="322716"/>
                  <a:pt x="4387311" y="323566"/>
                </a:cubicBezTo>
                <a:cubicBezTo>
                  <a:pt x="4416281" y="322615"/>
                  <a:pt x="4444386" y="333466"/>
                  <a:pt x="4465130" y="353610"/>
                </a:cubicBezTo>
                <a:cubicBezTo>
                  <a:pt x="4485418" y="373702"/>
                  <a:pt x="4492752" y="402135"/>
                  <a:pt x="4492752" y="438908"/>
                </a:cubicBezTo>
                <a:close/>
                <a:moveTo>
                  <a:pt x="4568952" y="545531"/>
                </a:moveTo>
                <a:lnTo>
                  <a:pt x="4568952" y="269733"/>
                </a:lnTo>
                <a:lnTo>
                  <a:pt x="4497991" y="269733"/>
                </a:lnTo>
                <a:lnTo>
                  <a:pt x="4497991" y="330958"/>
                </a:lnTo>
                <a:lnTo>
                  <a:pt x="4478179" y="330958"/>
                </a:lnTo>
                <a:cubicBezTo>
                  <a:pt x="4478179" y="330958"/>
                  <a:pt x="4460367" y="260255"/>
                  <a:pt x="4366451" y="260255"/>
                </a:cubicBezTo>
                <a:cubicBezTo>
                  <a:pt x="4308721" y="259698"/>
                  <a:pt x="4255478" y="291156"/>
                  <a:pt x="4228338" y="341857"/>
                </a:cubicBezTo>
                <a:cubicBezTo>
                  <a:pt x="4212784" y="371231"/>
                  <a:pt x="4205138" y="404111"/>
                  <a:pt x="4206145" y="437297"/>
                </a:cubicBezTo>
                <a:lnTo>
                  <a:pt x="4206145" y="447722"/>
                </a:lnTo>
                <a:cubicBezTo>
                  <a:pt x="4205196" y="480889"/>
                  <a:pt x="4212700" y="513754"/>
                  <a:pt x="4227957" y="543257"/>
                </a:cubicBezTo>
                <a:cubicBezTo>
                  <a:pt x="4241363" y="568492"/>
                  <a:pt x="4261585" y="589499"/>
                  <a:pt x="4286346" y="603913"/>
                </a:cubicBezTo>
                <a:cubicBezTo>
                  <a:pt x="4310701" y="617858"/>
                  <a:pt x="4338352" y="625088"/>
                  <a:pt x="4366451" y="624859"/>
                </a:cubicBezTo>
                <a:cubicBezTo>
                  <a:pt x="4464463" y="624859"/>
                  <a:pt x="4481893" y="546763"/>
                  <a:pt x="4481893" y="546763"/>
                </a:cubicBezTo>
                <a:lnTo>
                  <a:pt x="4500943" y="546763"/>
                </a:lnTo>
                <a:lnTo>
                  <a:pt x="4500943" y="563255"/>
                </a:lnTo>
                <a:cubicBezTo>
                  <a:pt x="4500287" y="577525"/>
                  <a:pt x="4505922" y="591371"/>
                  <a:pt x="4516374" y="601165"/>
                </a:cubicBezTo>
                <a:cubicBezTo>
                  <a:pt x="4527422" y="610739"/>
                  <a:pt x="4541742" y="615727"/>
                  <a:pt x="4556379" y="615097"/>
                </a:cubicBezTo>
                <a:lnTo>
                  <a:pt x="4633056" y="615097"/>
                </a:lnTo>
                <a:lnTo>
                  <a:pt x="4633056" y="563539"/>
                </a:lnTo>
                <a:lnTo>
                  <a:pt x="4588097" y="563539"/>
                </a:lnTo>
                <a:cubicBezTo>
                  <a:pt x="4578502" y="564803"/>
                  <a:pt x="4569693" y="558088"/>
                  <a:pt x="4568422" y="548540"/>
                </a:cubicBezTo>
                <a:cubicBezTo>
                  <a:pt x="4568290" y="547543"/>
                  <a:pt x="4568244" y="546536"/>
                  <a:pt x="4568286" y="545531"/>
                </a:cubicBezTo>
                <a:close/>
                <a:moveTo>
                  <a:pt x="3654362" y="445258"/>
                </a:moveTo>
                <a:cubicBezTo>
                  <a:pt x="3654362" y="481210"/>
                  <a:pt x="3644392" y="509295"/>
                  <a:pt x="3624453" y="529514"/>
                </a:cubicBezTo>
                <a:cubicBezTo>
                  <a:pt x="3580996" y="570197"/>
                  <a:pt x="3513224" y="570197"/>
                  <a:pt x="3469767" y="529514"/>
                </a:cubicBezTo>
                <a:cubicBezTo>
                  <a:pt x="3449765" y="509358"/>
                  <a:pt x="3439795" y="481273"/>
                  <a:pt x="3439859" y="445258"/>
                </a:cubicBezTo>
                <a:lnTo>
                  <a:pt x="3439859" y="438908"/>
                </a:lnTo>
                <a:cubicBezTo>
                  <a:pt x="3439859" y="403020"/>
                  <a:pt x="3449828" y="374934"/>
                  <a:pt x="3469767" y="354652"/>
                </a:cubicBezTo>
                <a:cubicBezTo>
                  <a:pt x="3513370" y="313967"/>
                  <a:pt x="3581231" y="313967"/>
                  <a:pt x="3624834" y="354652"/>
                </a:cubicBezTo>
                <a:cubicBezTo>
                  <a:pt x="3644456" y="374840"/>
                  <a:pt x="3654362" y="402988"/>
                  <a:pt x="3654362" y="438908"/>
                </a:cubicBezTo>
                <a:lnTo>
                  <a:pt x="3654362" y="445258"/>
                </a:lnTo>
                <a:close/>
                <a:moveTo>
                  <a:pt x="3639598" y="281485"/>
                </a:moveTo>
                <a:cubicBezTo>
                  <a:pt x="3610908" y="266807"/>
                  <a:pt x="3578981" y="259508"/>
                  <a:pt x="3546729" y="260255"/>
                </a:cubicBezTo>
                <a:cubicBezTo>
                  <a:pt x="3514584" y="259616"/>
                  <a:pt x="3482800" y="267082"/>
                  <a:pt x="3454337" y="281959"/>
                </a:cubicBezTo>
                <a:cubicBezTo>
                  <a:pt x="3427790" y="296077"/>
                  <a:pt x="3405723" y="317279"/>
                  <a:pt x="3390614" y="343184"/>
                </a:cubicBezTo>
                <a:cubicBezTo>
                  <a:pt x="3374565" y="371960"/>
                  <a:pt x="3366572" y="404494"/>
                  <a:pt x="3367469" y="437392"/>
                </a:cubicBezTo>
                <a:lnTo>
                  <a:pt x="3367469" y="447817"/>
                </a:lnTo>
                <a:cubicBezTo>
                  <a:pt x="3366567" y="480896"/>
                  <a:pt x="3374557" y="513615"/>
                  <a:pt x="3390614" y="542593"/>
                </a:cubicBezTo>
                <a:cubicBezTo>
                  <a:pt x="3405571" y="568616"/>
                  <a:pt x="3427676" y="589855"/>
                  <a:pt x="3454337" y="603819"/>
                </a:cubicBezTo>
                <a:cubicBezTo>
                  <a:pt x="3482885" y="618427"/>
                  <a:pt x="3514632" y="625754"/>
                  <a:pt x="3546729" y="625143"/>
                </a:cubicBezTo>
                <a:cubicBezTo>
                  <a:pt x="3578975" y="625730"/>
                  <a:pt x="3610871" y="618406"/>
                  <a:pt x="3639598" y="603819"/>
                </a:cubicBezTo>
                <a:cubicBezTo>
                  <a:pt x="3666468" y="589728"/>
                  <a:pt x="3688665" y="568201"/>
                  <a:pt x="3703511" y="541835"/>
                </a:cubicBezTo>
                <a:cubicBezTo>
                  <a:pt x="3719597" y="512864"/>
                  <a:pt x="3727620" y="480146"/>
                  <a:pt x="3726752" y="447059"/>
                </a:cubicBezTo>
                <a:lnTo>
                  <a:pt x="3726752" y="436634"/>
                </a:lnTo>
                <a:cubicBezTo>
                  <a:pt x="3727568" y="403823"/>
                  <a:pt x="3719543" y="371393"/>
                  <a:pt x="3703511" y="342710"/>
                </a:cubicBezTo>
                <a:cubicBezTo>
                  <a:pt x="3688385" y="316719"/>
                  <a:pt x="3666200" y="295498"/>
                  <a:pt x="3639503" y="281485"/>
                </a:cubicBezTo>
                <a:moveTo>
                  <a:pt x="2461546" y="445258"/>
                </a:moveTo>
                <a:cubicBezTo>
                  <a:pt x="2463122" y="477052"/>
                  <a:pt x="2451638" y="508116"/>
                  <a:pt x="2429732" y="531315"/>
                </a:cubicBezTo>
                <a:cubicBezTo>
                  <a:pt x="2385947" y="571537"/>
                  <a:pt x="2318451" y="571537"/>
                  <a:pt x="2274665" y="531315"/>
                </a:cubicBezTo>
                <a:cubicBezTo>
                  <a:pt x="2254282" y="511349"/>
                  <a:pt x="2244090" y="482663"/>
                  <a:pt x="2244090" y="445258"/>
                </a:cubicBezTo>
                <a:lnTo>
                  <a:pt x="2244090" y="438908"/>
                </a:lnTo>
                <a:cubicBezTo>
                  <a:pt x="2244090" y="402009"/>
                  <a:pt x="2254282" y="373576"/>
                  <a:pt x="2274665" y="353610"/>
                </a:cubicBezTo>
                <a:cubicBezTo>
                  <a:pt x="2318396" y="313620"/>
                  <a:pt x="2385621" y="313620"/>
                  <a:pt x="2429351" y="353610"/>
                </a:cubicBezTo>
                <a:cubicBezTo>
                  <a:pt x="2451364" y="376459"/>
                  <a:pt x="2463000" y="407289"/>
                  <a:pt x="2461546" y="438908"/>
                </a:cubicBezTo>
                <a:close/>
                <a:moveTo>
                  <a:pt x="2597658" y="563539"/>
                </a:moveTo>
                <a:lnTo>
                  <a:pt x="2552700" y="563539"/>
                </a:lnTo>
                <a:cubicBezTo>
                  <a:pt x="2543151" y="564756"/>
                  <a:pt x="2534419" y="558040"/>
                  <a:pt x="2533196" y="548538"/>
                </a:cubicBezTo>
                <a:cubicBezTo>
                  <a:pt x="2533064" y="547510"/>
                  <a:pt x="2533025" y="546472"/>
                  <a:pt x="2533079" y="545437"/>
                </a:cubicBezTo>
                <a:lnTo>
                  <a:pt x="2533079" y="269733"/>
                </a:lnTo>
                <a:lnTo>
                  <a:pt x="2462117" y="269733"/>
                </a:lnTo>
                <a:lnTo>
                  <a:pt x="2462117" y="330958"/>
                </a:lnTo>
                <a:lnTo>
                  <a:pt x="2442401" y="330958"/>
                </a:lnTo>
                <a:cubicBezTo>
                  <a:pt x="2442401" y="330958"/>
                  <a:pt x="2425065" y="260255"/>
                  <a:pt x="2331339" y="260255"/>
                </a:cubicBezTo>
                <a:cubicBezTo>
                  <a:pt x="2273559" y="259692"/>
                  <a:pt x="2220257" y="291141"/>
                  <a:pt x="2193036" y="341857"/>
                </a:cubicBezTo>
                <a:cubicBezTo>
                  <a:pt x="2177560" y="371256"/>
                  <a:pt x="2169950" y="404124"/>
                  <a:pt x="2170938" y="437297"/>
                </a:cubicBezTo>
                <a:lnTo>
                  <a:pt x="2170938" y="447722"/>
                </a:lnTo>
                <a:cubicBezTo>
                  <a:pt x="2169989" y="480889"/>
                  <a:pt x="2177493" y="513754"/>
                  <a:pt x="2192751" y="543257"/>
                </a:cubicBezTo>
                <a:cubicBezTo>
                  <a:pt x="2206127" y="568512"/>
                  <a:pt x="2226357" y="589527"/>
                  <a:pt x="2251139" y="603913"/>
                </a:cubicBezTo>
                <a:cubicBezTo>
                  <a:pt x="2275515" y="617891"/>
                  <a:pt x="2303206" y="625123"/>
                  <a:pt x="2331339" y="624859"/>
                </a:cubicBezTo>
                <a:cubicBezTo>
                  <a:pt x="2429256" y="624859"/>
                  <a:pt x="2446687" y="546763"/>
                  <a:pt x="2446687" y="546763"/>
                </a:cubicBezTo>
                <a:lnTo>
                  <a:pt x="2465737" y="546763"/>
                </a:lnTo>
                <a:lnTo>
                  <a:pt x="2465737" y="563255"/>
                </a:lnTo>
                <a:cubicBezTo>
                  <a:pt x="2465028" y="577534"/>
                  <a:pt x="2470672" y="591400"/>
                  <a:pt x="2481167" y="601165"/>
                </a:cubicBezTo>
                <a:cubicBezTo>
                  <a:pt x="2492239" y="610763"/>
                  <a:pt x="2506598" y="615751"/>
                  <a:pt x="2521267" y="615097"/>
                </a:cubicBezTo>
                <a:lnTo>
                  <a:pt x="2597468" y="615097"/>
                </a:lnTo>
                <a:close/>
                <a:moveTo>
                  <a:pt x="2013871" y="965390"/>
                </a:moveTo>
                <a:lnTo>
                  <a:pt x="1763459" y="965390"/>
                </a:lnTo>
                <a:lnTo>
                  <a:pt x="1763459" y="741528"/>
                </a:lnTo>
                <a:lnTo>
                  <a:pt x="1718405" y="741528"/>
                </a:lnTo>
                <a:lnTo>
                  <a:pt x="1718405" y="1231426"/>
                </a:lnTo>
                <a:lnTo>
                  <a:pt x="1763459" y="1231426"/>
                </a:lnTo>
                <a:lnTo>
                  <a:pt x="1763459" y="1006049"/>
                </a:lnTo>
                <a:lnTo>
                  <a:pt x="2013871" y="1006049"/>
                </a:lnTo>
                <a:lnTo>
                  <a:pt x="2013871" y="1231426"/>
                </a:lnTo>
                <a:lnTo>
                  <a:pt x="2058829" y="1231426"/>
                </a:lnTo>
                <a:lnTo>
                  <a:pt x="2058829" y="741528"/>
                </a:lnTo>
                <a:lnTo>
                  <a:pt x="2013871" y="741528"/>
                </a:lnTo>
                <a:close/>
                <a:moveTo>
                  <a:pt x="2013204" y="334560"/>
                </a:moveTo>
                <a:lnTo>
                  <a:pt x="1794129" y="334560"/>
                </a:lnTo>
                <a:lnTo>
                  <a:pt x="1794129" y="124725"/>
                </a:lnTo>
                <a:lnTo>
                  <a:pt x="1717929" y="124725"/>
                </a:lnTo>
                <a:lnTo>
                  <a:pt x="1717929" y="614623"/>
                </a:lnTo>
                <a:lnTo>
                  <a:pt x="1794129" y="614623"/>
                </a:lnTo>
                <a:lnTo>
                  <a:pt x="1794129" y="403272"/>
                </a:lnTo>
                <a:lnTo>
                  <a:pt x="2013204" y="403272"/>
                </a:lnTo>
                <a:lnTo>
                  <a:pt x="2013204" y="614623"/>
                </a:lnTo>
                <a:lnTo>
                  <a:pt x="2089404" y="614623"/>
                </a:lnTo>
                <a:lnTo>
                  <a:pt x="2089404" y="124725"/>
                </a:lnTo>
                <a:lnTo>
                  <a:pt x="2013204" y="124725"/>
                </a:lnTo>
                <a:close/>
                <a:moveTo>
                  <a:pt x="2176082" y="1033913"/>
                </a:moveTo>
                <a:cubicBezTo>
                  <a:pt x="2179038" y="1001400"/>
                  <a:pt x="2193802" y="971075"/>
                  <a:pt x="2217611" y="948614"/>
                </a:cubicBezTo>
                <a:cubicBezTo>
                  <a:pt x="2241222" y="928388"/>
                  <a:pt x="2271628" y="917762"/>
                  <a:pt x="2302764" y="918855"/>
                </a:cubicBezTo>
                <a:cubicBezTo>
                  <a:pt x="2333893" y="917624"/>
                  <a:pt x="2364318" y="928269"/>
                  <a:pt x="2387822" y="948614"/>
                </a:cubicBezTo>
                <a:cubicBezTo>
                  <a:pt x="2409920" y="968517"/>
                  <a:pt x="2421827" y="996761"/>
                  <a:pt x="2423732" y="1033913"/>
                </a:cubicBezTo>
                <a:close/>
                <a:moveTo>
                  <a:pt x="2387537" y="901226"/>
                </a:moveTo>
                <a:cubicBezTo>
                  <a:pt x="2361413" y="887599"/>
                  <a:pt x="2332254" y="880754"/>
                  <a:pt x="2302764" y="881323"/>
                </a:cubicBezTo>
                <a:cubicBezTo>
                  <a:pt x="2272142" y="880790"/>
                  <a:pt x="2241928" y="888380"/>
                  <a:pt x="2215229" y="903311"/>
                </a:cubicBezTo>
                <a:cubicBezTo>
                  <a:pt x="2189807" y="917890"/>
                  <a:pt x="2168964" y="939221"/>
                  <a:pt x="2155031" y="964916"/>
                </a:cubicBezTo>
                <a:cubicBezTo>
                  <a:pt x="2139986" y="993270"/>
                  <a:pt x="2132477" y="1024983"/>
                  <a:pt x="2133219" y="1057038"/>
                </a:cubicBezTo>
                <a:lnTo>
                  <a:pt x="2133219" y="1065852"/>
                </a:lnTo>
                <a:cubicBezTo>
                  <a:pt x="2132579" y="1097746"/>
                  <a:pt x="2140085" y="1129280"/>
                  <a:pt x="2155032" y="1157501"/>
                </a:cubicBezTo>
                <a:cubicBezTo>
                  <a:pt x="2168983" y="1183501"/>
                  <a:pt x="2190097" y="1205003"/>
                  <a:pt x="2215896" y="1219484"/>
                </a:cubicBezTo>
                <a:cubicBezTo>
                  <a:pt x="2244039" y="1234691"/>
                  <a:pt x="2275703" y="1242273"/>
                  <a:pt x="2307718" y="1241472"/>
                </a:cubicBezTo>
                <a:cubicBezTo>
                  <a:pt x="2333523" y="1242400"/>
                  <a:pt x="2359207" y="1237541"/>
                  <a:pt x="2382870" y="1227256"/>
                </a:cubicBezTo>
                <a:cubicBezTo>
                  <a:pt x="2401297" y="1218580"/>
                  <a:pt x="2417710" y="1206186"/>
                  <a:pt x="2431066" y="1190862"/>
                </a:cubicBezTo>
                <a:cubicBezTo>
                  <a:pt x="2442848" y="1177180"/>
                  <a:pt x="2452658" y="1161933"/>
                  <a:pt x="2460213" y="1145559"/>
                </a:cubicBezTo>
                <a:lnTo>
                  <a:pt x="2422112" y="1128784"/>
                </a:lnTo>
                <a:cubicBezTo>
                  <a:pt x="2413020" y="1149460"/>
                  <a:pt x="2399111" y="1167686"/>
                  <a:pt x="2381536" y="1181953"/>
                </a:cubicBezTo>
                <a:cubicBezTo>
                  <a:pt x="2364010" y="1196548"/>
                  <a:pt x="2339245" y="1203752"/>
                  <a:pt x="2307431" y="1203752"/>
                </a:cubicBezTo>
                <a:cubicBezTo>
                  <a:pt x="2272959" y="1204925"/>
                  <a:pt x="2239426" y="1192451"/>
                  <a:pt x="2214181" y="1169063"/>
                </a:cubicBezTo>
                <a:cubicBezTo>
                  <a:pt x="2189480" y="1145938"/>
                  <a:pt x="2176463" y="1113146"/>
                  <a:pt x="2175129" y="1070686"/>
                </a:cubicBezTo>
                <a:lnTo>
                  <a:pt x="2466308" y="1070686"/>
                </a:lnTo>
                <a:lnTo>
                  <a:pt x="2466308" y="1048319"/>
                </a:lnTo>
                <a:cubicBezTo>
                  <a:pt x="2467122" y="1017253"/>
                  <a:pt x="2459872" y="986504"/>
                  <a:pt x="2445258" y="959040"/>
                </a:cubicBezTo>
                <a:cubicBezTo>
                  <a:pt x="2431784" y="934956"/>
                  <a:pt x="2411653" y="915221"/>
                  <a:pt x="2387251" y="902174"/>
                </a:cubicBezTo>
                <a:moveTo>
                  <a:pt x="3653123" y="156001"/>
                </a:moveTo>
                <a:lnTo>
                  <a:pt x="3441097" y="156001"/>
                </a:lnTo>
                <a:lnTo>
                  <a:pt x="3441097" y="209645"/>
                </a:lnTo>
                <a:lnTo>
                  <a:pt x="3653123" y="209645"/>
                </a:lnTo>
                <a:close/>
                <a:moveTo>
                  <a:pt x="248602" y="1107743"/>
                </a:moveTo>
                <a:lnTo>
                  <a:pt x="367570" y="1107743"/>
                </a:lnTo>
                <a:lnTo>
                  <a:pt x="367570" y="123683"/>
                </a:lnTo>
                <a:lnTo>
                  <a:pt x="248602" y="123683"/>
                </a:lnTo>
                <a:close/>
                <a:moveTo>
                  <a:pt x="994505" y="1231426"/>
                </a:moveTo>
                <a:lnTo>
                  <a:pt x="1113282" y="1231426"/>
                </a:lnTo>
                <a:lnTo>
                  <a:pt x="1113282" y="247366"/>
                </a:lnTo>
                <a:lnTo>
                  <a:pt x="994505" y="247366"/>
                </a:lnTo>
                <a:close/>
                <a:moveTo>
                  <a:pt x="745903" y="505725"/>
                </a:moveTo>
                <a:lnTo>
                  <a:pt x="616077" y="505725"/>
                </a:lnTo>
                <a:lnTo>
                  <a:pt x="616077" y="247271"/>
                </a:lnTo>
                <a:lnTo>
                  <a:pt x="497205" y="247271"/>
                </a:lnTo>
                <a:lnTo>
                  <a:pt x="497205" y="618414"/>
                </a:lnTo>
                <a:lnTo>
                  <a:pt x="865061" y="618414"/>
                </a:lnTo>
                <a:lnTo>
                  <a:pt x="865061" y="0"/>
                </a:lnTo>
                <a:lnTo>
                  <a:pt x="745903" y="0"/>
                </a:lnTo>
                <a:close/>
                <a:moveTo>
                  <a:pt x="0" y="860378"/>
                </a:moveTo>
                <a:lnTo>
                  <a:pt x="118777" y="860378"/>
                </a:lnTo>
                <a:lnTo>
                  <a:pt x="118777" y="494826"/>
                </a:lnTo>
                <a:lnTo>
                  <a:pt x="0" y="494826"/>
                </a:lnTo>
                <a:close/>
                <a:moveTo>
                  <a:pt x="1243108" y="860378"/>
                </a:moveTo>
                <a:lnTo>
                  <a:pt x="1361980" y="860378"/>
                </a:lnTo>
                <a:lnTo>
                  <a:pt x="1361980" y="494826"/>
                </a:lnTo>
                <a:lnTo>
                  <a:pt x="1243108" y="494826"/>
                </a:lnTo>
                <a:close/>
                <a:moveTo>
                  <a:pt x="497205" y="1355109"/>
                </a:moveTo>
                <a:lnTo>
                  <a:pt x="616077" y="1355109"/>
                </a:lnTo>
                <a:lnTo>
                  <a:pt x="616077" y="849478"/>
                </a:lnTo>
                <a:lnTo>
                  <a:pt x="745903" y="849478"/>
                </a:lnTo>
                <a:lnTo>
                  <a:pt x="745903" y="1107743"/>
                </a:lnTo>
                <a:lnTo>
                  <a:pt x="865061" y="1107743"/>
                </a:lnTo>
                <a:lnTo>
                  <a:pt x="865061" y="736600"/>
                </a:lnTo>
                <a:lnTo>
                  <a:pt x="497205" y="736600"/>
                </a:lnTo>
                <a:close/>
              </a:path>
            </a:pathLst>
          </a:custGeom>
          <a:solidFill>
            <a:srgbClr val="00FF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2" name="Google Shape;3942;p218"/>
          <p:cNvSpPr/>
          <p:nvPr/>
        </p:nvSpPr>
        <p:spPr>
          <a:xfrm>
            <a:off x="5929675" y="1649725"/>
            <a:ext cx="1883333" cy="1882232"/>
          </a:xfrm>
          <a:custGeom>
            <a:rect b="b" l="l" r="r" t="t"/>
            <a:pathLst>
              <a:path extrusionOk="0" h="3637164" w="3639291">
                <a:moveTo>
                  <a:pt x="227326" y="1477652"/>
                </a:moveTo>
                <a:lnTo>
                  <a:pt x="1477617" y="1477652"/>
                </a:lnTo>
                <a:lnTo>
                  <a:pt x="1477617" y="226955"/>
                </a:lnTo>
                <a:lnTo>
                  <a:pt x="2159233" y="226955"/>
                </a:lnTo>
                <a:lnTo>
                  <a:pt x="2159233" y="1477652"/>
                </a:lnTo>
                <a:lnTo>
                  <a:pt x="3409795" y="1477652"/>
                </a:lnTo>
                <a:lnTo>
                  <a:pt x="3411152" y="2159603"/>
                </a:lnTo>
                <a:lnTo>
                  <a:pt x="2159233" y="2159603"/>
                </a:lnTo>
                <a:lnTo>
                  <a:pt x="2159233" y="3409757"/>
                </a:lnTo>
                <a:lnTo>
                  <a:pt x="1477617" y="3409757"/>
                </a:lnTo>
                <a:lnTo>
                  <a:pt x="1477617" y="2159603"/>
                </a:lnTo>
                <a:lnTo>
                  <a:pt x="227326" y="2159603"/>
                </a:lnTo>
                <a:close/>
                <a:moveTo>
                  <a:pt x="1250291" y="0"/>
                </a:moveTo>
                <a:lnTo>
                  <a:pt x="1250291" y="1250244"/>
                </a:lnTo>
                <a:lnTo>
                  <a:pt x="0" y="1250244"/>
                </a:lnTo>
                <a:lnTo>
                  <a:pt x="0" y="2386921"/>
                </a:lnTo>
                <a:lnTo>
                  <a:pt x="1250291" y="2386921"/>
                </a:lnTo>
                <a:lnTo>
                  <a:pt x="1250291" y="3637165"/>
                </a:lnTo>
                <a:lnTo>
                  <a:pt x="2387011" y="3637165"/>
                </a:lnTo>
                <a:lnTo>
                  <a:pt x="2387011" y="2386921"/>
                </a:lnTo>
                <a:lnTo>
                  <a:pt x="3639291" y="2386921"/>
                </a:lnTo>
                <a:lnTo>
                  <a:pt x="3637031" y="1250244"/>
                </a:lnTo>
                <a:lnTo>
                  <a:pt x="2387011" y="1250244"/>
                </a:lnTo>
                <a:lnTo>
                  <a:pt x="238701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care - Transformation">
  <p:cSld name="Blank_1_3_1_2_2">
    <p:bg>
      <p:bgPr>
        <a:solidFill>
          <a:schemeClr val="accent2"/>
        </a:solidFill>
      </p:bgPr>
    </p:bg>
    <p:spTree>
      <p:nvGrpSpPr>
        <p:cNvPr id="3943" name="Shape 3943"/>
        <p:cNvGrpSpPr/>
        <p:nvPr/>
      </p:nvGrpSpPr>
      <p:grpSpPr>
        <a:xfrm>
          <a:off x="0" y="0"/>
          <a:ext cx="0" cy="0"/>
          <a:chOff x="0" y="0"/>
          <a:chExt cx="0" cy="0"/>
        </a:xfrm>
      </p:grpSpPr>
      <p:sp>
        <p:nvSpPr>
          <p:cNvPr id="3944" name="Google Shape;3944;p219"/>
          <p:cNvSpPr/>
          <p:nvPr/>
        </p:nvSpPr>
        <p:spPr>
          <a:xfrm>
            <a:off x="282850" y="1282175"/>
            <a:ext cx="8578200" cy="286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1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946" name="Google Shape;3946;p219"/>
          <p:cNvSpPr txBox="1"/>
          <p:nvPr>
            <p:ph idx="1" type="subTitle"/>
          </p:nvPr>
        </p:nvSpPr>
        <p:spPr>
          <a:xfrm>
            <a:off x="568949" y="1538200"/>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grpSp>
        <p:nvGrpSpPr>
          <p:cNvPr id="3947" name="Google Shape;3947;p219"/>
          <p:cNvGrpSpPr/>
          <p:nvPr/>
        </p:nvGrpSpPr>
        <p:grpSpPr>
          <a:xfrm>
            <a:off x="8663998" y="179528"/>
            <a:ext cx="202208" cy="201860"/>
            <a:chOff x="1294323" y="449402"/>
            <a:chExt cx="444608" cy="443844"/>
          </a:xfrm>
        </p:grpSpPr>
        <p:sp>
          <p:nvSpPr>
            <p:cNvPr id="3948" name="Google Shape;3948;p21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49" name="Google Shape;3949;p21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50" name="Google Shape;3950;p21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51" name="Google Shape;3951;p21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52" name="Google Shape;3952;p21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53" name="Google Shape;3953;p21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954" name="Google Shape;3954;p219"/>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4"/>
                </a:solidFill>
                <a:latin typeface="Space Grotesk SemiBold"/>
                <a:ea typeface="Space Grotesk SemiBold"/>
                <a:cs typeface="Space Grotesk SemiBold"/>
                <a:sym typeface="Space Grotesk SemiBold"/>
              </a:defRPr>
            </a:lvl1pPr>
            <a:lvl2pPr lvl="1">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2pPr>
            <a:lvl3pPr lvl="2">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3pPr>
            <a:lvl4pPr lvl="3">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4pPr>
            <a:lvl5pPr lvl="4">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5pPr>
            <a:lvl6pPr lvl="5">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6pPr>
            <a:lvl7pPr lvl="6">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7pPr>
            <a:lvl8pPr lvl="7">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8pPr>
            <a:lvl9pPr lvl="8">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9pPr>
          </a:lstStyle>
          <a:p/>
        </p:txBody>
      </p:sp>
      <p:sp>
        <p:nvSpPr>
          <p:cNvPr id="3955" name="Google Shape;3955;p219"/>
          <p:cNvSpPr txBox="1"/>
          <p:nvPr>
            <p:ph idx="2" type="body"/>
          </p:nvPr>
        </p:nvSpPr>
        <p:spPr>
          <a:xfrm>
            <a:off x="282850" y="865975"/>
            <a:ext cx="5845500" cy="2835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956" name="Google Shape;3956;p219"/>
          <p:cNvSpPr txBox="1"/>
          <p:nvPr>
            <p:ph idx="3" type="body"/>
          </p:nvPr>
        </p:nvSpPr>
        <p:spPr>
          <a:xfrm>
            <a:off x="568950" y="1955756"/>
            <a:ext cx="3735000" cy="8751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9pPr>
          </a:lstStyle>
          <a:p/>
        </p:txBody>
      </p:sp>
      <p:cxnSp>
        <p:nvCxnSpPr>
          <p:cNvPr id="3957" name="Google Shape;3957;p219"/>
          <p:cNvCxnSpPr/>
          <p:nvPr/>
        </p:nvCxnSpPr>
        <p:spPr>
          <a:xfrm>
            <a:off x="4572000" y="1264600"/>
            <a:ext cx="0" cy="2897700"/>
          </a:xfrm>
          <a:prstGeom prst="straightConnector1">
            <a:avLst/>
          </a:prstGeom>
          <a:noFill/>
          <a:ln cap="flat" cmpd="sng" w="9525">
            <a:solidFill>
              <a:schemeClr val="accent2"/>
            </a:solidFill>
            <a:prstDash val="solid"/>
            <a:round/>
            <a:headEnd len="med" w="med" type="none"/>
            <a:tailEnd len="med" w="med" type="none"/>
          </a:ln>
        </p:spPr>
      </p:cxnSp>
      <p:sp>
        <p:nvSpPr>
          <p:cNvPr id="3958" name="Google Shape;3958;p219"/>
          <p:cNvSpPr txBox="1"/>
          <p:nvPr>
            <p:ph idx="4" type="subTitle"/>
          </p:nvPr>
        </p:nvSpPr>
        <p:spPr>
          <a:xfrm>
            <a:off x="48597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sp>
        <p:nvSpPr>
          <p:cNvPr id="3959" name="Google Shape;3959;p219"/>
          <p:cNvSpPr txBox="1"/>
          <p:nvPr>
            <p:ph idx="5" type="body"/>
          </p:nvPr>
        </p:nvSpPr>
        <p:spPr>
          <a:xfrm>
            <a:off x="4859750" y="1952675"/>
            <a:ext cx="3735000" cy="8751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55">
          <p15:clr>
            <a:schemeClr val="accent1"/>
          </p15:clr>
        </p15:guide>
        <p15:guide id="2" orient="horz" pos="2432">
          <p15:clr>
            <a:schemeClr val="accent1"/>
          </p15:clr>
        </p15:guide>
        <p15:guide id="3" orient="horz" pos="1823">
          <p15:clr>
            <a:schemeClr val="accent1"/>
          </p15:clr>
        </p15:guide>
        <p15:guide id="4" pos="359">
          <p15:clr>
            <a:schemeClr val="accent1"/>
          </p15:clr>
        </p15:guide>
        <p15:guide id="5" pos="914">
          <p15:clr>
            <a:srgbClr val="B887FF"/>
          </p15:clr>
        </p15:guide>
        <p15:guide id="6" pos="3558">
          <p15:clr>
            <a:schemeClr val="accent1"/>
          </p15:clr>
        </p15:guide>
        <p15:guide id="7" pos="5122">
          <p15:clr>
            <a:schemeClr val="accent4"/>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problems we solve 1">
  <p:cSld name="Blank_1_3_1_2_1_2">
    <p:bg>
      <p:bgPr>
        <a:solidFill>
          <a:schemeClr val="accent2"/>
        </a:solidFill>
      </p:bgPr>
    </p:bg>
    <p:spTree>
      <p:nvGrpSpPr>
        <p:cNvPr id="3960" name="Shape 3960"/>
        <p:cNvGrpSpPr/>
        <p:nvPr/>
      </p:nvGrpSpPr>
      <p:grpSpPr>
        <a:xfrm>
          <a:off x="0" y="0"/>
          <a:ext cx="0" cy="0"/>
          <a:chOff x="0" y="0"/>
          <a:chExt cx="0" cy="0"/>
        </a:xfrm>
      </p:grpSpPr>
      <p:sp>
        <p:nvSpPr>
          <p:cNvPr id="3961" name="Google Shape;3961;p22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962" name="Google Shape;3962;p220"/>
          <p:cNvSpPr txBox="1"/>
          <p:nvPr>
            <p:ph idx="1" type="subTitle"/>
          </p:nvPr>
        </p:nvSpPr>
        <p:spPr>
          <a:xfrm>
            <a:off x="282850" y="267624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grpSp>
        <p:nvGrpSpPr>
          <p:cNvPr id="3963" name="Google Shape;3963;p220"/>
          <p:cNvGrpSpPr/>
          <p:nvPr/>
        </p:nvGrpSpPr>
        <p:grpSpPr>
          <a:xfrm>
            <a:off x="8663998" y="179528"/>
            <a:ext cx="202208" cy="201860"/>
            <a:chOff x="1294323" y="449402"/>
            <a:chExt cx="444608" cy="443844"/>
          </a:xfrm>
        </p:grpSpPr>
        <p:sp>
          <p:nvSpPr>
            <p:cNvPr id="3964" name="Google Shape;3964;p22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65" name="Google Shape;3965;p22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66" name="Google Shape;3966;p22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67" name="Google Shape;3967;p22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68" name="Google Shape;3968;p22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69" name="Google Shape;3969;p22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970" name="Google Shape;3970;p220"/>
          <p:cNvSpPr txBox="1"/>
          <p:nvPr>
            <p:ph type="title"/>
          </p:nvPr>
        </p:nvSpPr>
        <p:spPr>
          <a:xfrm>
            <a:off x="220675" y="466350"/>
            <a:ext cx="66384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4"/>
                </a:solidFill>
                <a:latin typeface="Space Grotesk SemiBold"/>
                <a:ea typeface="Space Grotesk SemiBold"/>
                <a:cs typeface="Space Grotesk SemiBold"/>
                <a:sym typeface="Space Grotesk SemiBold"/>
              </a:defRPr>
            </a:lvl1pPr>
            <a:lvl2pPr lvl="1">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2pPr>
            <a:lvl3pPr lvl="2">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3pPr>
            <a:lvl4pPr lvl="3">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4pPr>
            <a:lvl5pPr lvl="4">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5pPr>
            <a:lvl6pPr lvl="5">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6pPr>
            <a:lvl7pPr lvl="6">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7pPr>
            <a:lvl8pPr lvl="7">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8pPr>
            <a:lvl9pPr lvl="8">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9pPr>
          </a:lstStyle>
          <a:p/>
        </p:txBody>
      </p:sp>
      <p:sp>
        <p:nvSpPr>
          <p:cNvPr id="3971" name="Google Shape;3971;p220"/>
          <p:cNvSpPr txBox="1"/>
          <p:nvPr>
            <p:ph idx="2" type="body"/>
          </p:nvPr>
        </p:nvSpPr>
        <p:spPr>
          <a:xfrm>
            <a:off x="282851" y="3054938"/>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972" name="Google Shape;3972;p220"/>
          <p:cNvSpPr txBox="1"/>
          <p:nvPr>
            <p:ph idx="3" type="subTitle"/>
          </p:nvPr>
        </p:nvSpPr>
        <p:spPr>
          <a:xfrm>
            <a:off x="2474901" y="2670021"/>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3973" name="Google Shape;3973;p220"/>
          <p:cNvSpPr txBox="1"/>
          <p:nvPr>
            <p:ph idx="4" type="body"/>
          </p:nvPr>
        </p:nvSpPr>
        <p:spPr>
          <a:xfrm>
            <a:off x="2474900" y="3050159"/>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974" name="Google Shape;3974;p220"/>
          <p:cNvSpPr txBox="1"/>
          <p:nvPr>
            <p:ph idx="5" type="subTitle"/>
          </p:nvPr>
        </p:nvSpPr>
        <p:spPr>
          <a:xfrm>
            <a:off x="4666978" y="2670021"/>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sp>
        <p:nvSpPr>
          <p:cNvPr id="3975" name="Google Shape;3975;p220"/>
          <p:cNvSpPr txBox="1"/>
          <p:nvPr>
            <p:ph idx="6" type="body"/>
          </p:nvPr>
        </p:nvSpPr>
        <p:spPr>
          <a:xfrm>
            <a:off x="6859000" y="3050153"/>
            <a:ext cx="2001900" cy="916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976" name="Google Shape;3976;p220"/>
          <p:cNvSpPr txBox="1"/>
          <p:nvPr>
            <p:ph idx="7" type="body"/>
          </p:nvPr>
        </p:nvSpPr>
        <p:spPr>
          <a:xfrm>
            <a:off x="4666975" y="3050159"/>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3977" name="Google Shape;3977;p220"/>
          <p:cNvSpPr txBox="1"/>
          <p:nvPr>
            <p:ph idx="8" type="subTitle"/>
          </p:nvPr>
        </p:nvSpPr>
        <p:spPr>
          <a:xfrm>
            <a:off x="6859004" y="2670021"/>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00"/>
              <a:buFont typeface="Space Grotesk SemiBold"/>
              <a:buNone/>
              <a:defRPr sz="1100">
                <a:solidFill>
                  <a:schemeClr val="lt1"/>
                </a:solidFill>
                <a:latin typeface="Space Grotesk SemiBold"/>
                <a:ea typeface="Space Grotesk SemiBold"/>
                <a:cs typeface="Space Grotesk SemiBold"/>
                <a:sym typeface="Space Grotesk SemiBold"/>
              </a:defRPr>
            </a:lvl9pPr>
          </a:lstStyle>
          <a:p/>
        </p:txBody>
      </p:sp>
      <p:cxnSp>
        <p:nvCxnSpPr>
          <p:cNvPr id="3978" name="Google Shape;3978;p220"/>
          <p:cNvCxnSpPr/>
          <p:nvPr/>
        </p:nvCxnSpPr>
        <p:spPr>
          <a:xfrm>
            <a:off x="284000" y="2624901"/>
            <a:ext cx="2001600" cy="0"/>
          </a:xfrm>
          <a:prstGeom prst="straightConnector1">
            <a:avLst/>
          </a:prstGeom>
          <a:noFill/>
          <a:ln cap="flat" cmpd="sng" w="9525">
            <a:solidFill>
              <a:schemeClr val="lt1"/>
            </a:solidFill>
            <a:prstDash val="solid"/>
            <a:round/>
            <a:headEnd len="med" w="med" type="none"/>
            <a:tailEnd len="med" w="med" type="none"/>
          </a:ln>
        </p:spPr>
      </p:cxnSp>
      <p:cxnSp>
        <p:nvCxnSpPr>
          <p:cNvPr id="3979" name="Google Shape;3979;p220"/>
          <p:cNvCxnSpPr/>
          <p:nvPr/>
        </p:nvCxnSpPr>
        <p:spPr>
          <a:xfrm>
            <a:off x="2475488" y="2624901"/>
            <a:ext cx="2001600" cy="0"/>
          </a:xfrm>
          <a:prstGeom prst="straightConnector1">
            <a:avLst/>
          </a:prstGeom>
          <a:noFill/>
          <a:ln cap="flat" cmpd="sng" w="9525">
            <a:solidFill>
              <a:schemeClr val="lt1"/>
            </a:solidFill>
            <a:prstDash val="solid"/>
            <a:round/>
            <a:headEnd len="med" w="med" type="none"/>
            <a:tailEnd len="med" w="med" type="none"/>
          </a:ln>
        </p:spPr>
      </p:cxnSp>
      <p:cxnSp>
        <p:nvCxnSpPr>
          <p:cNvPr id="3980" name="Google Shape;3980;p220"/>
          <p:cNvCxnSpPr/>
          <p:nvPr/>
        </p:nvCxnSpPr>
        <p:spPr>
          <a:xfrm>
            <a:off x="6858738" y="2624901"/>
            <a:ext cx="2001600" cy="0"/>
          </a:xfrm>
          <a:prstGeom prst="straightConnector1">
            <a:avLst/>
          </a:prstGeom>
          <a:noFill/>
          <a:ln cap="flat" cmpd="sng" w="9525">
            <a:solidFill>
              <a:schemeClr val="lt1"/>
            </a:solidFill>
            <a:prstDash val="solid"/>
            <a:round/>
            <a:headEnd len="med" w="med" type="none"/>
            <a:tailEnd len="med" w="med" type="none"/>
          </a:ln>
        </p:spPr>
      </p:cxnSp>
      <p:cxnSp>
        <p:nvCxnSpPr>
          <p:cNvPr id="3981" name="Google Shape;3981;p220"/>
          <p:cNvCxnSpPr/>
          <p:nvPr/>
        </p:nvCxnSpPr>
        <p:spPr>
          <a:xfrm>
            <a:off x="4667088" y="2624901"/>
            <a:ext cx="20016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extLst>
    <p:ext uri="{DCECCB84-F9BA-43D5-87BE-67443E8EF086}">
      <p15:sldGuideLst>
        <p15:guide id="1" pos="2940">
          <p15:clr>
            <a:schemeClr val="accent4"/>
          </p15:clr>
        </p15:guide>
        <p15:guide id="2" pos="3465">
          <p15:clr>
            <a:schemeClr val="accent4"/>
          </p15:clr>
        </p15:guide>
        <p15:guide id="3" orient="horz" pos="992">
          <p15:clr>
            <a:schemeClr val="accent4"/>
          </p15:clr>
        </p15:guide>
        <p15:guide id="4" orient="horz" pos="1525">
          <p15:clr>
            <a:schemeClr val="accent4"/>
          </p15:clr>
        </p15:guide>
        <p15:guide id="5" pos="1559">
          <p15:clr>
            <a:schemeClr val="accent4"/>
          </p15:clr>
        </p15:guide>
        <p15:guide id="6" pos="2096">
          <p15:clr>
            <a:schemeClr val="accent4"/>
          </p15:clr>
        </p15:guide>
        <p15:guide id="7" pos="176">
          <p15:clr>
            <a:schemeClr val="accent4"/>
          </p15:clr>
        </p15:guide>
        <p15:guide id="8" pos="711">
          <p15:clr>
            <a:schemeClr val="accent4"/>
          </p15:clr>
        </p15:guide>
        <p15:guide id="9" pos="4321">
          <p15:clr>
            <a:schemeClr val="accent4"/>
          </p15:clr>
        </p15:guide>
        <p15:guide id="10" pos="4842">
          <p15:clr>
            <a:schemeClr val="accent4"/>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 - Services &amp; Solutions">
  <p:cSld name="Blank_1_3_1_2_3">
    <p:bg>
      <p:bgPr>
        <a:solidFill>
          <a:schemeClr val="accent2"/>
        </a:solidFill>
      </p:bgPr>
    </p:bg>
    <p:spTree>
      <p:nvGrpSpPr>
        <p:cNvPr id="3982" name="Shape 3982"/>
        <p:cNvGrpSpPr/>
        <p:nvPr/>
      </p:nvGrpSpPr>
      <p:grpSpPr>
        <a:xfrm>
          <a:off x="0" y="0"/>
          <a:ext cx="0" cy="0"/>
          <a:chOff x="0" y="0"/>
          <a:chExt cx="0" cy="0"/>
        </a:xfrm>
      </p:grpSpPr>
      <p:sp>
        <p:nvSpPr>
          <p:cNvPr id="3983" name="Google Shape;3983;p221"/>
          <p:cNvSpPr/>
          <p:nvPr/>
        </p:nvSpPr>
        <p:spPr>
          <a:xfrm>
            <a:off x="6716650" y="1282175"/>
            <a:ext cx="2144700" cy="3324900"/>
          </a:xfrm>
          <a:prstGeom prst="rect">
            <a:avLst/>
          </a:prstGeom>
          <a:solidFill>
            <a:srgbClr val="D9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21"/>
          <p:cNvSpPr/>
          <p:nvPr/>
        </p:nvSpPr>
        <p:spPr>
          <a:xfrm>
            <a:off x="282850" y="1282175"/>
            <a:ext cx="6433800" cy="3324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2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986" name="Google Shape;3986;p221"/>
          <p:cNvSpPr txBox="1"/>
          <p:nvPr>
            <p:ph idx="1" type="subTitle"/>
          </p:nvPr>
        </p:nvSpPr>
        <p:spPr>
          <a:xfrm>
            <a:off x="568949" y="1538200"/>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grpSp>
        <p:nvGrpSpPr>
          <p:cNvPr id="3987" name="Google Shape;3987;p221"/>
          <p:cNvGrpSpPr/>
          <p:nvPr/>
        </p:nvGrpSpPr>
        <p:grpSpPr>
          <a:xfrm>
            <a:off x="8663998" y="179528"/>
            <a:ext cx="202208" cy="201860"/>
            <a:chOff x="1294323" y="449402"/>
            <a:chExt cx="444608" cy="443844"/>
          </a:xfrm>
        </p:grpSpPr>
        <p:sp>
          <p:nvSpPr>
            <p:cNvPr id="3988" name="Google Shape;3988;p22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89" name="Google Shape;3989;p22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90" name="Google Shape;3990;p22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91" name="Google Shape;3991;p22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92" name="Google Shape;3992;p22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993" name="Google Shape;3993;p22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3994" name="Google Shape;3994;p221"/>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4"/>
                </a:solidFill>
                <a:latin typeface="Space Grotesk SemiBold"/>
                <a:ea typeface="Space Grotesk SemiBold"/>
                <a:cs typeface="Space Grotesk SemiBold"/>
                <a:sym typeface="Space Grotesk SemiBold"/>
              </a:defRPr>
            </a:lvl1pPr>
            <a:lvl2pPr lvl="1">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2pPr>
            <a:lvl3pPr lvl="2">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3pPr>
            <a:lvl4pPr lvl="3">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4pPr>
            <a:lvl5pPr lvl="4">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5pPr>
            <a:lvl6pPr lvl="5">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6pPr>
            <a:lvl7pPr lvl="6">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7pPr>
            <a:lvl8pPr lvl="7">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8pPr>
            <a:lvl9pPr lvl="8">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9pPr>
          </a:lstStyle>
          <a:p/>
        </p:txBody>
      </p:sp>
      <p:cxnSp>
        <p:nvCxnSpPr>
          <p:cNvPr id="3995" name="Google Shape;3995;p221"/>
          <p:cNvCxnSpPr/>
          <p:nvPr/>
        </p:nvCxnSpPr>
        <p:spPr>
          <a:xfrm>
            <a:off x="2427425" y="1264600"/>
            <a:ext cx="0" cy="3342600"/>
          </a:xfrm>
          <a:prstGeom prst="straightConnector1">
            <a:avLst/>
          </a:prstGeom>
          <a:noFill/>
          <a:ln cap="flat" cmpd="sng" w="9525">
            <a:solidFill>
              <a:schemeClr val="dk1"/>
            </a:solidFill>
            <a:prstDash val="solid"/>
            <a:round/>
            <a:headEnd len="med" w="med" type="none"/>
            <a:tailEnd len="med" w="med" type="none"/>
          </a:ln>
        </p:spPr>
      </p:cxnSp>
      <p:cxnSp>
        <p:nvCxnSpPr>
          <p:cNvPr id="3996" name="Google Shape;3996;p221"/>
          <p:cNvCxnSpPr/>
          <p:nvPr/>
        </p:nvCxnSpPr>
        <p:spPr>
          <a:xfrm>
            <a:off x="6716575" y="1264600"/>
            <a:ext cx="0" cy="3342600"/>
          </a:xfrm>
          <a:prstGeom prst="straightConnector1">
            <a:avLst/>
          </a:prstGeom>
          <a:noFill/>
          <a:ln cap="flat" cmpd="sng" w="9525">
            <a:solidFill>
              <a:schemeClr val="dk1"/>
            </a:solidFill>
            <a:prstDash val="solid"/>
            <a:round/>
            <a:headEnd len="med" w="med" type="none"/>
            <a:tailEnd len="med" w="med" type="none"/>
          </a:ln>
        </p:spPr>
      </p:cxnSp>
      <p:cxnSp>
        <p:nvCxnSpPr>
          <p:cNvPr id="3997" name="Google Shape;3997;p221"/>
          <p:cNvCxnSpPr/>
          <p:nvPr/>
        </p:nvCxnSpPr>
        <p:spPr>
          <a:xfrm>
            <a:off x="4572000" y="1264600"/>
            <a:ext cx="0" cy="3342600"/>
          </a:xfrm>
          <a:prstGeom prst="straightConnector1">
            <a:avLst/>
          </a:prstGeom>
          <a:noFill/>
          <a:ln cap="flat" cmpd="sng" w="9525">
            <a:solidFill>
              <a:schemeClr val="dk1"/>
            </a:solidFill>
            <a:prstDash val="solid"/>
            <a:round/>
            <a:headEnd len="med" w="med" type="none"/>
            <a:tailEnd len="med" w="med" type="none"/>
          </a:ln>
        </p:spPr>
      </p:cxnSp>
      <p:sp>
        <p:nvSpPr>
          <p:cNvPr id="3998" name="Google Shape;3998;p221"/>
          <p:cNvSpPr txBox="1"/>
          <p:nvPr>
            <p:ph idx="2" type="subTitle"/>
          </p:nvPr>
        </p:nvSpPr>
        <p:spPr>
          <a:xfrm>
            <a:off x="2727379"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sp>
        <p:nvSpPr>
          <p:cNvPr id="3999" name="Google Shape;3999;p221"/>
          <p:cNvSpPr txBox="1"/>
          <p:nvPr>
            <p:ph idx="3" type="subTitle"/>
          </p:nvPr>
        </p:nvSpPr>
        <p:spPr>
          <a:xfrm>
            <a:off x="48597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sp>
        <p:nvSpPr>
          <p:cNvPr id="4000" name="Google Shape;4000;p221"/>
          <p:cNvSpPr txBox="1"/>
          <p:nvPr>
            <p:ph idx="4" type="subTitle"/>
          </p:nvPr>
        </p:nvSpPr>
        <p:spPr>
          <a:xfrm>
            <a:off x="69951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cxnSp>
        <p:nvCxnSpPr>
          <p:cNvPr id="4001" name="Google Shape;4001;p221"/>
          <p:cNvCxnSpPr>
            <a:stCxn id="3983" idx="3"/>
          </p:cNvCxnSpPr>
          <p:nvPr/>
        </p:nvCxnSpPr>
        <p:spPr>
          <a:xfrm rot="10800000">
            <a:off x="-1861550" y="2944625"/>
            <a:ext cx="10722900" cy="0"/>
          </a:xfrm>
          <a:prstGeom prst="straightConnector1">
            <a:avLst/>
          </a:prstGeom>
          <a:noFill/>
          <a:ln cap="flat" cmpd="sng" w="9525">
            <a:solidFill>
              <a:schemeClr val="dk1"/>
            </a:solidFill>
            <a:prstDash val="solid"/>
            <a:round/>
            <a:headEnd len="med" w="med" type="none"/>
            <a:tailEnd len="med" w="med" type="none"/>
          </a:ln>
        </p:spPr>
      </p:cxnSp>
      <p:sp>
        <p:nvSpPr>
          <p:cNvPr id="4002" name="Google Shape;4002;p221"/>
          <p:cNvSpPr txBox="1"/>
          <p:nvPr>
            <p:ph idx="5" type="subTitle"/>
          </p:nvPr>
        </p:nvSpPr>
        <p:spPr>
          <a:xfrm>
            <a:off x="568949" y="3201578"/>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sp>
        <p:nvSpPr>
          <p:cNvPr id="4003" name="Google Shape;4003;p221"/>
          <p:cNvSpPr txBox="1"/>
          <p:nvPr>
            <p:ph idx="6" type="subTitle"/>
          </p:nvPr>
        </p:nvSpPr>
        <p:spPr>
          <a:xfrm>
            <a:off x="2727379" y="3195339"/>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sp>
        <p:nvSpPr>
          <p:cNvPr id="4004" name="Google Shape;4004;p221"/>
          <p:cNvSpPr txBox="1"/>
          <p:nvPr>
            <p:ph idx="7" type="subTitle"/>
          </p:nvPr>
        </p:nvSpPr>
        <p:spPr>
          <a:xfrm>
            <a:off x="4859754" y="3195339"/>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sp>
        <p:nvSpPr>
          <p:cNvPr id="4005" name="Google Shape;4005;p221"/>
          <p:cNvSpPr txBox="1"/>
          <p:nvPr>
            <p:ph idx="8" type="subTitle"/>
          </p:nvPr>
        </p:nvSpPr>
        <p:spPr>
          <a:xfrm>
            <a:off x="6995154" y="3195339"/>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00"/>
              <a:buFont typeface="Space Grotesk SemiBold"/>
              <a:buNone/>
              <a:defRPr sz="1100">
                <a:solidFill>
                  <a:schemeClr val="accent2"/>
                </a:solidFill>
                <a:latin typeface="Space Grotesk SemiBold"/>
                <a:ea typeface="Space Grotesk SemiBold"/>
                <a:cs typeface="Space Grotesk SemiBold"/>
                <a:sym typeface="Space Grotesk SemiBold"/>
              </a:defRPr>
            </a:lvl9pPr>
          </a:lstStyle>
          <a:p/>
        </p:txBody>
      </p:sp>
    </p:spTree>
  </p:cSld>
  <p:clrMapOvr>
    <a:masterClrMapping/>
  </p:clrMapOvr>
  <p:extLst>
    <p:ext uri="{DCECCB84-F9BA-43D5-87BE-67443E8EF086}">
      <p15:sldGuideLst>
        <p15:guide id="1" pos="3061">
          <p15:clr>
            <a:schemeClr val="lt2"/>
          </p15:clr>
        </p15:guide>
        <p15:guide id="2" orient="horz" pos="2411">
          <p15:clr>
            <a:schemeClr val="lt2"/>
          </p15:clr>
        </p15:guide>
        <p15:guide id="3" orient="horz" pos="1698">
          <p15:clr>
            <a:schemeClr val="lt2"/>
          </p15:clr>
        </p15:guide>
        <p15:guide id="4" pos="1713">
          <p15:clr>
            <a:schemeClr val="lt2"/>
          </p15:clr>
        </p15:guide>
        <p15:guide id="5" pos="1959">
          <p15:clr>
            <a:schemeClr val="lt2"/>
          </p15:clr>
        </p15:guide>
        <p15:guide id="6" pos="359">
          <p15:clr>
            <a:schemeClr val="lt2"/>
          </p15:clr>
        </p15:guide>
        <p15:guide id="7" pos="669">
          <p15:clr>
            <a:schemeClr val="lt2"/>
          </p15:clr>
        </p15:guide>
        <p15:guide id="8" pos="3372">
          <p15:clr>
            <a:schemeClr val="lt2"/>
          </p15:clr>
        </p15:guide>
        <p15:guide id="9" pos="4414">
          <p15:clr>
            <a:schemeClr val="lt2"/>
          </p15:clr>
        </p15:guide>
        <p15:guide id="10" pos="4673">
          <p15:clr>
            <a:schemeClr val="lt2"/>
          </p15:clr>
        </p15:guide>
        <p15:guide id="11" orient="horz" pos="1398">
          <p15:clr>
            <a:schemeClr val="lt2"/>
          </p15:clr>
        </p15:guide>
        <p15:guide id="12" orient="horz" pos="2721">
          <p15:clr>
            <a:schemeClr val="lt2"/>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alable Teams">
  <p:cSld name="Title and Content_3_1_2_1_1">
    <p:spTree>
      <p:nvGrpSpPr>
        <p:cNvPr id="4006" name="Shape 4006"/>
        <p:cNvGrpSpPr/>
        <p:nvPr/>
      </p:nvGrpSpPr>
      <p:grpSpPr>
        <a:xfrm>
          <a:off x="0" y="0"/>
          <a:ext cx="0" cy="0"/>
          <a:chOff x="0" y="0"/>
          <a:chExt cx="0" cy="0"/>
        </a:xfrm>
      </p:grpSpPr>
      <p:pic>
        <p:nvPicPr>
          <p:cNvPr id="4007" name="Google Shape;4007;p222"/>
          <p:cNvPicPr preferRelativeResize="0"/>
          <p:nvPr/>
        </p:nvPicPr>
        <p:blipFill rotWithShape="1">
          <a:blip r:embed="rId2">
            <a:alphaModFix/>
          </a:blip>
          <a:srcRect b="0" l="0" r="0" t="0"/>
          <a:stretch/>
        </p:blipFill>
        <p:spPr>
          <a:xfrm>
            <a:off x="-31145" y="-15242"/>
            <a:ext cx="4605970" cy="5184165"/>
          </a:xfrm>
          <a:prstGeom prst="rect">
            <a:avLst/>
          </a:prstGeom>
          <a:noFill/>
          <a:ln>
            <a:noFill/>
          </a:ln>
        </p:spPr>
      </p:pic>
      <p:sp>
        <p:nvSpPr>
          <p:cNvPr id="4008" name="Google Shape;4008;p222"/>
          <p:cNvSpPr/>
          <p:nvPr/>
        </p:nvSpPr>
        <p:spPr>
          <a:xfrm>
            <a:off x="4572000" y="-4990"/>
            <a:ext cx="4598813" cy="5202009"/>
          </a:xfrm>
          <a:custGeom>
            <a:rect b="b" l="l" r="r" t="t"/>
            <a:pathLst>
              <a:path extrusionOk="0" h="11308715" w="10052050">
                <a:moveTo>
                  <a:pt x="10052039" y="0"/>
                </a:moveTo>
                <a:lnTo>
                  <a:pt x="0" y="0"/>
                </a:lnTo>
                <a:lnTo>
                  <a:pt x="0" y="11308556"/>
                </a:lnTo>
                <a:lnTo>
                  <a:pt x="10052039" y="11308556"/>
                </a:lnTo>
                <a:lnTo>
                  <a:pt x="10052039" y="0"/>
                </a:lnTo>
                <a:close/>
              </a:path>
            </a:pathLst>
          </a:custGeom>
          <a:solidFill>
            <a:schemeClr val="dk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009" name="Google Shape;4009;p222"/>
          <p:cNvSpPr txBox="1"/>
          <p:nvPr>
            <p:ph idx="1" type="subTitle"/>
          </p:nvPr>
        </p:nvSpPr>
        <p:spPr>
          <a:xfrm>
            <a:off x="4793496" y="2267610"/>
            <a:ext cx="3804600" cy="2738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300"/>
              <a:buFont typeface="Space Grotesk Light"/>
              <a:buNone/>
              <a:defRPr sz="1300">
                <a:solidFill>
                  <a:schemeClr val="lt1"/>
                </a:solidFill>
                <a:latin typeface="Space Grotesk Light"/>
                <a:ea typeface="Space Grotesk Light"/>
                <a:cs typeface="Space Grotesk Light"/>
                <a:sym typeface="Space Grotesk Light"/>
              </a:defRPr>
            </a:lvl1pPr>
            <a:lvl2pPr lvl="1">
              <a:spcBef>
                <a:spcPts val="0"/>
              </a:spcBef>
              <a:spcAft>
                <a:spcPts val="0"/>
              </a:spcAft>
              <a:buClr>
                <a:schemeClr val="lt1"/>
              </a:buClr>
              <a:buSzPts val="1300"/>
              <a:buFont typeface="Space Grotesk Light"/>
              <a:buNone/>
              <a:defRPr sz="1300">
                <a:solidFill>
                  <a:schemeClr val="lt1"/>
                </a:solidFill>
                <a:latin typeface="Space Grotesk Light"/>
                <a:ea typeface="Space Grotesk Light"/>
                <a:cs typeface="Space Grotesk Light"/>
                <a:sym typeface="Space Grotesk Light"/>
              </a:defRPr>
            </a:lvl2pPr>
            <a:lvl3pPr lvl="2">
              <a:spcBef>
                <a:spcPts val="0"/>
              </a:spcBef>
              <a:spcAft>
                <a:spcPts val="0"/>
              </a:spcAft>
              <a:buClr>
                <a:schemeClr val="lt1"/>
              </a:buClr>
              <a:buSzPts val="1300"/>
              <a:buFont typeface="Space Grotesk Light"/>
              <a:buNone/>
              <a:defRPr sz="1300">
                <a:solidFill>
                  <a:schemeClr val="lt1"/>
                </a:solidFill>
                <a:latin typeface="Space Grotesk Light"/>
                <a:ea typeface="Space Grotesk Light"/>
                <a:cs typeface="Space Grotesk Light"/>
                <a:sym typeface="Space Grotesk Light"/>
              </a:defRPr>
            </a:lvl3pPr>
            <a:lvl4pPr lvl="3">
              <a:spcBef>
                <a:spcPts val="0"/>
              </a:spcBef>
              <a:spcAft>
                <a:spcPts val="0"/>
              </a:spcAft>
              <a:buClr>
                <a:schemeClr val="lt1"/>
              </a:buClr>
              <a:buSzPts val="1300"/>
              <a:buFont typeface="Space Grotesk Light"/>
              <a:buNone/>
              <a:defRPr sz="1300">
                <a:solidFill>
                  <a:schemeClr val="lt1"/>
                </a:solidFill>
                <a:latin typeface="Space Grotesk Light"/>
                <a:ea typeface="Space Grotesk Light"/>
                <a:cs typeface="Space Grotesk Light"/>
                <a:sym typeface="Space Grotesk Light"/>
              </a:defRPr>
            </a:lvl4pPr>
            <a:lvl5pPr lvl="4">
              <a:spcBef>
                <a:spcPts val="0"/>
              </a:spcBef>
              <a:spcAft>
                <a:spcPts val="0"/>
              </a:spcAft>
              <a:buClr>
                <a:schemeClr val="lt1"/>
              </a:buClr>
              <a:buSzPts val="1300"/>
              <a:buFont typeface="Space Grotesk Light"/>
              <a:buNone/>
              <a:defRPr sz="1300">
                <a:solidFill>
                  <a:schemeClr val="lt1"/>
                </a:solidFill>
                <a:latin typeface="Space Grotesk Light"/>
                <a:ea typeface="Space Grotesk Light"/>
                <a:cs typeface="Space Grotesk Light"/>
                <a:sym typeface="Space Grotesk Light"/>
              </a:defRPr>
            </a:lvl5pPr>
            <a:lvl6pPr lvl="5">
              <a:spcBef>
                <a:spcPts val="0"/>
              </a:spcBef>
              <a:spcAft>
                <a:spcPts val="0"/>
              </a:spcAft>
              <a:buClr>
                <a:schemeClr val="lt1"/>
              </a:buClr>
              <a:buSzPts val="1300"/>
              <a:buFont typeface="Space Grotesk Light"/>
              <a:buNone/>
              <a:defRPr sz="1300">
                <a:solidFill>
                  <a:schemeClr val="lt1"/>
                </a:solidFill>
                <a:latin typeface="Space Grotesk Light"/>
                <a:ea typeface="Space Grotesk Light"/>
                <a:cs typeface="Space Grotesk Light"/>
                <a:sym typeface="Space Grotesk Light"/>
              </a:defRPr>
            </a:lvl6pPr>
            <a:lvl7pPr lvl="6">
              <a:spcBef>
                <a:spcPts val="0"/>
              </a:spcBef>
              <a:spcAft>
                <a:spcPts val="0"/>
              </a:spcAft>
              <a:buClr>
                <a:schemeClr val="lt1"/>
              </a:buClr>
              <a:buSzPts val="1300"/>
              <a:buFont typeface="Space Grotesk Light"/>
              <a:buNone/>
              <a:defRPr sz="1300">
                <a:solidFill>
                  <a:schemeClr val="lt1"/>
                </a:solidFill>
                <a:latin typeface="Space Grotesk Light"/>
                <a:ea typeface="Space Grotesk Light"/>
                <a:cs typeface="Space Grotesk Light"/>
                <a:sym typeface="Space Grotesk Light"/>
              </a:defRPr>
            </a:lvl7pPr>
            <a:lvl8pPr lvl="7">
              <a:spcBef>
                <a:spcPts val="0"/>
              </a:spcBef>
              <a:spcAft>
                <a:spcPts val="0"/>
              </a:spcAft>
              <a:buClr>
                <a:schemeClr val="lt1"/>
              </a:buClr>
              <a:buSzPts val="1300"/>
              <a:buFont typeface="Space Grotesk Light"/>
              <a:buNone/>
              <a:defRPr sz="1300">
                <a:solidFill>
                  <a:schemeClr val="lt1"/>
                </a:solidFill>
                <a:latin typeface="Space Grotesk Light"/>
                <a:ea typeface="Space Grotesk Light"/>
                <a:cs typeface="Space Grotesk Light"/>
                <a:sym typeface="Space Grotesk Light"/>
              </a:defRPr>
            </a:lvl8pPr>
            <a:lvl9pPr lvl="8">
              <a:spcBef>
                <a:spcPts val="0"/>
              </a:spcBef>
              <a:spcAft>
                <a:spcPts val="0"/>
              </a:spcAft>
              <a:buClr>
                <a:schemeClr val="lt1"/>
              </a:buClr>
              <a:buSzPts val="1300"/>
              <a:buFont typeface="Space Grotesk Light"/>
              <a:buNone/>
              <a:defRPr sz="1300">
                <a:solidFill>
                  <a:schemeClr val="lt1"/>
                </a:solidFill>
                <a:latin typeface="Space Grotesk Light"/>
                <a:ea typeface="Space Grotesk Light"/>
                <a:cs typeface="Space Grotesk Light"/>
                <a:sym typeface="Space Grotesk Light"/>
              </a:defRPr>
            </a:lvl9pPr>
          </a:lstStyle>
          <a:p/>
        </p:txBody>
      </p:sp>
      <p:sp>
        <p:nvSpPr>
          <p:cNvPr id="4010" name="Google Shape;4010;p22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latin typeface="Space Grotesk"/>
                <a:ea typeface="Space Grotesk"/>
                <a:cs typeface="Space Grotesk"/>
                <a:sym typeface="Space Grotesk"/>
              </a:defRPr>
            </a:lvl1pPr>
            <a:lvl2pPr lvl="1" algn="r">
              <a:buNone/>
              <a:defRPr sz="700">
                <a:latin typeface="Space Grotesk"/>
                <a:ea typeface="Space Grotesk"/>
                <a:cs typeface="Space Grotesk"/>
                <a:sym typeface="Space Grotesk"/>
              </a:defRPr>
            </a:lvl2pPr>
            <a:lvl3pPr lvl="2" algn="r">
              <a:buNone/>
              <a:defRPr sz="700">
                <a:latin typeface="Space Grotesk"/>
                <a:ea typeface="Space Grotesk"/>
                <a:cs typeface="Space Grotesk"/>
                <a:sym typeface="Space Grotesk"/>
              </a:defRPr>
            </a:lvl3pPr>
            <a:lvl4pPr lvl="3" algn="r">
              <a:buNone/>
              <a:defRPr sz="700">
                <a:latin typeface="Space Grotesk"/>
                <a:ea typeface="Space Grotesk"/>
                <a:cs typeface="Space Grotesk"/>
                <a:sym typeface="Space Grotesk"/>
              </a:defRPr>
            </a:lvl4pPr>
            <a:lvl5pPr lvl="4" algn="r">
              <a:buNone/>
              <a:defRPr sz="700">
                <a:latin typeface="Space Grotesk"/>
                <a:ea typeface="Space Grotesk"/>
                <a:cs typeface="Space Grotesk"/>
                <a:sym typeface="Space Grotesk"/>
              </a:defRPr>
            </a:lvl5pPr>
            <a:lvl6pPr lvl="5" algn="r">
              <a:buNone/>
              <a:defRPr sz="700">
                <a:latin typeface="Space Grotesk"/>
                <a:ea typeface="Space Grotesk"/>
                <a:cs typeface="Space Grotesk"/>
                <a:sym typeface="Space Grotesk"/>
              </a:defRPr>
            </a:lvl6pPr>
            <a:lvl7pPr lvl="6" algn="r">
              <a:buNone/>
              <a:defRPr sz="700">
                <a:latin typeface="Space Grotesk"/>
                <a:ea typeface="Space Grotesk"/>
                <a:cs typeface="Space Grotesk"/>
                <a:sym typeface="Space Grotesk"/>
              </a:defRPr>
            </a:lvl7pPr>
            <a:lvl8pPr lvl="7" algn="r">
              <a:buNone/>
              <a:defRPr sz="700">
                <a:latin typeface="Space Grotesk"/>
                <a:ea typeface="Space Grotesk"/>
                <a:cs typeface="Space Grotesk"/>
                <a:sym typeface="Space Grotesk"/>
              </a:defRPr>
            </a:lvl8pPr>
            <a:lvl9pPr lvl="8" algn="r">
              <a:buNone/>
              <a:defRPr sz="700">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4011" name="Google Shape;4011;p222"/>
          <p:cNvGrpSpPr/>
          <p:nvPr/>
        </p:nvGrpSpPr>
        <p:grpSpPr>
          <a:xfrm>
            <a:off x="8663998" y="179528"/>
            <a:ext cx="202208" cy="201860"/>
            <a:chOff x="1294323" y="449402"/>
            <a:chExt cx="444608" cy="443844"/>
          </a:xfrm>
        </p:grpSpPr>
        <p:sp>
          <p:nvSpPr>
            <p:cNvPr id="4012" name="Google Shape;4012;p22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13" name="Google Shape;4013;p22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14" name="Google Shape;4014;p22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15" name="Google Shape;4015;p22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16" name="Google Shape;4016;p22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17" name="Google Shape;4017;p22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018" name="Google Shape;4018;p222"/>
          <p:cNvSpPr txBox="1"/>
          <p:nvPr>
            <p:ph type="title"/>
          </p:nvPr>
        </p:nvSpPr>
        <p:spPr>
          <a:xfrm>
            <a:off x="4793496" y="1607919"/>
            <a:ext cx="3483000" cy="659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3000">
                <a:solidFill>
                  <a:schemeClr val="lt1"/>
                </a:solidFill>
                <a:latin typeface="Space Grotesk SemiBold"/>
                <a:ea typeface="Space Grotesk SemiBold"/>
                <a:cs typeface="Space Grotesk SemiBold"/>
                <a:sym typeface="Space Grotesk SemiBold"/>
              </a:defRPr>
            </a:lvl1pPr>
            <a:lvl2pPr lvl="1">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2pPr>
            <a:lvl3pPr lvl="2">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3pPr>
            <a:lvl4pPr lvl="3">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4pPr>
            <a:lvl5pPr lvl="4">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5pPr>
            <a:lvl6pPr lvl="5">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6pPr>
            <a:lvl7pPr lvl="6">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7pPr>
            <a:lvl8pPr lvl="7">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8pPr>
            <a:lvl9pPr lvl="8">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9pPr>
          </a:lstStyle>
          <a:p/>
        </p:txBody>
      </p:sp>
    </p:spTree>
  </p:cSld>
  <p:clrMapOvr>
    <a:masterClrMapping/>
  </p:clrMapOvr>
  <p:extLst>
    <p:ext uri="{DCECCB84-F9BA-43D5-87BE-67443E8EF086}">
      <p15:sldGuideLst>
        <p15:guide id="1" pos="2015">
          <p15:clr>
            <a:schemeClr val="accent4"/>
          </p15:clr>
        </p15:guide>
        <p15:guide id="2" pos="849">
          <p15:clr>
            <a:schemeClr val="accent4"/>
          </p15:clr>
        </p15:guide>
        <p15:guide id="3" orient="horz" pos="1098">
          <p15:clr>
            <a:schemeClr val="accent4"/>
          </p15:clr>
        </p15:guide>
        <p15:guide id="4" orient="horz" pos="2149">
          <p15:clr>
            <a:schemeClr val="accent4"/>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alable Teams Description">
  <p:cSld name="Title and Content_3_1_2_1_1_1">
    <p:bg>
      <p:bgPr>
        <a:solidFill>
          <a:schemeClr val="dk2"/>
        </a:solidFill>
      </p:bgPr>
    </p:bg>
    <p:spTree>
      <p:nvGrpSpPr>
        <p:cNvPr id="4019" name="Shape 4019"/>
        <p:cNvGrpSpPr/>
        <p:nvPr/>
      </p:nvGrpSpPr>
      <p:grpSpPr>
        <a:xfrm>
          <a:off x="0" y="0"/>
          <a:ext cx="0" cy="0"/>
          <a:chOff x="0" y="0"/>
          <a:chExt cx="0" cy="0"/>
        </a:xfrm>
      </p:grpSpPr>
      <p:sp>
        <p:nvSpPr>
          <p:cNvPr id="4020" name="Google Shape;4020;p22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latin typeface="Space Grotesk"/>
                <a:ea typeface="Space Grotesk"/>
                <a:cs typeface="Space Grotesk"/>
                <a:sym typeface="Space Grotesk"/>
              </a:defRPr>
            </a:lvl1pPr>
            <a:lvl2pPr lvl="1" algn="r">
              <a:buNone/>
              <a:defRPr sz="700">
                <a:latin typeface="Space Grotesk"/>
                <a:ea typeface="Space Grotesk"/>
                <a:cs typeface="Space Grotesk"/>
                <a:sym typeface="Space Grotesk"/>
              </a:defRPr>
            </a:lvl2pPr>
            <a:lvl3pPr lvl="2" algn="r">
              <a:buNone/>
              <a:defRPr sz="700">
                <a:latin typeface="Space Grotesk"/>
                <a:ea typeface="Space Grotesk"/>
                <a:cs typeface="Space Grotesk"/>
                <a:sym typeface="Space Grotesk"/>
              </a:defRPr>
            </a:lvl3pPr>
            <a:lvl4pPr lvl="3" algn="r">
              <a:buNone/>
              <a:defRPr sz="700">
                <a:latin typeface="Space Grotesk"/>
                <a:ea typeface="Space Grotesk"/>
                <a:cs typeface="Space Grotesk"/>
                <a:sym typeface="Space Grotesk"/>
              </a:defRPr>
            </a:lvl4pPr>
            <a:lvl5pPr lvl="4" algn="r">
              <a:buNone/>
              <a:defRPr sz="700">
                <a:latin typeface="Space Grotesk"/>
                <a:ea typeface="Space Grotesk"/>
                <a:cs typeface="Space Grotesk"/>
                <a:sym typeface="Space Grotesk"/>
              </a:defRPr>
            </a:lvl5pPr>
            <a:lvl6pPr lvl="5" algn="r">
              <a:buNone/>
              <a:defRPr sz="700">
                <a:latin typeface="Space Grotesk"/>
                <a:ea typeface="Space Grotesk"/>
                <a:cs typeface="Space Grotesk"/>
                <a:sym typeface="Space Grotesk"/>
              </a:defRPr>
            </a:lvl6pPr>
            <a:lvl7pPr lvl="6" algn="r">
              <a:buNone/>
              <a:defRPr sz="700">
                <a:latin typeface="Space Grotesk"/>
                <a:ea typeface="Space Grotesk"/>
                <a:cs typeface="Space Grotesk"/>
                <a:sym typeface="Space Grotesk"/>
              </a:defRPr>
            </a:lvl7pPr>
            <a:lvl8pPr lvl="7" algn="r">
              <a:buNone/>
              <a:defRPr sz="700">
                <a:latin typeface="Space Grotesk"/>
                <a:ea typeface="Space Grotesk"/>
                <a:cs typeface="Space Grotesk"/>
                <a:sym typeface="Space Grotesk"/>
              </a:defRPr>
            </a:lvl8pPr>
            <a:lvl9pPr lvl="8" algn="r">
              <a:buNone/>
              <a:defRPr sz="700">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4021" name="Google Shape;4021;p223"/>
          <p:cNvGrpSpPr/>
          <p:nvPr/>
        </p:nvGrpSpPr>
        <p:grpSpPr>
          <a:xfrm>
            <a:off x="8663998" y="179528"/>
            <a:ext cx="202208" cy="201860"/>
            <a:chOff x="1294323" y="449402"/>
            <a:chExt cx="444608" cy="443844"/>
          </a:xfrm>
        </p:grpSpPr>
        <p:sp>
          <p:nvSpPr>
            <p:cNvPr id="4022" name="Google Shape;4022;p22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23" name="Google Shape;4023;p22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24" name="Google Shape;4024;p22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25" name="Google Shape;4025;p22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26" name="Google Shape;4026;p22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27" name="Google Shape;4027;p22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028" name="Google Shape;4028;p223"/>
          <p:cNvSpPr txBox="1"/>
          <p:nvPr>
            <p:ph type="title"/>
          </p:nvPr>
        </p:nvSpPr>
        <p:spPr>
          <a:xfrm>
            <a:off x="175450" y="377150"/>
            <a:ext cx="4074300" cy="320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None/>
              <a:defRPr sz="1900">
                <a:solidFill>
                  <a:schemeClr val="lt1"/>
                </a:solidFill>
                <a:latin typeface="Space Grotesk Medium"/>
                <a:ea typeface="Space Grotesk Medium"/>
                <a:cs typeface="Space Grotesk Medium"/>
                <a:sym typeface="Space Grotesk Medium"/>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4029" name="Google Shape;4029;p223"/>
          <p:cNvSpPr txBox="1"/>
          <p:nvPr>
            <p:ph idx="1" type="body"/>
          </p:nvPr>
        </p:nvSpPr>
        <p:spPr>
          <a:xfrm>
            <a:off x="175450" y="1181475"/>
            <a:ext cx="2583900" cy="2740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None/>
              <a:defRPr sz="1000">
                <a:solidFill>
                  <a:schemeClr val="lt1"/>
                </a:solidFill>
                <a:latin typeface="Space Grotesk Light"/>
                <a:ea typeface="Space Grotesk Light"/>
                <a:cs typeface="Space Grotesk Light"/>
                <a:sym typeface="Space Grotesk Light"/>
              </a:defRPr>
            </a:lvl1pPr>
            <a:lvl2pPr indent="-292100" lvl="1" marL="914400">
              <a:spcBef>
                <a:spcPts val="0"/>
              </a:spcBef>
              <a:spcAft>
                <a:spcPts val="0"/>
              </a:spcAft>
              <a:buClr>
                <a:schemeClr val="lt1"/>
              </a:buClr>
              <a:buSzPts val="1000"/>
              <a:buFont typeface="Space Grotesk Light"/>
              <a:buChar char="○"/>
              <a:defRPr sz="1000">
                <a:solidFill>
                  <a:schemeClr val="lt1"/>
                </a:solidFill>
                <a:latin typeface="Space Grotesk Light"/>
                <a:ea typeface="Space Grotesk Light"/>
                <a:cs typeface="Space Grotesk Light"/>
                <a:sym typeface="Space Grotesk Light"/>
              </a:defRPr>
            </a:lvl2pPr>
            <a:lvl3pPr indent="-292100" lvl="2" marL="1371600">
              <a:spcBef>
                <a:spcPts val="0"/>
              </a:spcBef>
              <a:spcAft>
                <a:spcPts val="0"/>
              </a:spcAft>
              <a:buClr>
                <a:schemeClr val="lt1"/>
              </a:buClr>
              <a:buSzPts val="1000"/>
              <a:buFont typeface="Space Grotesk Light"/>
              <a:buChar char="■"/>
              <a:defRPr sz="1000">
                <a:solidFill>
                  <a:schemeClr val="lt1"/>
                </a:solidFill>
                <a:latin typeface="Space Grotesk Light"/>
                <a:ea typeface="Space Grotesk Light"/>
                <a:cs typeface="Space Grotesk Light"/>
                <a:sym typeface="Space Grotesk Light"/>
              </a:defRPr>
            </a:lvl3pPr>
            <a:lvl4pPr indent="-292100" lvl="3" marL="1828800">
              <a:spcBef>
                <a:spcPts val="0"/>
              </a:spcBef>
              <a:spcAft>
                <a:spcPts val="0"/>
              </a:spcAft>
              <a:buClr>
                <a:schemeClr val="lt1"/>
              </a:buClr>
              <a:buSzPts val="1000"/>
              <a:buFont typeface="Space Grotesk Light"/>
              <a:buChar char="●"/>
              <a:defRPr sz="1000">
                <a:solidFill>
                  <a:schemeClr val="lt1"/>
                </a:solidFill>
                <a:latin typeface="Space Grotesk Light"/>
                <a:ea typeface="Space Grotesk Light"/>
                <a:cs typeface="Space Grotesk Light"/>
                <a:sym typeface="Space Grotesk Light"/>
              </a:defRPr>
            </a:lvl4pPr>
            <a:lvl5pPr indent="-292100" lvl="4" marL="2286000">
              <a:spcBef>
                <a:spcPts val="0"/>
              </a:spcBef>
              <a:spcAft>
                <a:spcPts val="0"/>
              </a:spcAft>
              <a:buClr>
                <a:schemeClr val="lt1"/>
              </a:buClr>
              <a:buSzPts val="1000"/>
              <a:buFont typeface="Space Grotesk Light"/>
              <a:buChar char="○"/>
              <a:defRPr sz="1000">
                <a:solidFill>
                  <a:schemeClr val="lt1"/>
                </a:solidFill>
                <a:latin typeface="Space Grotesk Light"/>
                <a:ea typeface="Space Grotesk Light"/>
                <a:cs typeface="Space Grotesk Light"/>
                <a:sym typeface="Space Grotesk Light"/>
              </a:defRPr>
            </a:lvl5pPr>
            <a:lvl6pPr indent="-292100" lvl="5" marL="2743200">
              <a:spcBef>
                <a:spcPts val="0"/>
              </a:spcBef>
              <a:spcAft>
                <a:spcPts val="0"/>
              </a:spcAft>
              <a:buClr>
                <a:schemeClr val="lt1"/>
              </a:buClr>
              <a:buSzPts val="1000"/>
              <a:buFont typeface="Space Grotesk Light"/>
              <a:buChar char="■"/>
              <a:defRPr sz="1000">
                <a:solidFill>
                  <a:schemeClr val="lt1"/>
                </a:solidFill>
                <a:latin typeface="Space Grotesk Light"/>
                <a:ea typeface="Space Grotesk Light"/>
                <a:cs typeface="Space Grotesk Light"/>
                <a:sym typeface="Space Grotesk Light"/>
              </a:defRPr>
            </a:lvl6pPr>
            <a:lvl7pPr indent="-292100" lvl="6" marL="3200400">
              <a:spcBef>
                <a:spcPts val="0"/>
              </a:spcBef>
              <a:spcAft>
                <a:spcPts val="0"/>
              </a:spcAft>
              <a:buClr>
                <a:schemeClr val="lt1"/>
              </a:buClr>
              <a:buSzPts val="1000"/>
              <a:buFont typeface="Space Grotesk Light"/>
              <a:buChar char="●"/>
              <a:defRPr sz="1000">
                <a:solidFill>
                  <a:schemeClr val="lt1"/>
                </a:solidFill>
                <a:latin typeface="Space Grotesk Light"/>
                <a:ea typeface="Space Grotesk Light"/>
                <a:cs typeface="Space Grotesk Light"/>
                <a:sym typeface="Space Grotesk Light"/>
              </a:defRPr>
            </a:lvl7pPr>
            <a:lvl8pPr indent="-292100" lvl="7" marL="3657600">
              <a:spcBef>
                <a:spcPts val="0"/>
              </a:spcBef>
              <a:spcAft>
                <a:spcPts val="0"/>
              </a:spcAft>
              <a:buClr>
                <a:schemeClr val="lt1"/>
              </a:buClr>
              <a:buSzPts val="1000"/>
              <a:buFont typeface="Space Grotesk Light"/>
              <a:buChar char="○"/>
              <a:defRPr sz="1000">
                <a:solidFill>
                  <a:schemeClr val="lt1"/>
                </a:solidFill>
                <a:latin typeface="Space Grotesk Light"/>
                <a:ea typeface="Space Grotesk Light"/>
                <a:cs typeface="Space Grotesk Light"/>
                <a:sym typeface="Space Grotesk Light"/>
              </a:defRPr>
            </a:lvl8pPr>
            <a:lvl9pPr indent="-292100" lvl="8" marL="4114800">
              <a:spcBef>
                <a:spcPts val="0"/>
              </a:spcBef>
              <a:spcAft>
                <a:spcPts val="0"/>
              </a:spcAft>
              <a:buClr>
                <a:schemeClr val="lt1"/>
              </a:buClr>
              <a:buSzPts val="1000"/>
              <a:buFont typeface="Space Grotesk Light"/>
              <a:buChar char="■"/>
              <a:defRPr sz="1000">
                <a:solidFill>
                  <a:schemeClr val="lt1"/>
                </a:solidFill>
                <a:latin typeface="Space Grotesk Light"/>
                <a:ea typeface="Space Grotesk Light"/>
                <a:cs typeface="Space Grotesk Light"/>
                <a:sym typeface="Space Grotesk Light"/>
              </a:defRPr>
            </a:lvl9pPr>
          </a:lstStyle>
          <a:p/>
        </p:txBody>
      </p:sp>
      <p:sp>
        <p:nvSpPr>
          <p:cNvPr id="4030" name="Google Shape;4030;p223"/>
          <p:cNvSpPr/>
          <p:nvPr/>
        </p:nvSpPr>
        <p:spPr>
          <a:xfrm>
            <a:off x="3198050" y="1282175"/>
            <a:ext cx="1415700" cy="141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031" name="Google Shape;4031;p223"/>
          <p:cNvSpPr/>
          <p:nvPr/>
        </p:nvSpPr>
        <p:spPr>
          <a:xfrm>
            <a:off x="4613825" y="1282175"/>
            <a:ext cx="1415700" cy="1415700"/>
          </a:xfrm>
          <a:prstGeom prst="rect">
            <a:avLst/>
          </a:prstGeom>
          <a:solidFill>
            <a:srgbClr val="DBC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032" name="Google Shape;4032;p223"/>
          <p:cNvSpPr/>
          <p:nvPr/>
        </p:nvSpPr>
        <p:spPr>
          <a:xfrm>
            <a:off x="6029600" y="1282175"/>
            <a:ext cx="1415700" cy="14157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033" name="Google Shape;4033;p223"/>
          <p:cNvSpPr/>
          <p:nvPr/>
        </p:nvSpPr>
        <p:spPr>
          <a:xfrm>
            <a:off x="7445375" y="1282175"/>
            <a:ext cx="1415700" cy="1415700"/>
          </a:xfrm>
          <a:prstGeom prst="rect">
            <a:avLst/>
          </a:prstGeom>
          <a:solidFill>
            <a:srgbClr val="00D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034" name="Google Shape;4034;p223"/>
          <p:cNvSpPr txBox="1"/>
          <p:nvPr>
            <p:ph idx="2" type="subTitle"/>
          </p:nvPr>
        </p:nvSpPr>
        <p:spPr>
          <a:xfrm>
            <a:off x="3241375" y="1282175"/>
            <a:ext cx="1372500" cy="201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900"/>
              <a:buFont typeface="Space Grotesk"/>
              <a:buNone/>
              <a:defRPr sz="900">
                <a:latin typeface="Space Grotesk"/>
                <a:ea typeface="Space Grotesk"/>
                <a:cs typeface="Space Grotesk"/>
                <a:sym typeface="Space Grotesk"/>
              </a:defRPr>
            </a:lvl1pPr>
            <a:lvl2pPr lvl="1">
              <a:spcBef>
                <a:spcPts val="0"/>
              </a:spcBef>
              <a:spcAft>
                <a:spcPts val="0"/>
              </a:spcAft>
              <a:buSzPts val="900"/>
              <a:buFont typeface="Space Grotesk"/>
              <a:buNone/>
              <a:defRPr sz="900">
                <a:latin typeface="Space Grotesk"/>
                <a:ea typeface="Space Grotesk"/>
                <a:cs typeface="Space Grotesk"/>
                <a:sym typeface="Space Grotesk"/>
              </a:defRPr>
            </a:lvl2pPr>
            <a:lvl3pPr lvl="2">
              <a:spcBef>
                <a:spcPts val="0"/>
              </a:spcBef>
              <a:spcAft>
                <a:spcPts val="0"/>
              </a:spcAft>
              <a:buSzPts val="900"/>
              <a:buFont typeface="Space Grotesk"/>
              <a:buNone/>
              <a:defRPr sz="900">
                <a:latin typeface="Space Grotesk"/>
                <a:ea typeface="Space Grotesk"/>
                <a:cs typeface="Space Grotesk"/>
                <a:sym typeface="Space Grotesk"/>
              </a:defRPr>
            </a:lvl3pPr>
            <a:lvl4pPr lvl="3">
              <a:spcBef>
                <a:spcPts val="0"/>
              </a:spcBef>
              <a:spcAft>
                <a:spcPts val="0"/>
              </a:spcAft>
              <a:buSzPts val="900"/>
              <a:buFont typeface="Space Grotesk"/>
              <a:buNone/>
              <a:defRPr sz="900">
                <a:latin typeface="Space Grotesk"/>
                <a:ea typeface="Space Grotesk"/>
                <a:cs typeface="Space Grotesk"/>
                <a:sym typeface="Space Grotesk"/>
              </a:defRPr>
            </a:lvl4pPr>
            <a:lvl5pPr lvl="4">
              <a:spcBef>
                <a:spcPts val="0"/>
              </a:spcBef>
              <a:spcAft>
                <a:spcPts val="0"/>
              </a:spcAft>
              <a:buSzPts val="900"/>
              <a:buFont typeface="Space Grotesk"/>
              <a:buNone/>
              <a:defRPr sz="900">
                <a:latin typeface="Space Grotesk"/>
                <a:ea typeface="Space Grotesk"/>
                <a:cs typeface="Space Grotesk"/>
                <a:sym typeface="Space Grotesk"/>
              </a:defRPr>
            </a:lvl5pPr>
            <a:lvl6pPr lvl="5">
              <a:spcBef>
                <a:spcPts val="0"/>
              </a:spcBef>
              <a:spcAft>
                <a:spcPts val="0"/>
              </a:spcAft>
              <a:buSzPts val="900"/>
              <a:buFont typeface="Space Grotesk"/>
              <a:buNone/>
              <a:defRPr sz="900">
                <a:latin typeface="Space Grotesk"/>
                <a:ea typeface="Space Grotesk"/>
                <a:cs typeface="Space Grotesk"/>
                <a:sym typeface="Space Grotesk"/>
              </a:defRPr>
            </a:lvl6pPr>
            <a:lvl7pPr lvl="6">
              <a:spcBef>
                <a:spcPts val="0"/>
              </a:spcBef>
              <a:spcAft>
                <a:spcPts val="0"/>
              </a:spcAft>
              <a:buSzPts val="900"/>
              <a:buFont typeface="Space Grotesk"/>
              <a:buNone/>
              <a:defRPr sz="900">
                <a:latin typeface="Space Grotesk"/>
                <a:ea typeface="Space Grotesk"/>
                <a:cs typeface="Space Grotesk"/>
                <a:sym typeface="Space Grotesk"/>
              </a:defRPr>
            </a:lvl7pPr>
            <a:lvl8pPr lvl="7">
              <a:spcBef>
                <a:spcPts val="0"/>
              </a:spcBef>
              <a:spcAft>
                <a:spcPts val="0"/>
              </a:spcAft>
              <a:buSzPts val="900"/>
              <a:buFont typeface="Space Grotesk"/>
              <a:buNone/>
              <a:defRPr sz="900">
                <a:latin typeface="Space Grotesk"/>
                <a:ea typeface="Space Grotesk"/>
                <a:cs typeface="Space Grotesk"/>
                <a:sym typeface="Space Grotesk"/>
              </a:defRPr>
            </a:lvl8pPr>
            <a:lvl9pPr lvl="8">
              <a:spcBef>
                <a:spcPts val="0"/>
              </a:spcBef>
              <a:spcAft>
                <a:spcPts val="0"/>
              </a:spcAft>
              <a:buSzPts val="900"/>
              <a:buFont typeface="Space Grotesk"/>
              <a:buNone/>
              <a:defRPr sz="900">
                <a:latin typeface="Space Grotesk"/>
                <a:ea typeface="Space Grotesk"/>
                <a:cs typeface="Space Grotesk"/>
                <a:sym typeface="Space Grotesk"/>
              </a:defRPr>
            </a:lvl9pPr>
          </a:lstStyle>
          <a:p/>
        </p:txBody>
      </p:sp>
      <p:sp>
        <p:nvSpPr>
          <p:cNvPr id="4035" name="Google Shape;4035;p223"/>
          <p:cNvSpPr txBox="1"/>
          <p:nvPr>
            <p:ph idx="3" type="subTitle"/>
          </p:nvPr>
        </p:nvSpPr>
        <p:spPr>
          <a:xfrm>
            <a:off x="4676500" y="1282175"/>
            <a:ext cx="1353000" cy="201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900"/>
              <a:buFont typeface="Space Grotesk"/>
              <a:buNone/>
              <a:defRPr sz="900">
                <a:latin typeface="Space Grotesk"/>
                <a:ea typeface="Space Grotesk"/>
                <a:cs typeface="Space Grotesk"/>
                <a:sym typeface="Space Grotesk"/>
              </a:defRPr>
            </a:lvl1pPr>
            <a:lvl2pPr lvl="1">
              <a:spcBef>
                <a:spcPts val="0"/>
              </a:spcBef>
              <a:spcAft>
                <a:spcPts val="0"/>
              </a:spcAft>
              <a:buSzPts val="900"/>
              <a:buFont typeface="Space Grotesk"/>
              <a:buNone/>
              <a:defRPr sz="900">
                <a:latin typeface="Space Grotesk"/>
                <a:ea typeface="Space Grotesk"/>
                <a:cs typeface="Space Grotesk"/>
                <a:sym typeface="Space Grotesk"/>
              </a:defRPr>
            </a:lvl2pPr>
            <a:lvl3pPr lvl="2">
              <a:spcBef>
                <a:spcPts val="0"/>
              </a:spcBef>
              <a:spcAft>
                <a:spcPts val="0"/>
              </a:spcAft>
              <a:buSzPts val="900"/>
              <a:buFont typeface="Space Grotesk"/>
              <a:buNone/>
              <a:defRPr sz="900">
                <a:latin typeface="Space Grotesk"/>
                <a:ea typeface="Space Grotesk"/>
                <a:cs typeface="Space Grotesk"/>
                <a:sym typeface="Space Grotesk"/>
              </a:defRPr>
            </a:lvl3pPr>
            <a:lvl4pPr lvl="3">
              <a:spcBef>
                <a:spcPts val="0"/>
              </a:spcBef>
              <a:spcAft>
                <a:spcPts val="0"/>
              </a:spcAft>
              <a:buSzPts val="900"/>
              <a:buFont typeface="Space Grotesk"/>
              <a:buNone/>
              <a:defRPr sz="900">
                <a:latin typeface="Space Grotesk"/>
                <a:ea typeface="Space Grotesk"/>
                <a:cs typeface="Space Grotesk"/>
                <a:sym typeface="Space Grotesk"/>
              </a:defRPr>
            </a:lvl4pPr>
            <a:lvl5pPr lvl="4">
              <a:spcBef>
                <a:spcPts val="0"/>
              </a:spcBef>
              <a:spcAft>
                <a:spcPts val="0"/>
              </a:spcAft>
              <a:buSzPts val="900"/>
              <a:buFont typeface="Space Grotesk"/>
              <a:buNone/>
              <a:defRPr sz="900">
                <a:latin typeface="Space Grotesk"/>
                <a:ea typeface="Space Grotesk"/>
                <a:cs typeface="Space Grotesk"/>
                <a:sym typeface="Space Grotesk"/>
              </a:defRPr>
            </a:lvl5pPr>
            <a:lvl6pPr lvl="5">
              <a:spcBef>
                <a:spcPts val="0"/>
              </a:spcBef>
              <a:spcAft>
                <a:spcPts val="0"/>
              </a:spcAft>
              <a:buSzPts val="900"/>
              <a:buFont typeface="Space Grotesk"/>
              <a:buNone/>
              <a:defRPr sz="900">
                <a:latin typeface="Space Grotesk"/>
                <a:ea typeface="Space Grotesk"/>
                <a:cs typeface="Space Grotesk"/>
                <a:sym typeface="Space Grotesk"/>
              </a:defRPr>
            </a:lvl6pPr>
            <a:lvl7pPr lvl="6">
              <a:spcBef>
                <a:spcPts val="0"/>
              </a:spcBef>
              <a:spcAft>
                <a:spcPts val="0"/>
              </a:spcAft>
              <a:buSzPts val="900"/>
              <a:buFont typeface="Space Grotesk"/>
              <a:buNone/>
              <a:defRPr sz="900">
                <a:latin typeface="Space Grotesk"/>
                <a:ea typeface="Space Grotesk"/>
                <a:cs typeface="Space Grotesk"/>
                <a:sym typeface="Space Grotesk"/>
              </a:defRPr>
            </a:lvl7pPr>
            <a:lvl8pPr lvl="7">
              <a:spcBef>
                <a:spcPts val="0"/>
              </a:spcBef>
              <a:spcAft>
                <a:spcPts val="0"/>
              </a:spcAft>
              <a:buSzPts val="900"/>
              <a:buFont typeface="Space Grotesk"/>
              <a:buNone/>
              <a:defRPr sz="900">
                <a:latin typeface="Space Grotesk"/>
                <a:ea typeface="Space Grotesk"/>
                <a:cs typeface="Space Grotesk"/>
                <a:sym typeface="Space Grotesk"/>
              </a:defRPr>
            </a:lvl8pPr>
            <a:lvl9pPr lvl="8">
              <a:spcBef>
                <a:spcPts val="0"/>
              </a:spcBef>
              <a:spcAft>
                <a:spcPts val="0"/>
              </a:spcAft>
              <a:buSzPts val="900"/>
              <a:buFont typeface="Space Grotesk"/>
              <a:buNone/>
              <a:defRPr sz="900">
                <a:latin typeface="Space Grotesk"/>
                <a:ea typeface="Space Grotesk"/>
                <a:cs typeface="Space Grotesk"/>
                <a:sym typeface="Space Grotesk"/>
              </a:defRPr>
            </a:lvl9pPr>
          </a:lstStyle>
          <a:p/>
        </p:txBody>
      </p:sp>
      <p:sp>
        <p:nvSpPr>
          <p:cNvPr id="4036" name="Google Shape;4036;p223"/>
          <p:cNvSpPr txBox="1"/>
          <p:nvPr>
            <p:ph idx="4" type="subTitle"/>
          </p:nvPr>
        </p:nvSpPr>
        <p:spPr>
          <a:xfrm>
            <a:off x="6111625" y="1282175"/>
            <a:ext cx="1333800" cy="201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900"/>
              <a:buFont typeface="Space Grotesk"/>
              <a:buNone/>
              <a:defRPr sz="900">
                <a:latin typeface="Space Grotesk"/>
                <a:ea typeface="Space Grotesk"/>
                <a:cs typeface="Space Grotesk"/>
                <a:sym typeface="Space Grotesk"/>
              </a:defRPr>
            </a:lvl1pPr>
            <a:lvl2pPr lvl="1">
              <a:spcBef>
                <a:spcPts val="0"/>
              </a:spcBef>
              <a:spcAft>
                <a:spcPts val="0"/>
              </a:spcAft>
              <a:buSzPts val="900"/>
              <a:buFont typeface="Space Grotesk"/>
              <a:buNone/>
              <a:defRPr sz="900">
                <a:latin typeface="Space Grotesk"/>
                <a:ea typeface="Space Grotesk"/>
                <a:cs typeface="Space Grotesk"/>
                <a:sym typeface="Space Grotesk"/>
              </a:defRPr>
            </a:lvl2pPr>
            <a:lvl3pPr lvl="2">
              <a:spcBef>
                <a:spcPts val="0"/>
              </a:spcBef>
              <a:spcAft>
                <a:spcPts val="0"/>
              </a:spcAft>
              <a:buSzPts val="900"/>
              <a:buFont typeface="Space Grotesk"/>
              <a:buNone/>
              <a:defRPr sz="900">
                <a:latin typeface="Space Grotesk"/>
                <a:ea typeface="Space Grotesk"/>
                <a:cs typeface="Space Grotesk"/>
                <a:sym typeface="Space Grotesk"/>
              </a:defRPr>
            </a:lvl3pPr>
            <a:lvl4pPr lvl="3">
              <a:spcBef>
                <a:spcPts val="0"/>
              </a:spcBef>
              <a:spcAft>
                <a:spcPts val="0"/>
              </a:spcAft>
              <a:buSzPts val="900"/>
              <a:buFont typeface="Space Grotesk"/>
              <a:buNone/>
              <a:defRPr sz="900">
                <a:latin typeface="Space Grotesk"/>
                <a:ea typeface="Space Grotesk"/>
                <a:cs typeface="Space Grotesk"/>
                <a:sym typeface="Space Grotesk"/>
              </a:defRPr>
            </a:lvl4pPr>
            <a:lvl5pPr lvl="4">
              <a:spcBef>
                <a:spcPts val="0"/>
              </a:spcBef>
              <a:spcAft>
                <a:spcPts val="0"/>
              </a:spcAft>
              <a:buSzPts val="900"/>
              <a:buFont typeface="Space Grotesk"/>
              <a:buNone/>
              <a:defRPr sz="900">
                <a:latin typeface="Space Grotesk"/>
                <a:ea typeface="Space Grotesk"/>
                <a:cs typeface="Space Grotesk"/>
                <a:sym typeface="Space Grotesk"/>
              </a:defRPr>
            </a:lvl5pPr>
            <a:lvl6pPr lvl="5">
              <a:spcBef>
                <a:spcPts val="0"/>
              </a:spcBef>
              <a:spcAft>
                <a:spcPts val="0"/>
              </a:spcAft>
              <a:buSzPts val="900"/>
              <a:buFont typeface="Space Grotesk"/>
              <a:buNone/>
              <a:defRPr sz="900">
                <a:latin typeface="Space Grotesk"/>
                <a:ea typeface="Space Grotesk"/>
                <a:cs typeface="Space Grotesk"/>
                <a:sym typeface="Space Grotesk"/>
              </a:defRPr>
            </a:lvl6pPr>
            <a:lvl7pPr lvl="6">
              <a:spcBef>
                <a:spcPts val="0"/>
              </a:spcBef>
              <a:spcAft>
                <a:spcPts val="0"/>
              </a:spcAft>
              <a:buSzPts val="900"/>
              <a:buFont typeface="Space Grotesk"/>
              <a:buNone/>
              <a:defRPr sz="900">
                <a:latin typeface="Space Grotesk"/>
                <a:ea typeface="Space Grotesk"/>
                <a:cs typeface="Space Grotesk"/>
                <a:sym typeface="Space Grotesk"/>
              </a:defRPr>
            </a:lvl7pPr>
            <a:lvl8pPr lvl="7">
              <a:spcBef>
                <a:spcPts val="0"/>
              </a:spcBef>
              <a:spcAft>
                <a:spcPts val="0"/>
              </a:spcAft>
              <a:buSzPts val="900"/>
              <a:buFont typeface="Space Grotesk"/>
              <a:buNone/>
              <a:defRPr sz="900">
                <a:latin typeface="Space Grotesk"/>
                <a:ea typeface="Space Grotesk"/>
                <a:cs typeface="Space Grotesk"/>
                <a:sym typeface="Space Grotesk"/>
              </a:defRPr>
            </a:lvl8pPr>
            <a:lvl9pPr lvl="8">
              <a:spcBef>
                <a:spcPts val="0"/>
              </a:spcBef>
              <a:spcAft>
                <a:spcPts val="0"/>
              </a:spcAft>
              <a:buSzPts val="900"/>
              <a:buFont typeface="Space Grotesk"/>
              <a:buNone/>
              <a:defRPr sz="900">
                <a:latin typeface="Space Grotesk"/>
                <a:ea typeface="Space Grotesk"/>
                <a:cs typeface="Space Grotesk"/>
                <a:sym typeface="Space Grotesk"/>
              </a:defRPr>
            </a:lvl9pPr>
          </a:lstStyle>
          <a:p/>
        </p:txBody>
      </p:sp>
      <p:sp>
        <p:nvSpPr>
          <p:cNvPr id="4037" name="Google Shape;4037;p223"/>
          <p:cNvSpPr txBox="1"/>
          <p:nvPr>
            <p:ph idx="5" type="subTitle"/>
          </p:nvPr>
        </p:nvSpPr>
        <p:spPr>
          <a:xfrm>
            <a:off x="7546750" y="1282175"/>
            <a:ext cx="1314300" cy="201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900"/>
              <a:buFont typeface="Space Grotesk"/>
              <a:buNone/>
              <a:defRPr sz="900">
                <a:latin typeface="Space Grotesk"/>
                <a:ea typeface="Space Grotesk"/>
                <a:cs typeface="Space Grotesk"/>
                <a:sym typeface="Space Grotesk"/>
              </a:defRPr>
            </a:lvl1pPr>
            <a:lvl2pPr lvl="1">
              <a:spcBef>
                <a:spcPts val="0"/>
              </a:spcBef>
              <a:spcAft>
                <a:spcPts val="0"/>
              </a:spcAft>
              <a:buSzPts val="900"/>
              <a:buFont typeface="Space Grotesk"/>
              <a:buNone/>
              <a:defRPr sz="900">
                <a:latin typeface="Space Grotesk"/>
                <a:ea typeface="Space Grotesk"/>
                <a:cs typeface="Space Grotesk"/>
                <a:sym typeface="Space Grotesk"/>
              </a:defRPr>
            </a:lvl2pPr>
            <a:lvl3pPr lvl="2">
              <a:spcBef>
                <a:spcPts val="0"/>
              </a:spcBef>
              <a:spcAft>
                <a:spcPts val="0"/>
              </a:spcAft>
              <a:buSzPts val="900"/>
              <a:buFont typeface="Space Grotesk"/>
              <a:buNone/>
              <a:defRPr sz="900">
                <a:latin typeface="Space Grotesk"/>
                <a:ea typeface="Space Grotesk"/>
                <a:cs typeface="Space Grotesk"/>
                <a:sym typeface="Space Grotesk"/>
              </a:defRPr>
            </a:lvl3pPr>
            <a:lvl4pPr lvl="3">
              <a:spcBef>
                <a:spcPts val="0"/>
              </a:spcBef>
              <a:spcAft>
                <a:spcPts val="0"/>
              </a:spcAft>
              <a:buSzPts val="900"/>
              <a:buFont typeface="Space Grotesk"/>
              <a:buNone/>
              <a:defRPr sz="900">
                <a:latin typeface="Space Grotesk"/>
                <a:ea typeface="Space Grotesk"/>
                <a:cs typeface="Space Grotesk"/>
                <a:sym typeface="Space Grotesk"/>
              </a:defRPr>
            </a:lvl4pPr>
            <a:lvl5pPr lvl="4">
              <a:spcBef>
                <a:spcPts val="0"/>
              </a:spcBef>
              <a:spcAft>
                <a:spcPts val="0"/>
              </a:spcAft>
              <a:buSzPts val="900"/>
              <a:buFont typeface="Space Grotesk"/>
              <a:buNone/>
              <a:defRPr sz="900">
                <a:latin typeface="Space Grotesk"/>
                <a:ea typeface="Space Grotesk"/>
                <a:cs typeface="Space Grotesk"/>
                <a:sym typeface="Space Grotesk"/>
              </a:defRPr>
            </a:lvl5pPr>
            <a:lvl6pPr lvl="5">
              <a:spcBef>
                <a:spcPts val="0"/>
              </a:spcBef>
              <a:spcAft>
                <a:spcPts val="0"/>
              </a:spcAft>
              <a:buSzPts val="900"/>
              <a:buFont typeface="Space Grotesk"/>
              <a:buNone/>
              <a:defRPr sz="900">
                <a:latin typeface="Space Grotesk"/>
                <a:ea typeface="Space Grotesk"/>
                <a:cs typeface="Space Grotesk"/>
                <a:sym typeface="Space Grotesk"/>
              </a:defRPr>
            </a:lvl6pPr>
            <a:lvl7pPr lvl="6">
              <a:spcBef>
                <a:spcPts val="0"/>
              </a:spcBef>
              <a:spcAft>
                <a:spcPts val="0"/>
              </a:spcAft>
              <a:buSzPts val="900"/>
              <a:buFont typeface="Space Grotesk"/>
              <a:buNone/>
              <a:defRPr sz="900">
                <a:latin typeface="Space Grotesk"/>
                <a:ea typeface="Space Grotesk"/>
                <a:cs typeface="Space Grotesk"/>
                <a:sym typeface="Space Grotesk"/>
              </a:defRPr>
            </a:lvl7pPr>
            <a:lvl8pPr lvl="7">
              <a:spcBef>
                <a:spcPts val="0"/>
              </a:spcBef>
              <a:spcAft>
                <a:spcPts val="0"/>
              </a:spcAft>
              <a:buSzPts val="900"/>
              <a:buFont typeface="Space Grotesk"/>
              <a:buNone/>
              <a:defRPr sz="900">
                <a:latin typeface="Space Grotesk"/>
                <a:ea typeface="Space Grotesk"/>
                <a:cs typeface="Space Grotesk"/>
                <a:sym typeface="Space Grotesk"/>
              </a:defRPr>
            </a:lvl8pPr>
            <a:lvl9pPr lvl="8">
              <a:spcBef>
                <a:spcPts val="0"/>
              </a:spcBef>
              <a:spcAft>
                <a:spcPts val="0"/>
              </a:spcAft>
              <a:buSzPts val="900"/>
              <a:buFont typeface="Space Grotesk"/>
              <a:buNone/>
              <a:defRPr sz="900">
                <a:latin typeface="Space Grotesk"/>
                <a:ea typeface="Space Grotesk"/>
                <a:cs typeface="Space Grotesk"/>
                <a:sym typeface="Space Grotesk"/>
              </a:defRPr>
            </a:lvl9pPr>
          </a:lstStyle>
          <a:p/>
        </p:txBody>
      </p:sp>
      <p:cxnSp>
        <p:nvCxnSpPr>
          <p:cNvPr id="4038" name="Google Shape;4038;p223"/>
          <p:cNvCxnSpPr/>
          <p:nvPr/>
        </p:nvCxnSpPr>
        <p:spPr>
          <a:xfrm rot="10800000">
            <a:off x="3205550" y="3415079"/>
            <a:ext cx="5652900" cy="0"/>
          </a:xfrm>
          <a:prstGeom prst="straightConnector1">
            <a:avLst/>
          </a:prstGeom>
          <a:noFill/>
          <a:ln cap="flat" cmpd="sng" w="9525">
            <a:solidFill>
              <a:srgbClr val="847EA2"/>
            </a:solidFill>
            <a:prstDash val="solid"/>
            <a:round/>
            <a:headEnd len="med" w="med" type="none"/>
            <a:tailEnd len="med" w="med" type="none"/>
          </a:ln>
        </p:spPr>
      </p:cxnSp>
      <p:cxnSp>
        <p:nvCxnSpPr>
          <p:cNvPr id="4039" name="Google Shape;4039;p223"/>
          <p:cNvCxnSpPr/>
          <p:nvPr/>
        </p:nvCxnSpPr>
        <p:spPr>
          <a:xfrm rot="10800000">
            <a:off x="3205550" y="4676504"/>
            <a:ext cx="5652900" cy="0"/>
          </a:xfrm>
          <a:prstGeom prst="straightConnector1">
            <a:avLst/>
          </a:prstGeom>
          <a:noFill/>
          <a:ln cap="flat" cmpd="sng" w="9525">
            <a:solidFill>
              <a:srgbClr val="847EA2"/>
            </a:solidFill>
            <a:prstDash val="solid"/>
            <a:round/>
            <a:headEnd len="med" w="med" type="none"/>
            <a:tailEnd len="med" w="med" type="none"/>
          </a:ln>
        </p:spPr>
      </p:cxnSp>
      <p:cxnSp>
        <p:nvCxnSpPr>
          <p:cNvPr id="4040" name="Google Shape;4040;p223"/>
          <p:cNvCxnSpPr/>
          <p:nvPr/>
        </p:nvCxnSpPr>
        <p:spPr>
          <a:xfrm rot="10800000">
            <a:off x="3205550" y="4045792"/>
            <a:ext cx="5652900" cy="0"/>
          </a:xfrm>
          <a:prstGeom prst="straightConnector1">
            <a:avLst/>
          </a:prstGeom>
          <a:noFill/>
          <a:ln cap="flat" cmpd="sng" w="9525">
            <a:solidFill>
              <a:srgbClr val="847EA2"/>
            </a:solidFill>
            <a:prstDash val="solid"/>
            <a:round/>
            <a:headEnd len="med" w="med" type="none"/>
            <a:tailEnd len="med" w="med" type="none"/>
          </a:ln>
        </p:spPr>
      </p:cxnSp>
      <p:sp>
        <p:nvSpPr>
          <p:cNvPr id="4041" name="Google Shape;4041;p223"/>
          <p:cNvSpPr txBox="1"/>
          <p:nvPr>
            <p:ph idx="6" type="subTitle"/>
          </p:nvPr>
        </p:nvSpPr>
        <p:spPr>
          <a:xfrm>
            <a:off x="3096000" y="2955525"/>
            <a:ext cx="846000" cy="201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9pPr>
          </a:lstStyle>
          <a:p/>
        </p:txBody>
      </p:sp>
      <p:sp>
        <p:nvSpPr>
          <p:cNvPr id="4042" name="Google Shape;4042;p223"/>
          <p:cNvSpPr txBox="1"/>
          <p:nvPr>
            <p:ph idx="7" type="subTitle"/>
          </p:nvPr>
        </p:nvSpPr>
        <p:spPr>
          <a:xfrm>
            <a:off x="3096000" y="3594474"/>
            <a:ext cx="846000" cy="201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9pPr>
          </a:lstStyle>
          <a:p/>
        </p:txBody>
      </p:sp>
      <p:sp>
        <p:nvSpPr>
          <p:cNvPr id="4043" name="Google Shape;4043;p223"/>
          <p:cNvSpPr txBox="1"/>
          <p:nvPr>
            <p:ph idx="8" type="subTitle"/>
          </p:nvPr>
        </p:nvSpPr>
        <p:spPr>
          <a:xfrm>
            <a:off x="3096000" y="4213862"/>
            <a:ext cx="846000" cy="201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9pPr>
          </a:lstStyle>
          <a:p/>
        </p:txBody>
      </p:sp>
      <p:sp>
        <p:nvSpPr>
          <p:cNvPr id="4044" name="Google Shape;4044;p223"/>
          <p:cNvSpPr txBox="1"/>
          <p:nvPr>
            <p:ph idx="9" type="subTitle"/>
          </p:nvPr>
        </p:nvSpPr>
        <p:spPr>
          <a:xfrm>
            <a:off x="4186400" y="2955525"/>
            <a:ext cx="958500" cy="2019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9pPr>
          </a:lstStyle>
          <a:p/>
        </p:txBody>
      </p:sp>
      <p:sp>
        <p:nvSpPr>
          <p:cNvPr id="4045" name="Google Shape;4045;p223"/>
          <p:cNvSpPr txBox="1"/>
          <p:nvPr>
            <p:ph idx="13" type="subTitle"/>
          </p:nvPr>
        </p:nvSpPr>
        <p:spPr>
          <a:xfrm>
            <a:off x="4186400" y="3594474"/>
            <a:ext cx="958500" cy="2019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9pPr>
          </a:lstStyle>
          <a:p/>
        </p:txBody>
      </p:sp>
      <p:sp>
        <p:nvSpPr>
          <p:cNvPr id="4046" name="Google Shape;4046;p223"/>
          <p:cNvSpPr txBox="1"/>
          <p:nvPr>
            <p:ph idx="14" type="subTitle"/>
          </p:nvPr>
        </p:nvSpPr>
        <p:spPr>
          <a:xfrm>
            <a:off x="4186400" y="4213862"/>
            <a:ext cx="958500" cy="2019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900"/>
              <a:buFont typeface="Space Grotesk"/>
              <a:buNone/>
              <a:defRPr sz="900">
                <a:solidFill>
                  <a:schemeClr val="lt1"/>
                </a:solidFill>
                <a:latin typeface="Space Grotesk"/>
                <a:ea typeface="Space Grotesk"/>
                <a:cs typeface="Space Grotesk"/>
                <a:sym typeface="Space Grotesk"/>
              </a:defRPr>
            </a:lvl9pPr>
          </a:lstStyle>
          <a:p/>
        </p:txBody>
      </p:sp>
      <p:sp>
        <p:nvSpPr>
          <p:cNvPr id="4047" name="Google Shape;4047;p223"/>
          <p:cNvSpPr/>
          <p:nvPr/>
        </p:nvSpPr>
        <p:spPr>
          <a:xfrm>
            <a:off x="3870375" y="3037700"/>
            <a:ext cx="252000" cy="252000"/>
          </a:xfrm>
          <a:prstGeom prst="rect">
            <a:avLst/>
          </a:prstGeom>
          <a:solidFill>
            <a:srgbClr val="FFFFFF">
              <a:alpha val="38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23"/>
          <p:cNvSpPr/>
          <p:nvPr/>
        </p:nvSpPr>
        <p:spPr>
          <a:xfrm>
            <a:off x="3870361" y="3625552"/>
            <a:ext cx="252000" cy="252000"/>
          </a:xfrm>
          <a:prstGeom prst="rect">
            <a:avLst/>
          </a:prstGeom>
          <a:solidFill>
            <a:srgbClr val="FFFFFF">
              <a:alpha val="38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23"/>
          <p:cNvSpPr/>
          <p:nvPr/>
        </p:nvSpPr>
        <p:spPr>
          <a:xfrm>
            <a:off x="3870350" y="4274249"/>
            <a:ext cx="252000" cy="252000"/>
          </a:xfrm>
          <a:prstGeom prst="rect">
            <a:avLst/>
          </a:prstGeom>
          <a:solidFill>
            <a:srgbClr val="FFFFFF">
              <a:alpha val="38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121">
          <p15:clr>
            <a:schemeClr val="accent4"/>
          </p15:clr>
        </p15:guide>
        <p15:guide id="2" pos="2395">
          <p15:clr>
            <a:schemeClr val="accent4"/>
          </p15:clr>
        </p15:guide>
        <p15:guide id="3" pos="3051">
          <p15:clr>
            <a:schemeClr val="accent4"/>
          </p15:clr>
        </p15:guide>
        <p15:guide id="4" pos="3309">
          <p15:clr>
            <a:schemeClr val="accent4"/>
          </p15:clr>
        </p15:guide>
        <p15:guide id="5" pos="3965">
          <p15:clr>
            <a:schemeClr val="accent4"/>
          </p15:clr>
        </p15:guide>
        <p15:guide id="6" pos="4206">
          <p15:clr>
            <a:schemeClr val="accent4"/>
          </p15:clr>
        </p15:guide>
        <p15:guide id="7" pos="4862">
          <p15:clr>
            <a:schemeClr val="accent4"/>
          </p15:clr>
        </p15:guide>
        <p15:guide id="8" pos="5085">
          <p15:clr>
            <a:schemeClr val="accent4"/>
          </p15:clr>
        </p15:guide>
        <p15:guide id="9" orient="horz" pos="1341">
          <p15:clr>
            <a:schemeClr val="accent4"/>
          </p15:clr>
        </p15:guide>
        <p15:guide id="10" orient="horz" pos="1596">
          <p15:clr>
            <a:schemeClr val="accent4"/>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alable Teams Three circles">
  <p:cSld name="Title and Content_3_1_2_1_1_1_1">
    <p:bg>
      <p:bgPr>
        <a:solidFill>
          <a:schemeClr val="dk2"/>
        </a:solidFill>
      </p:bgPr>
    </p:bg>
    <p:spTree>
      <p:nvGrpSpPr>
        <p:cNvPr id="4050" name="Shape 4050"/>
        <p:cNvGrpSpPr/>
        <p:nvPr/>
      </p:nvGrpSpPr>
      <p:grpSpPr>
        <a:xfrm>
          <a:off x="0" y="0"/>
          <a:ext cx="0" cy="0"/>
          <a:chOff x="0" y="0"/>
          <a:chExt cx="0" cy="0"/>
        </a:xfrm>
      </p:grpSpPr>
      <p:sp>
        <p:nvSpPr>
          <p:cNvPr id="4051" name="Google Shape;4051;p224"/>
          <p:cNvSpPr/>
          <p:nvPr/>
        </p:nvSpPr>
        <p:spPr>
          <a:xfrm>
            <a:off x="1019550" y="1282175"/>
            <a:ext cx="2908800" cy="1433100"/>
          </a:xfrm>
          <a:prstGeom prst="rect">
            <a:avLst/>
          </a:prstGeom>
          <a:solidFill>
            <a:srgbClr val="B887FF">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24"/>
          <p:cNvSpPr/>
          <p:nvPr/>
        </p:nvSpPr>
        <p:spPr>
          <a:xfrm>
            <a:off x="3928425" y="1282175"/>
            <a:ext cx="2908800" cy="1433100"/>
          </a:xfrm>
          <a:prstGeom prst="rect">
            <a:avLst/>
          </a:prstGeom>
          <a:solidFill>
            <a:srgbClr val="B887FF">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24"/>
          <p:cNvSpPr/>
          <p:nvPr/>
        </p:nvSpPr>
        <p:spPr>
          <a:xfrm>
            <a:off x="6837300" y="1282175"/>
            <a:ext cx="2306700" cy="1433100"/>
          </a:xfrm>
          <a:prstGeom prst="rect">
            <a:avLst/>
          </a:prstGeom>
          <a:solidFill>
            <a:srgbClr val="B887FF">
              <a:alpha val="88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2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latin typeface="Space Grotesk"/>
                <a:ea typeface="Space Grotesk"/>
                <a:cs typeface="Space Grotesk"/>
                <a:sym typeface="Space Grotesk"/>
              </a:defRPr>
            </a:lvl1pPr>
            <a:lvl2pPr lvl="1" algn="r">
              <a:buNone/>
              <a:defRPr sz="700">
                <a:latin typeface="Space Grotesk"/>
                <a:ea typeface="Space Grotesk"/>
                <a:cs typeface="Space Grotesk"/>
                <a:sym typeface="Space Grotesk"/>
              </a:defRPr>
            </a:lvl2pPr>
            <a:lvl3pPr lvl="2" algn="r">
              <a:buNone/>
              <a:defRPr sz="700">
                <a:latin typeface="Space Grotesk"/>
                <a:ea typeface="Space Grotesk"/>
                <a:cs typeface="Space Grotesk"/>
                <a:sym typeface="Space Grotesk"/>
              </a:defRPr>
            </a:lvl3pPr>
            <a:lvl4pPr lvl="3" algn="r">
              <a:buNone/>
              <a:defRPr sz="700">
                <a:latin typeface="Space Grotesk"/>
                <a:ea typeface="Space Grotesk"/>
                <a:cs typeface="Space Grotesk"/>
                <a:sym typeface="Space Grotesk"/>
              </a:defRPr>
            </a:lvl4pPr>
            <a:lvl5pPr lvl="4" algn="r">
              <a:buNone/>
              <a:defRPr sz="700">
                <a:latin typeface="Space Grotesk"/>
                <a:ea typeface="Space Grotesk"/>
                <a:cs typeface="Space Grotesk"/>
                <a:sym typeface="Space Grotesk"/>
              </a:defRPr>
            </a:lvl5pPr>
            <a:lvl6pPr lvl="5" algn="r">
              <a:buNone/>
              <a:defRPr sz="700">
                <a:latin typeface="Space Grotesk"/>
                <a:ea typeface="Space Grotesk"/>
                <a:cs typeface="Space Grotesk"/>
                <a:sym typeface="Space Grotesk"/>
              </a:defRPr>
            </a:lvl6pPr>
            <a:lvl7pPr lvl="6" algn="r">
              <a:buNone/>
              <a:defRPr sz="700">
                <a:latin typeface="Space Grotesk"/>
                <a:ea typeface="Space Grotesk"/>
                <a:cs typeface="Space Grotesk"/>
                <a:sym typeface="Space Grotesk"/>
              </a:defRPr>
            </a:lvl7pPr>
            <a:lvl8pPr lvl="7" algn="r">
              <a:buNone/>
              <a:defRPr sz="700">
                <a:latin typeface="Space Grotesk"/>
                <a:ea typeface="Space Grotesk"/>
                <a:cs typeface="Space Grotesk"/>
                <a:sym typeface="Space Grotesk"/>
              </a:defRPr>
            </a:lvl8pPr>
            <a:lvl9pPr lvl="8" algn="r">
              <a:buNone/>
              <a:defRPr sz="700">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4055" name="Google Shape;4055;p224"/>
          <p:cNvGrpSpPr/>
          <p:nvPr/>
        </p:nvGrpSpPr>
        <p:grpSpPr>
          <a:xfrm>
            <a:off x="8663998" y="179528"/>
            <a:ext cx="202208" cy="201860"/>
            <a:chOff x="1294323" y="449402"/>
            <a:chExt cx="444608" cy="443844"/>
          </a:xfrm>
        </p:grpSpPr>
        <p:sp>
          <p:nvSpPr>
            <p:cNvPr id="4056" name="Google Shape;4056;p22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57" name="Google Shape;4057;p22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58" name="Google Shape;4058;p22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59" name="Google Shape;4059;p22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60" name="Google Shape;4060;p22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61" name="Google Shape;4061;p22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062" name="Google Shape;4062;p224"/>
          <p:cNvSpPr txBox="1"/>
          <p:nvPr>
            <p:ph type="title"/>
          </p:nvPr>
        </p:nvSpPr>
        <p:spPr>
          <a:xfrm>
            <a:off x="175450" y="377150"/>
            <a:ext cx="4074300" cy="320100"/>
          </a:xfrm>
          <a:prstGeom prst="rect">
            <a:avLst/>
          </a:prstGeom>
          <a:noFill/>
          <a:ln>
            <a:noFill/>
          </a:ln>
        </p:spPr>
        <p:txBody>
          <a:bodyPr anchorCtr="0" anchor="t" bIns="91425" lIns="91425" spcFirstLastPara="1" rIns="91425" wrap="square" tIns="91425">
            <a:noAutofit/>
          </a:bodyPr>
          <a:lstStyle>
            <a:lvl1pPr indent="0" lvl="0" marL="0" marR="0" algn="l">
              <a:lnSpc>
                <a:spcPct val="100000"/>
              </a:lnSpc>
              <a:spcBef>
                <a:spcPts val="0"/>
              </a:spcBef>
              <a:spcAft>
                <a:spcPts val="0"/>
              </a:spcAft>
              <a:buNone/>
              <a:defRPr sz="1900">
                <a:solidFill>
                  <a:schemeClr val="lt1"/>
                </a:solidFill>
                <a:latin typeface="Space Grotesk Medium"/>
                <a:ea typeface="Space Grotesk Medium"/>
                <a:cs typeface="Space Grotesk Medium"/>
                <a:sym typeface="Space Grotesk Medium"/>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4063" name="Google Shape;4063;p224"/>
          <p:cNvSpPr/>
          <p:nvPr/>
        </p:nvSpPr>
        <p:spPr>
          <a:xfrm>
            <a:off x="282850" y="1282175"/>
            <a:ext cx="1433100" cy="1433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24"/>
          <p:cNvSpPr/>
          <p:nvPr/>
        </p:nvSpPr>
        <p:spPr>
          <a:xfrm>
            <a:off x="6128392" y="1282175"/>
            <a:ext cx="1433100" cy="1433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24"/>
          <p:cNvSpPr/>
          <p:nvPr/>
        </p:nvSpPr>
        <p:spPr>
          <a:xfrm>
            <a:off x="3205621" y="1282175"/>
            <a:ext cx="1433100" cy="1433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24"/>
          <p:cNvSpPr txBox="1"/>
          <p:nvPr>
            <p:ph idx="1" type="subTitle"/>
          </p:nvPr>
        </p:nvSpPr>
        <p:spPr>
          <a:xfrm>
            <a:off x="282850" y="2927347"/>
            <a:ext cx="27270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2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9pPr>
          </a:lstStyle>
          <a:p/>
        </p:txBody>
      </p:sp>
      <p:sp>
        <p:nvSpPr>
          <p:cNvPr id="4067" name="Google Shape;4067;p224"/>
          <p:cNvSpPr txBox="1"/>
          <p:nvPr>
            <p:ph idx="2" type="body"/>
          </p:nvPr>
        </p:nvSpPr>
        <p:spPr>
          <a:xfrm>
            <a:off x="282850" y="3307497"/>
            <a:ext cx="2727000" cy="759000"/>
          </a:xfrm>
          <a:prstGeom prst="rect">
            <a:avLst/>
          </a:prstGeom>
          <a:noFill/>
          <a:ln>
            <a:noFill/>
          </a:ln>
        </p:spPr>
        <p:txBody>
          <a:bodyPr anchorCtr="0" anchor="t" bIns="0" lIns="0" spcFirstLastPara="1" rIns="0" wrap="square" tIns="0">
            <a:noAutofit/>
          </a:bodyPr>
          <a:lstStyle>
            <a:lvl1pPr indent="-304800" lvl="0" marL="4572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1pPr>
            <a:lvl2pPr indent="-304800" lvl="1" marL="9144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2pPr>
            <a:lvl3pPr indent="-304800" lvl="2" marL="13716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3pPr>
            <a:lvl4pPr indent="-304800" lvl="3" marL="18288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4pPr>
            <a:lvl5pPr indent="-304800" lvl="4" marL="22860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5pPr>
            <a:lvl6pPr indent="-304800" lvl="5" marL="27432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6pPr>
            <a:lvl7pPr indent="-304800" lvl="6" marL="32004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7pPr>
            <a:lvl8pPr indent="-304800" lvl="7" marL="36576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8pPr>
            <a:lvl9pPr indent="-304800" lvl="8" marL="41148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9pPr>
          </a:lstStyle>
          <a:p/>
        </p:txBody>
      </p:sp>
      <p:sp>
        <p:nvSpPr>
          <p:cNvPr id="4068" name="Google Shape;4068;p224"/>
          <p:cNvSpPr txBox="1"/>
          <p:nvPr>
            <p:ph idx="3" type="subTitle"/>
          </p:nvPr>
        </p:nvSpPr>
        <p:spPr>
          <a:xfrm>
            <a:off x="3205621" y="2927347"/>
            <a:ext cx="27270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2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9pPr>
          </a:lstStyle>
          <a:p/>
        </p:txBody>
      </p:sp>
      <p:sp>
        <p:nvSpPr>
          <p:cNvPr id="4069" name="Google Shape;4069;p224"/>
          <p:cNvSpPr txBox="1"/>
          <p:nvPr>
            <p:ph idx="4" type="body"/>
          </p:nvPr>
        </p:nvSpPr>
        <p:spPr>
          <a:xfrm>
            <a:off x="3205621" y="3307497"/>
            <a:ext cx="2727000" cy="759000"/>
          </a:xfrm>
          <a:prstGeom prst="rect">
            <a:avLst/>
          </a:prstGeom>
          <a:noFill/>
          <a:ln>
            <a:noFill/>
          </a:ln>
        </p:spPr>
        <p:txBody>
          <a:bodyPr anchorCtr="0" anchor="t" bIns="0" lIns="0" spcFirstLastPara="1" rIns="0" wrap="square" tIns="0">
            <a:noAutofit/>
          </a:bodyPr>
          <a:lstStyle>
            <a:lvl1pPr indent="-304800" lvl="0" marL="4572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1pPr>
            <a:lvl2pPr indent="-304800" lvl="1" marL="9144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2pPr>
            <a:lvl3pPr indent="-304800" lvl="2" marL="13716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3pPr>
            <a:lvl4pPr indent="-304800" lvl="3" marL="18288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4pPr>
            <a:lvl5pPr indent="-304800" lvl="4" marL="22860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5pPr>
            <a:lvl6pPr indent="-304800" lvl="5" marL="27432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6pPr>
            <a:lvl7pPr indent="-304800" lvl="6" marL="32004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7pPr>
            <a:lvl8pPr indent="-304800" lvl="7" marL="36576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8pPr>
            <a:lvl9pPr indent="-304800" lvl="8" marL="41148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9pPr>
          </a:lstStyle>
          <a:p/>
        </p:txBody>
      </p:sp>
      <p:sp>
        <p:nvSpPr>
          <p:cNvPr id="4070" name="Google Shape;4070;p224"/>
          <p:cNvSpPr txBox="1"/>
          <p:nvPr>
            <p:ph idx="5" type="subTitle"/>
          </p:nvPr>
        </p:nvSpPr>
        <p:spPr>
          <a:xfrm>
            <a:off x="6128392" y="2927347"/>
            <a:ext cx="27270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20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200"/>
              <a:buFont typeface="Space Grotesk SemiBold"/>
              <a:buNone/>
              <a:defRPr sz="1200">
                <a:solidFill>
                  <a:schemeClr val="lt1"/>
                </a:solidFill>
                <a:latin typeface="Space Grotesk SemiBold"/>
                <a:ea typeface="Space Grotesk SemiBold"/>
                <a:cs typeface="Space Grotesk SemiBold"/>
                <a:sym typeface="Space Grotesk SemiBold"/>
              </a:defRPr>
            </a:lvl9pPr>
          </a:lstStyle>
          <a:p/>
        </p:txBody>
      </p:sp>
      <p:sp>
        <p:nvSpPr>
          <p:cNvPr id="4071" name="Google Shape;4071;p224"/>
          <p:cNvSpPr txBox="1"/>
          <p:nvPr>
            <p:ph idx="6" type="body"/>
          </p:nvPr>
        </p:nvSpPr>
        <p:spPr>
          <a:xfrm>
            <a:off x="6128392" y="3307497"/>
            <a:ext cx="2727000" cy="759000"/>
          </a:xfrm>
          <a:prstGeom prst="rect">
            <a:avLst/>
          </a:prstGeom>
          <a:noFill/>
          <a:ln>
            <a:noFill/>
          </a:ln>
        </p:spPr>
        <p:txBody>
          <a:bodyPr anchorCtr="0" anchor="t" bIns="0" lIns="0" spcFirstLastPara="1" rIns="0" wrap="square" tIns="0">
            <a:noAutofit/>
          </a:bodyPr>
          <a:lstStyle>
            <a:lvl1pPr indent="-304800" lvl="0" marL="4572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1pPr>
            <a:lvl2pPr indent="-304800" lvl="1" marL="9144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2pPr>
            <a:lvl3pPr indent="-304800" lvl="2" marL="13716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3pPr>
            <a:lvl4pPr indent="-304800" lvl="3" marL="18288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4pPr>
            <a:lvl5pPr indent="-304800" lvl="4" marL="22860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5pPr>
            <a:lvl6pPr indent="-304800" lvl="5" marL="27432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6pPr>
            <a:lvl7pPr indent="-304800" lvl="6" marL="32004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7pPr>
            <a:lvl8pPr indent="-304800" lvl="7" marL="36576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8pPr>
            <a:lvl9pPr indent="-304800" lvl="8" marL="4114800">
              <a:lnSpc>
                <a:spcPct val="107000"/>
              </a:lnSpc>
              <a:spcBef>
                <a:spcPts val="0"/>
              </a:spcBef>
              <a:spcAft>
                <a:spcPts val="0"/>
              </a:spcAft>
              <a:buClr>
                <a:schemeClr val="lt1"/>
              </a:buClr>
              <a:buSzPts val="1200"/>
              <a:buFont typeface="Space Grotesk"/>
              <a:buChar char="■"/>
              <a:defRPr sz="1200">
                <a:solidFill>
                  <a:schemeClr val="lt1"/>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442">
          <p15:clr>
            <a:schemeClr val="accent4"/>
          </p15:clr>
        </p15:guide>
        <p15:guide id="2" pos="817">
          <p15:clr>
            <a:schemeClr val="accent4"/>
          </p15:clr>
        </p15:guide>
        <p15:guide id="3" pos="2284">
          <p15:clr>
            <a:schemeClr val="accent4"/>
          </p15:clr>
        </p15:guide>
        <p15:guide id="4" pos="2655">
          <p15:clr>
            <a:schemeClr val="accent4"/>
          </p15:clr>
        </p15:guide>
        <p15:guide id="5" pos="4125">
          <p15:clr>
            <a:schemeClr val="accent4"/>
          </p15:clr>
        </p15:guide>
        <p15:guide id="6" pos="4499">
          <p15:clr>
            <a:schemeClr val="accent4"/>
          </p15:clr>
        </p15:guide>
        <p15:guide id="7" orient="horz" pos="1053">
          <p15:clr>
            <a:schemeClr val="accent4"/>
          </p15:clr>
        </p15:guide>
        <p15:guide id="8" orient="horz" pos="1465">
          <p15:clr>
            <a:schemeClr val="accent4"/>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ver 2 lines_2">
  <p:cSld name="Title and Content_3_1_1_1_1_1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24"/>
          <p:cNvSpPr txBox="1"/>
          <p:nvPr>
            <p:ph type="title"/>
          </p:nvPr>
        </p:nvSpPr>
        <p:spPr>
          <a:xfrm>
            <a:off x="183786" y="2862493"/>
            <a:ext cx="44832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2pPr>
            <a:lvl3pPr lvl="2">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3pPr>
            <a:lvl4pPr lvl="3">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4pPr>
            <a:lvl5pPr lvl="4">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5pPr>
            <a:lvl6pPr lvl="5">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6pPr>
            <a:lvl7pPr lvl="6">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7pPr>
            <a:lvl8pPr lvl="7">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8pPr>
            <a:lvl9pPr lvl="8">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9pPr>
          </a:lstStyle>
          <a:p/>
        </p:txBody>
      </p:sp>
      <p:grpSp>
        <p:nvGrpSpPr>
          <p:cNvPr id="198" name="Google Shape;198;p24"/>
          <p:cNvGrpSpPr/>
          <p:nvPr/>
        </p:nvGrpSpPr>
        <p:grpSpPr>
          <a:xfrm>
            <a:off x="282642" y="320015"/>
            <a:ext cx="1459867" cy="287078"/>
            <a:chOff x="1294323" y="449402"/>
            <a:chExt cx="2273936" cy="443844"/>
          </a:xfrm>
        </p:grpSpPr>
        <p:grpSp>
          <p:nvGrpSpPr>
            <p:cNvPr id="199" name="Google Shape;199;p24"/>
            <p:cNvGrpSpPr/>
            <p:nvPr/>
          </p:nvGrpSpPr>
          <p:grpSpPr>
            <a:xfrm>
              <a:off x="1294323" y="449402"/>
              <a:ext cx="444608" cy="443844"/>
              <a:chOff x="1294323" y="449402"/>
              <a:chExt cx="444608" cy="443844"/>
            </a:xfrm>
          </p:grpSpPr>
          <p:sp>
            <p:nvSpPr>
              <p:cNvPr id="200" name="Google Shape;200;p2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1" name="Google Shape;201;p2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2" name="Google Shape;202;p2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3" name="Google Shape;203;p2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4" name="Google Shape;204;p2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5" name="Google Shape;205;p2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06" name="Google Shape;206;p24"/>
            <p:cNvGrpSpPr/>
            <p:nvPr/>
          </p:nvGrpSpPr>
          <p:grpSpPr>
            <a:xfrm>
              <a:off x="1894168" y="530257"/>
              <a:ext cx="1674091" cy="287925"/>
              <a:chOff x="1894168" y="530257"/>
              <a:chExt cx="1674091" cy="287925"/>
            </a:xfrm>
          </p:grpSpPr>
          <p:sp>
            <p:nvSpPr>
              <p:cNvPr id="207" name="Google Shape;207;p24"/>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8" name="Google Shape;208;p24"/>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09" name="Google Shape;209;p24"/>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0" name="Google Shape;210;p24"/>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1" name="Google Shape;211;p24"/>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2" name="Google Shape;212;p24"/>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3" name="Google Shape;213;p24"/>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14" name="Google Shape;214;p24"/>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15" name="Google Shape;215;p24"/>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2023</a:t>
            </a:r>
            <a:endParaRPr sz="600">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V1.0</a:t>
            </a:r>
            <a:endParaRPr sz="600">
              <a:latin typeface="Space Grotesk"/>
              <a:ea typeface="Space Grotesk"/>
              <a:cs typeface="Space Grotesk"/>
              <a:sym typeface="Space Grotesk"/>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aged Services">
  <p:cSld name="Blank_1_2_2">
    <p:bg>
      <p:bgPr>
        <a:solidFill>
          <a:schemeClr val="lt1"/>
        </a:solidFill>
      </p:bgPr>
    </p:bg>
    <p:spTree>
      <p:nvGrpSpPr>
        <p:cNvPr id="4072" name="Shape 4072"/>
        <p:cNvGrpSpPr/>
        <p:nvPr/>
      </p:nvGrpSpPr>
      <p:grpSpPr>
        <a:xfrm>
          <a:off x="0" y="0"/>
          <a:ext cx="0" cy="0"/>
          <a:chOff x="0" y="0"/>
          <a:chExt cx="0" cy="0"/>
        </a:xfrm>
      </p:grpSpPr>
      <p:pic>
        <p:nvPicPr>
          <p:cNvPr id="4073" name="Google Shape;4073;p225"/>
          <p:cNvPicPr preferRelativeResize="0"/>
          <p:nvPr/>
        </p:nvPicPr>
        <p:blipFill rotWithShape="1">
          <a:blip r:embed="rId2">
            <a:alphaModFix/>
          </a:blip>
          <a:srcRect b="79" l="0" r="0" t="89"/>
          <a:stretch/>
        </p:blipFill>
        <p:spPr>
          <a:xfrm>
            <a:off x="-1" y="0"/>
            <a:ext cx="4601934" cy="5170649"/>
          </a:xfrm>
          <a:prstGeom prst="rect">
            <a:avLst/>
          </a:prstGeom>
          <a:noFill/>
          <a:ln>
            <a:noFill/>
          </a:ln>
        </p:spPr>
      </p:pic>
      <p:sp>
        <p:nvSpPr>
          <p:cNvPr id="4074" name="Google Shape;4074;p22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075" name="Google Shape;4075;p225"/>
          <p:cNvSpPr txBox="1"/>
          <p:nvPr>
            <p:ph idx="1" type="subTitle"/>
          </p:nvPr>
        </p:nvSpPr>
        <p:spPr>
          <a:xfrm>
            <a:off x="221175" y="1214775"/>
            <a:ext cx="3525000" cy="15003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4000">
                <a:latin typeface="Space Grotesk"/>
                <a:ea typeface="Space Grotesk"/>
                <a:cs typeface="Space Grotesk"/>
                <a:sym typeface="Space Grotesk"/>
              </a:defRPr>
            </a:lvl1pPr>
            <a:lvl2pPr lvl="1">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2pPr>
            <a:lvl3pPr lvl="2">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3pPr>
            <a:lvl4pPr lvl="3">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4pPr>
            <a:lvl5pPr lvl="4">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5pPr>
            <a:lvl6pPr lvl="5">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6pPr>
            <a:lvl7pPr lvl="6">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7pPr>
            <a:lvl8pPr lvl="7">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8pPr>
            <a:lvl9pPr lvl="8">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9pPr>
          </a:lstStyle>
          <a:p/>
        </p:txBody>
      </p:sp>
      <p:grpSp>
        <p:nvGrpSpPr>
          <p:cNvPr id="4076" name="Google Shape;4076;p225"/>
          <p:cNvGrpSpPr/>
          <p:nvPr/>
        </p:nvGrpSpPr>
        <p:grpSpPr>
          <a:xfrm>
            <a:off x="8663998" y="179528"/>
            <a:ext cx="202208" cy="201860"/>
            <a:chOff x="1294323" y="449402"/>
            <a:chExt cx="444608" cy="443844"/>
          </a:xfrm>
        </p:grpSpPr>
        <p:sp>
          <p:nvSpPr>
            <p:cNvPr id="4077" name="Google Shape;4077;p22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78" name="Google Shape;4078;p22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79" name="Google Shape;4079;p22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80" name="Google Shape;4080;p22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81" name="Google Shape;4081;p22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82" name="Google Shape;4082;p22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083" name="Google Shape;4083;p225"/>
          <p:cNvSpPr txBox="1"/>
          <p:nvPr>
            <p:ph idx="2" type="subTitle"/>
          </p:nvPr>
        </p:nvSpPr>
        <p:spPr>
          <a:xfrm>
            <a:off x="4842227" y="1924825"/>
            <a:ext cx="19239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4084" name="Google Shape;4084;p225"/>
          <p:cNvSpPr txBox="1"/>
          <p:nvPr>
            <p:ph idx="3" type="body"/>
          </p:nvPr>
        </p:nvSpPr>
        <p:spPr>
          <a:xfrm>
            <a:off x="4849638" y="2287980"/>
            <a:ext cx="1923900" cy="23856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4085" name="Google Shape;4085;p225"/>
          <p:cNvSpPr txBox="1"/>
          <p:nvPr>
            <p:ph idx="4" type="subTitle"/>
          </p:nvPr>
        </p:nvSpPr>
        <p:spPr>
          <a:xfrm>
            <a:off x="6937252" y="1924825"/>
            <a:ext cx="19239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4086" name="Google Shape;4086;p225"/>
          <p:cNvSpPr txBox="1"/>
          <p:nvPr>
            <p:ph idx="5" type="body"/>
          </p:nvPr>
        </p:nvSpPr>
        <p:spPr>
          <a:xfrm>
            <a:off x="6944663" y="2287980"/>
            <a:ext cx="1923900" cy="23856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Tree>
  </p:cSld>
  <p:clrMapOvr>
    <a:masterClrMapping/>
  </p:clrMapOvr>
  <p:extLst>
    <p:ext uri="{DCECCB84-F9BA-43D5-87BE-67443E8EF086}">
      <p15:sldGuideLst>
        <p15:guide id="1" pos="4370">
          <p15:clr>
            <a:srgbClr val="FA7B17"/>
          </p15:clr>
        </p15:guide>
        <p15:guide id="2" pos="4806">
          <p15:clr>
            <a:srgbClr val="FA7B17"/>
          </p15:clr>
        </p15:guide>
        <p15:guide id="3" orient="horz" pos="725">
          <p15:clr>
            <a:srgbClr val="FA7B17"/>
          </p15:clr>
        </p15:guide>
        <p15:guide id="4" orient="horz" pos="1129">
          <p15:clr>
            <a:srgbClr val="FA7B17"/>
          </p15:clr>
        </p15:guide>
        <p15:guide id="5" pos="3040">
          <p15:clr>
            <a:srgbClr val="FA7B17"/>
          </p15:clr>
        </p15:guide>
        <p15:guide id="6" pos="3431">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we work">
  <p:cSld name="Title and Content_1">
    <p:bg>
      <p:bgPr>
        <a:solidFill>
          <a:srgbClr val="EBE8ED"/>
        </a:solidFill>
      </p:bgPr>
    </p:bg>
    <p:spTree>
      <p:nvGrpSpPr>
        <p:cNvPr id="4087" name="Shape 4087"/>
        <p:cNvGrpSpPr/>
        <p:nvPr/>
      </p:nvGrpSpPr>
      <p:grpSpPr>
        <a:xfrm>
          <a:off x="0" y="0"/>
          <a:ext cx="0" cy="0"/>
          <a:chOff x="0" y="0"/>
          <a:chExt cx="0" cy="0"/>
        </a:xfrm>
      </p:grpSpPr>
      <p:sp>
        <p:nvSpPr>
          <p:cNvPr id="4088" name="Google Shape;4088;p226"/>
          <p:cNvSpPr/>
          <p:nvPr/>
        </p:nvSpPr>
        <p:spPr>
          <a:xfrm>
            <a:off x="300248" y="2012402"/>
            <a:ext cx="1742700" cy="1742700"/>
          </a:xfrm>
          <a:prstGeom prst="ellipse">
            <a:avLst/>
          </a:pr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089" name="Google Shape;4089;p226"/>
          <p:cNvSpPr/>
          <p:nvPr/>
        </p:nvSpPr>
        <p:spPr>
          <a:xfrm>
            <a:off x="2049818" y="1540658"/>
            <a:ext cx="2679000" cy="2679000"/>
          </a:xfrm>
          <a:prstGeom prst="ellipse">
            <a:avLst/>
          </a:prstGeom>
          <a:solidFill>
            <a:schemeClr val="accent1"/>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090" name="Google Shape;4090;p226"/>
          <p:cNvSpPr/>
          <p:nvPr/>
        </p:nvSpPr>
        <p:spPr>
          <a:xfrm>
            <a:off x="4728948" y="813574"/>
            <a:ext cx="4139400" cy="4139400"/>
          </a:xfrm>
          <a:prstGeom prst="ellipse">
            <a:avLst/>
          </a:prstGeom>
          <a:solidFill>
            <a:schemeClr val="accent4"/>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091" name="Google Shape;4091;p22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4092" name="Google Shape;4092;p226"/>
          <p:cNvGrpSpPr/>
          <p:nvPr/>
        </p:nvGrpSpPr>
        <p:grpSpPr>
          <a:xfrm>
            <a:off x="8663998" y="179528"/>
            <a:ext cx="202208" cy="201860"/>
            <a:chOff x="1294323" y="449402"/>
            <a:chExt cx="444608" cy="443844"/>
          </a:xfrm>
        </p:grpSpPr>
        <p:sp>
          <p:nvSpPr>
            <p:cNvPr id="4093" name="Google Shape;4093;p22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94" name="Google Shape;4094;p22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95" name="Google Shape;4095;p22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96" name="Google Shape;4096;p22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97" name="Google Shape;4097;p22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098" name="Google Shape;4098;p22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099" name="Google Shape;4099;p226"/>
          <p:cNvSpPr txBox="1"/>
          <p:nvPr>
            <p:ph type="title"/>
          </p:nvPr>
        </p:nvSpPr>
        <p:spPr>
          <a:xfrm>
            <a:off x="220675" y="466350"/>
            <a:ext cx="20640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4100" name="Google Shape;4100;p226"/>
          <p:cNvSpPr txBox="1"/>
          <p:nvPr>
            <p:ph idx="1" type="body"/>
          </p:nvPr>
        </p:nvSpPr>
        <p:spPr>
          <a:xfrm>
            <a:off x="2474825" y="565675"/>
            <a:ext cx="2192100" cy="7164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4101" name="Google Shape;4101;p226"/>
          <p:cNvSpPr txBox="1"/>
          <p:nvPr/>
        </p:nvSpPr>
        <p:spPr>
          <a:xfrm>
            <a:off x="283151" y="4100404"/>
            <a:ext cx="608100" cy="129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lang="en" sz="800">
                <a:latin typeface="Space Grotesk Light"/>
                <a:ea typeface="Space Grotesk Light"/>
                <a:cs typeface="Space Grotesk Light"/>
                <a:sym typeface="Space Grotesk Light"/>
              </a:rPr>
              <a:t>Need a little</a:t>
            </a:r>
            <a:endParaRPr sz="800">
              <a:latin typeface="Space Grotesk Light"/>
              <a:ea typeface="Space Grotesk Light"/>
              <a:cs typeface="Space Grotesk Light"/>
              <a:sym typeface="Space Grotesk Light"/>
            </a:endParaRPr>
          </a:p>
        </p:txBody>
      </p:sp>
      <p:sp>
        <p:nvSpPr>
          <p:cNvPr id="4102" name="Google Shape;4102;p226"/>
          <p:cNvSpPr txBox="1"/>
          <p:nvPr/>
        </p:nvSpPr>
        <p:spPr>
          <a:xfrm>
            <a:off x="8340558" y="4101870"/>
            <a:ext cx="523200" cy="129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lang="en" sz="800">
                <a:latin typeface="Space Grotesk Light"/>
                <a:ea typeface="Space Grotesk Light"/>
                <a:cs typeface="Space Grotesk Light"/>
                <a:sym typeface="Space Grotesk Light"/>
              </a:rPr>
              <a:t>Need a lot</a:t>
            </a:r>
            <a:endParaRPr sz="800">
              <a:latin typeface="Space Grotesk Light"/>
              <a:ea typeface="Space Grotesk Light"/>
              <a:cs typeface="Space Grotesk Light"/>
              <a:sym typeface="Space Grotesk Light"/>
            </a:endParaRPr>
          </a:p>
        </p:txBody>
      </p:sp>
      <p:grpSp>
        <p:nvGrpSpPr>
          <p:cNvPr id="4103" name="Google Shape;4103;p226"/>
          <p:cNvGrpSpPr/>
          <p:nvPr/>
        </p:nvGrpSpPr>
        <p:grpSpPr>
          <a:xfrm>
            <a:off x="285729" y="4311915"/>
            <a:ext cx="8590065" cy="90972"/>
            <a:chOff x="628252" y="9480904"/>
            <a:chExt cx="18887566" cy="200027"/>
          </a:xfrm>
        </p:grpSpPr>
        <p:sp>
          <p:nvSpPr>
            <p:cNvPr id="4104" name="Google Shape;4104;p226"/>
            <p:cNvSpPr/>
            <p:nvPr/>
          </p:nvSpPr>
          <p:spPr>
            <a:xfrm>
              <a:off x="628256" y="9580863"/>
              <a:ext cx="18887440" cy="0"/>
            </a:xfrm>
            <a:custGeom>
              <a:rect b="b" l="l" r="r" t="t"/>
              <a:pathLst>
                <a:path extrusionOk="0" h="120000" w="18887440">
                  <a:moveTo>
                    <a:pt x="18887184" y="0"/>
                  </a:moveTo>
                  <a:lnTo>
                    <a:pt x="0" y="0"/>
                  </a:lnTo>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05" name="Google Shape;4105;p226"/>
            <p:cNvSpPr/>
            <p:nvPr/>
          </p:nvSpPr>
          <p:spPr>
            <a:xfrm>
              <a:off x="628253" y="9580860"/>
              <a:ext cx="18887440" cy="0"/>
            </a:xfrm>
            <a:custGeom>
              <a:rect b="b" l="l" r="r" t="t"/>
              <a:pathLst>
                <a:path extrusionOk="0" h="120000" w="18887440">
                  <a:moveTo>
                    <a:pt x="0" y="0"/>
                  </a:moveTo>
                  <a:lnTo>
                    <a:pt x="18887184" y="0"/>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06" name="Google Shape;4106;p226"/>
            <p:cNvSpPr/>
            <p:nvPr/>
          </p:nvSpPr>
          <p:spPr>
            <a:xfrm>
              <a:off x="19415488" y="9480906"/>
              <a:ext cx="100330" cy="200025"/>
            </a:xfrm>
            <a:custGeom>
              <a:rect b="b" l="l" r="r" t="t"/>
              <a:pathLst>
                <a:path extrusionOk="0" h="200025" w="100330">
                  <a:moveTo>
                    <a:pt x="0" y="0"/>
                  </a:moveTo>
                  <a:lnTo>
                    <a:pt x="99955" y="99955"/>
                  </a:lnTo>
                  <a:lnTo>
                    <a:pt x="0" y="199910"/>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07" name="Google Shape;4107;p226"/>
            <p:cNvSpPr/>
            <p:nvPr/>
          </p:nvSpPr>
          <p:spPr>
            <a:xfrm>
              <a:off x="628252" y="9480904"/>
              <a:ext cx="100329" cy="200025"/>
            </a:xfrm>
            <a:custGeom>
              <a:rect b="b" l="l" r="r" t="t"/>
              <a:pathLst>
                <a:path extrusionOk="0" h="200025" w="100329">
                  <a:moveTo>
                    <a:pt x="99955" y="199910"/>
                  </a:moveTo>
                  <a:lnTo>
                    <a:pt x="0" y="99955"/>
                  </a:lnTo>
                  <a:lnTo>
                    <a:pt x="99955" y="0"/>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4108" name="Google Shape;4108;p226"/>
          <p:cNvSpPr txBox="1"/>
          <p:nvPr>
            <p:ph idx="2" type="subTitle"/>
          </p:nvPr>
        </p:nvSpPr>
        <p:spPr>
          <a:xfrm>
            <a:off x="608603" y="2364700"/>
            <a:ext cx="1125900" cy="443700"/>
          </a:xfrm>
          <a:prstGeom prst="rect">
            <a:avLst/>
          </a:prstGeom>
          <a:noFill/>
          <a:ln>
            <a:noFill/>
          </a:ln>
        </p:spPr>
        <p:txBody>
          <a:bodyPr anchorCtr="0" anchor="t" bIns="41575" lIns="0" spcFirstLastPara="1" rIns="41575" wrap="square" tIns="41575">
            <a:noAutofit/>
          </a:bodyPr>
          <a:lstStyle>
            <a:lvl1pPr indent="0" lvl="0" marL="0" marR="0" algn="ctr">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109" name="Google Shape;4109;p226"/>
          <p:cNvSpPr txBox="1"/>
          <p:nvPr>
            <p:ph idx="3" type="body"/>
          </p:nvPr>
        </p:nvSpPr>
        <p:spPr>
          <a:xfrm>
            <a:off x="608600" y="2677725"/>
            <a:ext cx="1125900" cy="568200"/>
          </a:xfrm>
          <a:prstGeom prst="rect">
            <a:avLst/>
          </a:prstGeom>
          <a:noFill/>
          <a:ln>
            <a:noFill/>
          </a:ln>
        </p:spPr>
        <p:txBody>
          <a:bodyPr anchorCtr="0" anchor="t" bIns="0" lIns="0" spcFirstLastPara="1" rIns="0" wrap="square" tIns="0">
            <a:noAutofit/>
          </a:bodyPr>
          <a:lstStyle>
            <a:lvl1pPr indent="-279400" lvl="0" marL="457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1pPr>
            <a:lvl2pPr indent="-279400" lvl="1" marL="914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2pPr>
            <a:lvl3pPr indent="-279400" lvl="2" marL="1371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3pPr>
            <a:lvl4pPr indent="-279400" lvl="3" marL="1828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4pPr>
            <a:lvl5pPr indent="-279400" lvl="4" marL="22860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5pPr>
            <a:lvl6pPr indent="-279400" lvl="5" marL="2743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6pPr>
            <a:lvl7pPr indent="-279400" lvl="6" marL="3200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7pPr>
            <a:lvl8pPr indent="-279400" lvl="7" marL="3657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8pPr>
            <a:lvl9pPr indent="-279400" lvl="8" marL="4114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9pPr>
          </a:lstStyle>
          <a:p/>
        </p:txBody>
      </p:sp>
      <p:sp>
        <p:nvSpPr>
          <p:cNvPr id="4110" name="Google Shape;4110;p226"/>
          <p:cNvSpPr txBox="1"/>
          <p:nvPr>
            <p:ph idx="4" type="subTitle"/>
          </p:nvPr>
        </p:nvSpPr>
        <p:spPr>
          <a:xfrm>
            <a:off x="2658736" y="2364700"/>
            <a:ext cx="1461300" cy="443700"/>
          </a:xfrm>
          <a:prstGeom prst="rect">
            <a:avLst/>
          </a:prstGeom>
          <a:noFill/>
          <a:ln>
            <a:noFill/>
          </a:ln>
        </p:spPr>
        <p:txBody>
          <a:bodyPr anchorCtr="0" anchor="t" bIns="41575" lIns="0" spcFirstLastPara="1" rIns="41575" wrap="square" tIns="41575">
            <a:noAutofit/>
          </a:bodyPr>
          <a:lstStyle>
            <a:lvl1pPr indent="0" lvl="0" marL="0" marR="0" algn="ctr">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111" name="Google Shape;4111;p226"/>
          <p:cNvSpPr txBox="1"/>
          <p:nvPr>
            <p:ph idx="5" type="body"/>
          </p:nvPr>
        </p:nvSpPr>
        <p:spPr>
          <a:xfrm>
            <a:off x="2658736" y="2677725"/>
            <a:ext cx="1461300" cy="568200"/>
          </a:xfrm>
          <a:prstGeom prst="rect">
            <a:avLst/>
          </a:prstGeom>
          <a:noFill/>
          <a:ln>
            <a:noFill/>
          </a:ln>
        </p:spPr>
        <p:txBody>
          <a:bodyPr anchorCtr="0" anchor="t" bIns="0" lIns="0" spcFirstLastPara="1" rIns="0" wrap="square" tIns="0">
            <a:noAutofit/>
          </a:bodyPr>
          <a:lstStyle>
            <a:lvl1pPr indent="-279400" lvl="0" marL="457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1pPr>
            <a:lvl2pPr indent="-279400" lvl="1" marL="914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2pPr>
            <a:lvl3pPr indent="-279400" lvl="2" marL="1371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3pPr>
            <a:lvl4pPr indent="-279400" lvl="3" marL="1828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4pPr>
            <a:lvl5pPr indent="-279400" lvl="4" marL="22860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5pPr>
            <a:lvl6pPr indent="-279400" lvl="5" marL="2743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6pPr>
            <a:lvl7pPr indent="-279400" lvl="6" marL="3200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7pPr>
            <a:lvl8pPr indent="-279400" lvl="7" marL="3657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8pPr>
            <a:lvl9pPr indent="-279400" lvl="8" marL="4114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9pPr>
          </a:lstStyle>
          <a:p/>
        </p:txBody>
      </p:sp>
      <p:sp>
        <p:nvSpPr>
          <p:cNvPr id="4112" name="Google Shape;4112;p226"/>
          <p:cNvSpPr txBox="1"/>
          <p:nvPr>
            <p:ph idx="6" type="subTitle"/>
          </p:nvPr>
        </p:nvSpPr>
        <p:spPr>
          <a:xfrm>
            <a:off x="5973048" y="2364700"/>
            <a:ext cx="1651200" cy="443700"/>
          </a:xfrm>
          <a:prstGeom prst="rect">
            <a:avLst/>
          </a:prstGeom>
          <a:noFill/>
          <a:ln>
            <a:noFill/>
          </a:ln>
        </p:spPr>
        <p:txBody>
          <a:bodyPr anchorCtr="0" anchor="t" bIns="41575" lIns="0" spcFirstLastPara="1" rIns="41575" wrap="square" tIns="41575">
            <a:noAutofit/>
          </a:bodyPr>
          <a:lstStyle>
            <a:lvl1pPr indent="0" lvl="0" marL="0" marR="0" algn="ctr">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113" name="Google Shape;4113;p226"/>
          <p:cNvSpPr txBox="1"/>
          <p:nvPr>
            <p:ph idx="7" type="body"/>
          </p:nvPr>
        </p:nvSpPr>
        <p:spPr>
          <a:xfrm>
            <a:off x="5990448" y="2677725"/>
            <a:ext cx="1616400" cy="568200"/>
          </a:xfrm>
          <a:prstGeom prst="rect">
            <a:avLst/>
          </a:prstGeom>
          <a:noFill/>
          <a:ln>
            <a:noFill/>
          </a:ln>
        </p:spPr>
        <p:txBody>
          <a:bodyPr anchorCtr="0" anchor="t" bIns="0" lIns="0" spcFirstLastPara="1" rIns="0" wrap="square" tIns="0">
            <a:noAutofit/>
          </a:bodyPr>
          <a:lstStyle>
            <a:lvl1pPr indent="-279400" lvl="0" marL="457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1pPr>
            <a:lvl2pPr indent="-279400" lvl="1" marL="914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2pPr>
            <a:lvl3pPr indent="-279400" lvl="2" marL="1371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3pPr>
            <a:lvl4pPr indent="-279400" lvl="3" marL="1828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4pPr>
            <a:lvl5pPr indent="-279400" lvl="4" marL="22860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5pPr>
            <a:lvl6pPr indent="-279400" lvl="5" marL="2743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6pPr>
            <a:lvl7pPr indent="-279400" lvl="6" marL="3200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7pPr>
            <a:lvl8pPr indent="-279400" lvl="7" marL="3657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8pPr>
            <a:lvl9pPr indent="-279400" lvl="8" marL="4114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ies">
  <p:cSld name="Blank_1_3_1_3">
    <p:bg>
      <p:bgPr>
        <a:solidFill>
          <a:schemeClr val="lt1"/>
        </a:solidFill>
      </p:bgPr>
    </p:bg>
    <p:spTree>
      <p:nvGrpSpPr>
        <p:cNvPr id="4114" name="Shape 4114"/>
        <p:cNvGrpSpPr/>
        <p:nvPr/>
      </p:nvGrpSpPr>
      <p:grpSpPr>
        <a:xfrm>
          <a:off x="0" y="0"/>
          <a:ext cx="0" cy="0"/>
          <a:chOff x="0" y="0"/>
          <a:chExt cx="0" cy="0"/>
        </a:xfrm>
      </p:grpSpPr>
      <p:sp>
        <p:nvSpPr>
          <p:cNvPr id="4115" name="Google Shape;4115;p227"/>
          <p:cNvSpPr txBox="1"/>
          <p:nvPr>
            <p:ph type="title"/>
          </p:nvPr>
        </p:nvSpPr>
        <p:spPr>
          <a:xfrm>
            <a:off x="220675" y="435625"/>
            <a:ext cx="42918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solidFill>
                  <a:srgbClr val="999999"/>
                </a:solidFill>
                <a:latin typeface="Space Grotesk SemiBold"/>
                <a:ea typeface="Space Grotesk SemiBold"/>
                <a:cs typeface="Space Grotesk SemiBold"/>
                <a:sym typeface="Space Grotesk SemiBold"/>
              </a:defRPr>
            </a:lvl1pPr>
            <a:lvl2pPr lvl="1">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2pPr>
            <a:lvl3pPr lvl="2">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3pPr>
            <a:lvl4pPr lvl="3">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4pPr>
            <a:lvl5pPr lvl="4">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5pPr>
            <a:lvl6pPr lvl="5">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6pPr>
            <a:lvl7pPr lvl="6">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7pPr>
            <a:lvl8pPr lvl="7">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8pPr>
            <a:lvl9pPr lvl="8">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9pPr>
          </a:lstStyle>
          <a:p/>
        </p:txBody>
      </p:sp>
      <p:sp>
        <p:nvSpPr>
          <p:cNvPr id="4116" name="Google Shape;4116;p227"/>
          <p:cNvSpPr/>
          <p:nvPr/>
        </p:nvSpPr>
        <p:spPr>
          <a:xfrm>
            <a:off x="0" y="1997525"/>
            <a:ext cx="4557900" cy="3146100"/>
          </a:xfrm>
          <a:prstGeom prst="rect">
            <a:avLst/>
          </a:prstGeom>
          <a:solidFill>
            <a:srgbClr val="F1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27"/>
          <p:cNvSpPr/>
          <p:nvPr>
            <p:ph idx="2" type="pic"/>
          </p:nvPr>
        </p:nvSpPr>
        <p:spPr>
          <a:xfrm>
            <a:off x="4557975" y="-18025"/>
            <a:ext cx="4629000" cy="5220000"/>
          </a:xfrm>
          <a:prstGeom prst="rect">
            <a:avLst/>
          </a:prstGeom>
          <a:noFill/>
          <a:ln>
            <a:noFill/>
          </a:ln>
        </p:spPr>
      </p:sp>
      <p:sp>
        <p:nvSpPr>
          <p:cNvPr id="4118" name="Google Shape;4118;p22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119" name="Google Shape;4119;p227"/>
          <p:cNvSpPr txBox="1"/>
          <p:nvPr>
            <p:ph idx="1" type="subTitle"/>
          </p:nvPr>
        </p:nvSpPr>
        <p:spPr>
          <a:xfrm>
            <a:off x="282850" y="2403475"/>
            <a:ext cx="20019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9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4120" name="Google Shape;4120;p227"/>
          <p:cNvGrpSpPr/>
          <p:nvPr/>
        </p:nvGrpSpPr>
        <p:grpSpPr>
          <a:xfrm>
            <a:off x="8663998" y="179528"/>
            <a:ext cx="202208" cy="201860"/>
            <a:chOff x="1294323" y="449402"/>
            <a:chExt cx="444608" cy="443844"/>
          </a:xfrm>
        </p:grpSpPr>
        <p:sp>
          <p:nvSpPr>
            <p:cNvPr id="4121" name="Google Shape;4121;p22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22" name="Google Shape;4122;p22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23" name="Google Shape;4123;p22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24" name="Google Shape;4124;p22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25" name="Google Shape;4125;p22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26" name="Google Shape;4126;p22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127" name="Google Shape;4127;p227"/>
          <p:cNvSpPr txBox="1"/>
          <p:nvPr>
            <p:ph idx="3" type="title"/>
          </p:nvPr>
        </p:nvSpPr>
        <p:spPr>
          <a:xfrm>
            <a:off x="220675" y="830425"/>
            <a:ext cx="42060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latin typeface="Space Grotesk SemiBold"/>
                <a:ea typeface="Space Grotesk SemiBold"/>
                <a:cs typeface="Space Grotesk SemiBold"/>
                <a:sym typeface="Space Grotesk SemiBold"/>
              </a:defRPr>
            </a:lvl1pPr>
            <a:lvl2pPr lvl="1">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2pPr>
            <a:lvl3pPr lvl="2">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3pPr>
            <a:lvl4pPr lvl="3">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4pPr>
            <a:lvl5pPr lvl="4">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5pPr>
            <a:lvl6pPr lvl="5">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6pPr>
            <a:lvl7pPr lvl="6">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7pPr>
            <a:lvl8pPr lvl="7">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8pPr>
            <a:lvl9pPr lvl="8">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9pPr>
          </a:lstStyle>
          <a:p/>
        </p:txBody>
      </p:sp>
      <p:sp>
        <p:nvSpPr>
          <p:cNvPr id="4128" name="Google Shape;4128;p227"/>
          <p:cNvSpPr txBox="1"/>
          <p:nvPr>
            <p:ph idx="4" type="body"/>
          </p:nvPr>
        </p:nvSpPr>
        <p:spPr>
          <a:xfrm>
            <a:off x="280000" y="2955375"/>
            <a:ext cx="4087200" cy="16956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ies - Solution &amp; Results">
  <p:cSld name="Blank_1_1_1_3">
    <p:bg>
      <p:bgPr>
        <a:solidFill>
          <a:schemeClr val="accent1"/>
        </a:solidFill>
      </p:bgPr>
    </p:bg>
    <p:spTree>
      <p:nvGrpSpPr>
        <p:cNvPr id="4129" name="Shape 4129"/>
        <p:cNvGrpSpPr/>
        <p:nvPr/>
      </p:nvGrpSpPr>
      <p:grpSpPr>
        <a:xfrm>
          <a:off x="0" y="0"/>
          <a:ext cx="0" cy="0"/>
          <a:chOff x="0" y="0"/>
          <a:chExt cx="0" cy="0"/>
        </a:xfrm>
      </p:grpSpPr>
      <p:sp>
        <p:nvSpPr>
          <p:cNvPr id="4130" name="Google Shape;4130;p228"/>
          <p:cNvSpPr/>
          <p:nvPr/>
        </p:nvSpPr>
        <p:spPr>
          <a:xfrm>
            <a:off x="-8369" y="-6765"/>
            <a:ext cx="4586100" cy="5157000"/>
          </a:xfrm>
          <a:prstGeom prst="rect">
            <a:avLst/>
          </a:prstGeom>
          <a:solidFill>
            <a:schemeClr val="lt1"/>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131" name="Google Shape;4131;p22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666666"/>
                </a:solidFill>
                <a:latin typeface="Space Grotesk"/>
                <a:ea typeface="Space Grotesk"/>
                <a:cs typeface="Space Grotesk"/>
                <a:sym typeface="Space Grotesk"/>
              </a:defRPr>
            </a:lvl1pPr>
            <a:lvl2pPr lvl="1" algn="r">
              <a:buNone/>
              <a:defRPr sz="700">
                <a:solidFill>
                  <a:srgbClr val="666666"/>
                </a:solidFill>
                <a:latin typeface="Space Grotesk"/>
                <a:ea typeface="Space Grotesk"/>
                <a:cs typeface="Space Grotesk"/>
                <a:sym typeface="Space Grotesk"/>
              </a:defRPr>
            </a:lvl2pPr>
            <a:lvl3pPr lvl="2" algn="r">
              <a:buNone/>
              <a:defRPr sz="700">
                <a:solidFill>
                  <a:srgbClr val="666666"/>
                </a:solidFill>
                <a:latin typeface="Space Grotesk"/>
                <a:ea typeface="Space Grotesk"/>
                <a:cs typeface="Space Grotesk"/>
                <a:sym typeface="Space Grotesk"/>
              </a:defRPr>
            </a:lvl3pPr>
            <a:lvl4pPr lvl="3" algn="r">
              <a:buNone/>
              <a:defRPr sz="700">
                <a:solidFill>
                  <a:srgbClr val="666666"/>
                </a:solidFill>
                <a:latin typeface="Space Grotesk"/>
                <a:ea typeface="Space Grotesk"/>
                <a:cs typeface="Space Grotesk"/>
                <a:sym typeface="Space Grotesk"/>
              </a:defRPr>
            </a:lvl4pPr>
            <a:lvl5pPr lvl="4" algn="r">
              <a:buNone/>
              <a:defRPr sz="700">
                <a:solidFill>
                  <a:srgbClr val="666666"/>
                </a:solidFill>
                <a:latin typeface="Space Grotesk"/>
                <a:ea typeface="Space Grotesk"/>
                <a:cs typeface="Space Grotesk"/>
                <a:sym typeface="Space Grotesk"/>
              </a:defRPr>
            </a:lvl5pPr>
            <a:lvl6pPr lvl="5" algn="r">
              <a:buNone/>
              <a:defRPr sz="700">
                <a:solidFill>
                  <a:srgbClr val="666666"/>
                </a:solidFill>
                <a:latin typeface="Space Grotesk"/>
                <a:ea typeface="Space Grotesk"/>
                <a:cs typeface="Space Grotesk"/>
                <a:sym typeface="Space Grotesk"/>
              </a:defRPr>
            </a:lvl6pPr>
            <a:lvl7pPr lvl="6" algn="r">
              <a:buNone/>
              <a:defRPr sz="700">
                <a:solidFill>
                  <a:srgbClr val="666666"/>
                </a:solidFill>
                <a:latin typeface="Space Grotesk"/>
                <a:ea typeface="Space Grotesk"/>
                <a:cs typeface="Space Grotesk"/>
                <a:sym typeface="Space Grotesk"/>
              </a:defRPr>
            </a:lvl7pPr>
            <a:lvl8pPr lvl="7" algn="r">
              <a:buNone/>
              <a:defRPr sz="700">
                <a:solidFill>
                  <a:srgbClr val="666666"/>
                </a:solidFill>
                <a:latin typeface="Space Grotesk"/>
                <a:ea typeface="Space Grotesk"/>
                <a:cs typeface="Space Grotesk"/>
                <a:sym typeface="Space Grotesk"/>
              </a:defRPr>
            </a:lvl8pPr>
            <a:lvl9pPr lvl="8" algn="r">
              <a:buNone/>
              <a:defRPr sz="700">
                <a:solidFill>
                  <a:srgbClr val="666666"/>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132" name="Google Shape;4132;p228"/>
          <p:cNvSpPr/>
          <p:nvPr/>
        </p:nvSpPr>
        <p:spPr>
          <a:xfrm>
            <a:off x="48501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28"/>
          <p:cNvSpPr/>
          <p:nvPr/>
        </p:nvSpPr>
        <p:spPr>
          <a:xfrm>
            <a:off x="62498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28"/>
          <p:cNvSpPr/>
          <p:nvPr/>
        </p:nvSpPr>
        <p:spPr>
          <a:xfrm>
            <a:off x="76495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28"/>
          <p:cNvSpPr txBox="1"/>
          <p:nvPr>
            <p:ph idx="1" type="body"/>
          </p:nvPr>
        </p:nvSpPr>
        <p:spPr>
          <a:xfrm>
            <a:off x="4850125" y="1957843"/>
            <a:ext cx="4011000" cy="1740900"/>
          </a:xfrm>
          <a:prstGeom prst="rect">
            <a:avLst/>
          </a:prstGeom>
          <a:noFill/>
          <a:ln>
            <a:noFill/>
          </a:ln>
        </p:spPr>
        <p:txBody>
          <a:bodyPr anchorCtr="0" anchor="t" bIns="91425" lIns="0" spcFirstLastPara="1" rIns="0" wrap="square" tIns="0">
            <a:noAutofit/>
          </a:bodyPr>
          <a:lstStyle>
            <a:lvl1pPr indent="-317500" lvl="0" marL="457200">
              <a:lnSpc>
                <a:spcPct val="120000"/>
              </a:lnSpc>
              <a:spcBef>
                <a:spcPts val="0"/>
              </a:spcBef>
              <a:spcAft>
                <a:spcPts val="0"/>
              </a:spcAft>
              <a:buSzPts val="1400"/>
              <a:buFont typeface="Space Grotesk Light"/>
              <a:buChar char="－"/>
              <a:defRPr sz="1400">
                <a:latin typeface="Space Grotesk Light"/>
                <a:ea typeface="Space Grotesk Light"/>
                <a:cs typeface="Space Grotesk Light"/>
                <a:sym typeface="Space Grotesk Light"/>
              </a:defRPr>
            </a:lvl1pPr>
            <a:lvl2pPr indent="-317500" lvl="1" marL="914400">
              <a:lnSpc>
                <a:spcPct val="120000"/>
              </a:lnSpc>
              <a:spcBef>
                <a:spcPts val="0"/>
              </a:spcBef>
              <a:spcAft>
                <a:spcPts val="0"/>
              </a:spcAft>
              <a:buSzPts val="1400"/>
              <a:buFont typeface="Space Grotesk Light"/>
              <a:buChar char="○"/>
              <a:defRPr sz="1400">
                <a:latin typeface="Space Grotesk Light"/>
                <a:ea typeface="Space Grotesk Light"/>
                <a:cs typeface="Space Grotesk Light"/>
                <a:sym typeface="Space Grotesk Light"/>
              </a:defRPr>
            </a:lvl2pPr>
            <a:lvl3pPr indent="-317500" lvl="2" marL="1371600">
              <a:lnSpc>
                <a:spcPct val="120000"/>
              </a:lnSpc>
              <a:spcBef>
                <a:spcPts val="0"/>
              </a:spcBef>
              <a:spcAft>
                <a:spcPts val="0"/>
              </a:spcAft>
              <a:buSzPts val="1400"/>
              <a:buFont typeface="Space Grotesk Light"/>
              <a:buChar char="■"/>
              <a:defRPr sz="1400">
                <a:latin typeface="Space Grotesk Light"/>
                <a:ea typeface="Space Grotesk Light"/>
                <a:cs typeface="Space Grotesk Light"/>
                <a:sym typeface="Space Grotesk Light"/>
              </a:defRPr>
            </a:lvl3pPr>
            <a:lvl4pPr indent="-317500" lvl="3" marL="1828800">
              <a:lnSpc>
                <a:spcPct val="120000"/>
              </a:lnSpc>
              <a:spcBef>
                <a:spcPts val="0"/>
              </a:spcBef>
              <a:spcAft>
                <a:spcPts val="0"/>
              </a:spcAft>
              <a:buSzPts val="1400"/>
              <a:buFont typeface="Space Grotesk Light"/>
              <a:buChar char="●"/>
              <a:defRPr sz="1400">
                <a:latin typeface="Space Grotesk Light"/>
                <a:ea typeface="Space Grotesk Light"/>
                <a:cs typeface="Space Grotesk Light"/>
                <a:sym typeface="Space Grotesk Light"/>
              </a:defRPr>
            </a:lvl4pPr>
            <a:lvl5pPr indent="-317500" lvl="4" marL="2286000">
              <a:lnSpc>
                <a:spcPct val="120000"/>
              </a:lnSpc>
              <a:spcBef>
                <a:spcPts val="0"/>
              </a:spcBef>
              <a:spcAft>
                <a:spcPts val="0"/>
              </a:spcAft>
              <a:buSzPts val="1400"/>
              <a:buFont typeface="Space Grotesk Light"/>
              <a:buChar char="○"/>
              <a:defRPr sz="1400">
                <a:latin typeface="Space Grotesk Light"/>
                <a:ea typeface="Space Grotesk Light"/>
                <a:cs typeface="Space Grotesk Light"/>
                <a:sym typeface="Space Grotesk Light"/>
              </a:defRPr>
            </a:lvl5pPr>
            <a:lvl6pPr indent="-317500" lvl="5" marL="2743200">
              <a:lnSpc>
                <a:spcPct val="120000"/>
              </a:lnSpc>
              <a:spcBef>
                <a:spcPts val="0"/>
              </a:spcBef>
              <a:spcAft>
                <a:spcPts val="0"/>
              </a:spcAft>
              <a:buSzPts val="1400"/>
              <a:buFont typeface="Space Grotesk Light"/>
              <a:buChar char="■"/>
              <a:defRPr sz="1400">
                <a:latin typeface="Space Grotesk Light"/>
                <a:ea typeface="Space Grotesk Light"/>
                <a:cs typeface="Space Grotesk Light"/>
                <a:sym typeface="Space Grotesk Light"/>
              </a:defRPr>
            </a:lvl6pPr>
            <a:lvl7pPr indent="-317500" lvl="6" marL="3200400">
              <a:lnSpc>
                <a:spcPct val="120000"/>
              </a:lnSpc>
              <a:spcBef>
                <a:spcPts val="0"/>
              </a:spcBef>
              <a:spcAft>
                <a:spcPts val="0"/>
              </a:spcAft>
              <a:buSzPts val="1400"/>
              <a:buFont typeface="Space Grotesk Light"/>
              <a:buChar char="●"/>
              <a:defRPr sz="1400">
                <a:latin typeface="Space Grotesk Light"/>
                <a:ea typeface="Space Grotesk Light"/>
                <a:cs typeface="Space Grotesk Light"/>
                <a:sym typeface="Space Grotesk Light"/>
              </a:defRPr>
            </a:lvl7pPr>
            <a:lvl8pPr indent="-317500" lvl="7" marL="3657600">
              <a:lnSpc>
                <a:spcPct val="120000"/>
              </a:lnSpc>
              <a:spcBef>
                <a:spcPts val="0"/>
              </a:spcBef>
              <a:spcAft>
                <a:spcPts val="0"/>
              </a:spcAft>
              <a:buSzPts val="1400"/>
              <a:buFont typeface="Space Grotesk Light"/>
              <a:buChar char="○"/>
              <a:defRPr sz="1400">
                <a:latin typeface="Space Grotesk Light"/>
                <a:ea typeface="Space Grotesk Light"/>
                <a:cs typeface="Space Grotesk Light"/>
                <a:sym typeface="Space Grotesk Light"/>
              </a:defRPr>
            </a:lvl8pPr>
            <a:lvl9pPr indent="-317500" lvl="8" marL="4114800">
              <a:lnSpc>
                <a:spcPct val="120000"/>
              </a:lnSpc>
              <a:spcBef>
                <a:spcPts val="0"/>
              </a:spcBef>
              <a:spcAft>
                <a:spcPts val="0"/>
              </a:spcAft>
              <a:buSzPts val="1400"/>
              <a:buFont typeface="Space Grotesk Light"/>
              <a:buChar char="■"/>
              <a:defRPr sz="1400">
                <a:latin typeface="Space Grotesk Light"/>
                <a:ea typeface="Space Grotesk Light"/>
                <a:cs typeface="Space Grotesk Light"/>
                <a:sym typeface="Space Grotesk Light"/>
              </a:defRPr>
            </a:lvl9pPr>
          </a:lstStyle>
          <a:p/>
        </p:txBody>
      </p:sp>
      <p:grpSp>
        <p:nvGrpSpPr>
          <p:cNvPr id="4136" name="Google Shape;4136;p228"/>
          <p:cNvGrpSpPr/>
          <p:nvPr/>
        </p:nvGrpSpPr>
        <p:grpSpPr>
          <a:xfrm>
            <a:off x="8663998" y="179528"/>
            <a:ext cx="202208" cy="201860"/>
            <a:chOff x="1294323" y="449402"/>
            <a:chExt cx="444608" cy="443844"/>
          </a:xfrm>
        </p:grpSpPr>
        <p:sp>
          <p:nvSpPr>
            <p:cNvPr id="4137" name="Google Shape;4137;p22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38" name="Google Shape;4138;p22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39" name="Google Shape;4139;p22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40" name="Google Shape;4140;p22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41" name="Google Shape;4141;p22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42" name="Google Shape;4142;p22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143" name="Google Shape;4143;p228"/>
          <p:cNvSpPr txBox="1"/>
          <p:nvPr>
            <p:ph type="title"/>
          </p:nvPr>
        </p:nvSpPr>
        <p:spPr>
          <a:xfrm>
            <a:off x="220675" y="466350"/>
            <a:ext cx="2064000" cy="659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4144" name="Google Shape;4144;p228"/>
          <p:cNvSpPr txBox="1"/>
          <p:nvPr>
            <p:ph idx="2" type="title"/>
          </p:nvPr>
        </p:nvSpPr>
        <p:spPr>
          <a:xfrm>
            <a:off x="4796425" y="466350"/>
            <a:ext cx="2064000" cy="659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4145" name="Google Shape;4145;p228"/>
          <p:cNvSpPr txBox="1"/>
          <p:nvPr>
            <p:ph idx="3" type="subTitle"/>
          </p:nvPr>
        </p:nvSpPr>
        <p:spPr>
          <a:xfrm>
            <a:off x="282851" y="1936025"/>
            <a:ext cx="1271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146" name="Google Shape;4146;p228"/>
          <p:cNvSpPr txBox="1"/>
          <p:nvPr>
            <p:ph idx="4" type="body"/>
          </p:nvPr>
        </p:nvSpPr>
        <p:spPr>
          <a:xfrm>
            <a:off x="282850" y="2290350"/>
            <a:ext cx="1271100" cy="18579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147" name="Google Shape;4147;p228"/>
          <p:cNvSpPr txBox="1"/>
          <p:nvPr>
            <p:ph idx="5" type="subTitle"/>
          </p:nvPr>
        </p:nvSpPr>
        <p:spPr>
          <a:xfrm>
            <a:off x="1649200" y="1936025"/>
            <a:ext cx="1379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148" name="Google Shape;4148;p228"/>
          <p:cNvSpPr txBox="1"/>
          <p:nvPr>
            <p:ph idx="6" type="body"/>
          </p:nvPr>
        </p:nvSpPr>
        <p:spPr>
          <a:xfrm>
            <a:off x="1649200" y="2290350"/>
            <a:ext cx="1271100" cy="18579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149" name="Google Shape;4149;p228"/>
          <p:cNvSpPr txBox="1"/>
          <p:nvPr>
            <p:ph idx="7" type="subTitle"/>
          </p:nvPr>
        </p:nvSpPr>
        <p:spPr>
          <a:xfrm>
            <a:off x="3110601" y="1936025"/>
            <a:ext cx="1271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150" name="Google Shape;4150;p228"/>
          <p:cNvSpPr txBox="1"/>
          <p:nvPr>
            <p:ph idx="8" type="body"/>
          </p:nvPr>
        </p:nvSpPr>
        <p:spPr>
          <a:xfrm>
            <a:off x="3110600" y="2290350"/>
            <a:ext cx="1271100" cy="18579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178">
          <p15:clr>
            <a:schemeClr val="accent4"/>
          </p15:clr>
        </p15:guide>
        <p15:guide id="2" pos="518">
          <p15:clr>
            <a:schemeClr val="accent4"/>
          </p15:clr>
        </p15:guide>
        <p15:guide id="3" pos="1038">
          <p15:clr>
            <a:schemeClr val="accent4"/>
          </p15:clr>
        </p15:guide>
        <p15:guide id="4" pos="1380">
          <p15:clr>
            <a:schemeClr val="accent4"/>
          </p15:clr>
        </p15:guide>
        <p15:guide id="5" pos="1959">
          <p15:clr>
            <a:schemeClr val="accent4"/>
          </p15:clr>
        </p15:guide>
        <p15:guide id="6" pos="2301">
          <p15:clr>
            <a:schemeClr val="accent4"/>
          </p15:clr>
        </p15:guide>
        <p15:guide id="7" orient="horz" pos="808">
          <p15:clr>
            <a:schemeClr val="accent4"/>
          </p15:clr>
        </p15:guide>
        <p15:guide id="8" orient="horz" pos="1148">
          <p15:clr>
            <a:schemeClr val="accent4"/>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 Answer">
  <p:cSld name="Title and Content_1_1">
    <p:spTree>
      <p:nvGrpSpPr>
        <p:cNvPr id="4151" name="Shape 4151"/>
        <p:cNvGrpSpPr/>
        <p:nvPr/>
      </p:nvGrpSpPr>
      <p:grpSpPr>
        <a:xfrm>
          <a:off x="0" y="0"/>
          <a:ext cx="0" cy="0"/>
          <a:chOff x="0" y="0"/>
          <a:chExt cx="0" cy="0"/>
        </a:xfrm>
      </p:grpSpPr>
      <p:grpSp>
        <p:nvGrpSpPr>
          <p:cNvPr id="4152" name="Google Shape;4152;p229"/>
          <p:cNvGrpSpPr/>
          <p:nvPr/>
        </p:nvGrpSpPr>
        <p:grpSpPr>
          <a:xfrm>
            <a:off x="0" y="0"/>
            <a:ext cx="7993472" cy="5143204"/>
            <a:chOff x="0" y="0"/>
            <a:chExt cx="17575796" cy="11308715"/>
          </a:xfrm>
        </p:grpSpPr>
        <p:sp>
          <p:nvSpPr>
            <p:cNvPr id="4153" name="Google Shape;4153;p229"/>
            <p:cNvSpPr/>
            <p:nvPr/>
          </p:nvSpPr>
          <p:spPr>
            <a:xfrm>
              <a:off x="0" y="3769518"/>
              <a:ext cx="1241425" cy="1256664"/>
            </a:xfrm>
            <a:custGeom>
              <a:rect b="b" l="l" r="r" t="t"/>
              <a:pathLst>
                <a:path extrusionOk="0" h="1256664" w="1241425">
                  <a:moveTo>
                    <a:pt x="0" y="1256506"/>
                  </a:moveTo>
                  <a:lnTo>
                    <a:pt x="0" y="0"/>
                  </a:lnTo>
                  <a:lnTo>
                    <a:pt x="1240904" y="0"/>
                  </a:lnTo>
                  <a:lnTo>
                    <a:pt x="1240904" y="1256506"/>
                  </a:lnTo>
                  <a:lnTo>
                    <a:pt x="0" y="1256506"/>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54" name="Google Shape;4154;p229"/>
            <p:cNvSpPr/>
            <p:nvPr/>
          </p:nvSpPr>
          <p:spPr>
            <a:xfrm>
              <a:off x="6266929" y="7539037"/>
              <a:ext cx="1256665" cy="1256665"/>
            </a:xfrm>
            <a:custGeom>
              <a:rect b="b" l="l" r="r" t="t"/>
              <a:pathLst>
                <a:path extrusionOk="0" h="1256665" w="1256665">
                  <a:moveTo>
                    <a:pt x="1256506" y="0"/>
                  </a:moveTo>
                  <a:lnTo>
                    <a:pt x="0" y="0"/>
                  </a:lnTo>
                  <a:lnTo>
                    <a:pt x="0" y="1256506"/>
                  </a:lnTo>
                  <a:lnTo>
                    <a:pt x="1256506" y="1256506"/>
                  </a:lnTo>
                  <a:lnTo>
                    <a:pt x="1256506" y="0"/>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55" name="Google Shape;4155;p229"/>
            <p:cNvSpPr/>
            <p:nvPr/>
          </p:nvSpPr>
          <p:spPr>
            <a:xfrm>
              <a:off x="2497379" y="2513012"/>
              <a:ext cx="1256664" cy="1256664"/>
            </a:xfrm>
            <a:custGeom>
              <a:rect b="b" l="l" r="r" t="t"/>
              <a:pathLst>
                <a:path extrusionOk="0" h="1256664" w="1256664">
                  <a:moveTo>
                    <a:pt x="1256506" y="0"/>
                  </a:moveTo>
                  <a:lnTo>
                    <a:pt x="0" y="0"/>
                  </a:lnTo>
                  <a:lnTo>
                    <a:pt x="0" y="1256506"/>
                  </a:lnTo>
                  <a:lnTo>
                    <a:pt x="1256506" y="1256506"/>
                  </a:lnTo>
                  <a:lnTo>
                    <a:pt x="1256506" y="0"/>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56" name="Google Shape;4156;p229"/>
            <p:cNvSpPr/>
            <p:nvPr/>
          </p:nvSpPr>
          <p:spPr>
            <a:xfrm>
              <a:off x="0" y="0"/>
              <a:ext cx="7523480" cy="1256665"/>
            </a:xfrm>
            <a:custGeom>
              <a:rect b="b" l="l" r="r" t="t"/>
              <a:pathLst>
                <a:path extrusionOk="0" h="1256665" w="7523480">
                  <a:moveTo>
                    <a:pt x="0" y="1256506"/>
                  </a:moveTo>
                  <a:lnTo>
                    <a:pt x="0" y="0"/>
                  </a:lnTo>
                  <a:lnTo>
                    <a:pt x="7523373" y="0"/>
                  </a:lnTo>
                  <a:lnTo>
                    <a:pt x="7523373" y="1256506"/>
                  </a:lnTo>
                  <a:lnTo>
                    <a:pt x="0" y="1256506"/>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57" name="Google Shape;4157;p229"/>
            <p:cNvSpPr/>
            <p:nvPr/>
          </p:nvSpPr>
          <p:spPr>
            <a:xfrm>
              <a:off x="8779942" y="1256506"/>
              <a:ext cx="1256665" cy="1256664"/>
            </a:xfrm>
            <a:custGeom>
              <a:rect b="b" l="l" r="r" t="t"/>
              <a:pathLst>
                <a:path extrusionOk="0" h="1256664" w="1256665">
                  <a:moveTo>
                    <a:pt x="1256506" y="0"/>
                  </a:moveTo>
                  <a:lnTo>
                    <a:pt x="0" y="0"/>
                  </a:lnTo>
                  <a:lnTo>
                    <a:pt x="0" y="1256506"/>
                  </a:lnTo>
                  <a:lnTo>
                    <a:pt x="1256506" y="1256506"/>
                  </a:lnTo>
                  <a:lnTo>
                    <a:pt x="1256506" y="0"/>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58" name="Google Shape;4158;p229"/>
            <p:cNvSpPr/>
            <p:nvPr/>
          </p:nvSpPr>
          <p:spPr>
            <a:xfrm>
              <a:off x="15062466" y="10052050"/>
              <a:ext cx="2513330" cy="1256665"/>
            </a:xfrm>
            <a:custGeom>
              <a:rect b="b" l="l" r="r" t="t"/>
              <a:pathLst>
                <a:path extrusionOk="0" h="1256665" w="2513330">
                  <a:moveTo>
                    <a:pt x="2513012" y="0"/>
                  </a:moveTo>
                  <a:lnTo>
                    <a:pt x="0" y="0"/>
                  </a:lnTo>
                  <a:lnTo>
                    <a:pt x="0" y="1256506"/>
                  </a:lnTo>
                  <a:lnTo>
                    <a:pt x="2513012" y="1256506"/>
                  </a:lnTo>
                  <a:lnTo>
                    <a:pt x="2513012" y="0"/>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59" name="Google Shape;4159;p229"/>
            <p:cNvSpPr txBox="1"/>
            <p:nvPr/>
          </p:nvSpPr>
          <p:spPr>
            <a:xfrm>
              <a:off x="0" y="5026025"/>
              <a:ext cx="7523400" cy="1353900"/>
            </a:xfrm>
            <a:prstGeom prst="rect">
              <a:avLst/>
            </a:prstGeom>
            <a:solidFill>
              <a:srgbClr val="E3DFE5">
                <a:alpha val="19610"/>
              </a:srgbClr>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266700" rtl="0" algn="l">
                <a:lnSpc>
                  <a:spcPct val="100000"/>
                </a:lnSpc>
                <a:spcBef>
                  <a:spcPts val="0"/>
                </a:spcBef>
                <a:spcAft>
                  <a:spcPts val="0"/>
                </a:spcAft>
                <a:buNone/>
              </a:pPr>
              <a:r>
                <a:t/>
              </a:r>
              <a:endParaRPr sz="1000">
                <a:latin typeface="Space Grotesk SemiBold"/>
                <a:ea typeface="Space Grotesk SemiBold"/>
                <a:cs typeface="Space Grotesk SemiBold"/>
                <a:sym typeface="Space Grotesk SemiBold"/>
              </a:endParaRPr>
            </a:p>
          </p:txBody>
        </p:sp>
      </p:grpSp>
      <p:sp>
        <p:nvSpPr>
          <p:cNvPr id="4160" name="Google Shape;4160;p22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4161" name="Google Shape;4161;p229"/>
          <p:cNvGrpSpPr/>
          <p:nvPr/>
        </p:nvGrpSpPr>
        <p:grpSpPr>
          <a:xfrm>
            <a:off x="8663998" y="179528"/>
            <a:ext cx="202208" cy="201860"/>
            <a:chOff x="1294323" y="449402"/>
            <a:chExt cx="444608" cy="443844"/>
          </a:xfrm>
        </p:grpSpPr>
        <p:sp>
          <p:nvSpPr>
            <p:cNvPr id="4162" name="Google Shape;4162;p22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63" name="Google Shape;4163;p22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64" name="Google Shape;4164;p22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65" name="Google Shape;4165;p22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66" name="Google Shape;4166;p22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67" name="Google Shape;4167;p22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168" name="Google Shape;4168;p229"/>
          <p:cNvSpPr txBox="1"/>
          <p:nvPr>
            <p:ph type="title"/>
          </p:nvPr>
        </p:nvSpPr>
        <p:spPr>
          <a:xfrm>
            <a:off x="230325" y="1140000"/>
            <a:ext cx="31077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300">
                <a:latin typeface="Space Grotesk"/>
                <a:ea typeface="Space Grotesk"/>
                <a:cs typeface="Space Grotesk"/>
                <a:sym typeface="Space Grotesk"/>
              </a:defRPr>
            </a:lvl1pPr>
            <a:lvl2pPr lvl="1">
              <a:spcBef>
                <a:spcPts val="0"/>
              </a:spcBef>
              <a:spcAft>
                <a:spcPts val="0"/>
              </a:spcAft>
              <a:buSzPts val="2300"/>
              <a:buFont typeface="Space Grotesk"/>
              <a:buNone/>
              <a:defRPr sz="2300">
                <a:latin typeface="Space Grotesk"/>
                <a:ea typeface="Space Grotesk"/>
                <a:cs typeface="Space Grotesk"/>
                <a:sym typeface="Space Grotesk"/>
              </a:defRPr>
            </a:lvl2pPr>
            <a:lvl3pPr lvl="2">
              <a:spcBef>
                <a:spcPts val="0"/>
              </a:spcBef>
              <a:spcAft>
                <a:spcPts val="0"/>
              </a:spcAft>
              <a:buSzPts val="2300"/>
              <a:buFont typeface="Space Grotesk"/>
              <a:buNone/>
              <a:defRPr sz="2300">
                <a:latin typeface="Space Grotesk"/>
                <a:ea typeface="Space Grotesk"/>
                <a:cs typeface="Space Grotesk"/>
                <a:sym typeface="Space Grotesk"/>
              </a:defRPr>
            </a:lvl3pPr>
            <a:lvl4pPr lvl="3">
              <a:spcBef>
                <a:spcPts val="0"/>
              </a:spcBef>
              <a:spcAft>
                <a:spcPts val="0"/>
              </a:spcAft>
              <a:buSzPts val="2300"/>
              <a:buFont typeface="Space Grotesk"/>
              <a:buNone/>
              <a:defRPr sz="2300">
                <a:latin typeface="Space Grotesk"/>
                <a:ea typeface="Space Grotesk"/>
                <a:cs typeface="Space Grotesk"/>
                <a:sym typeface="Space Grotesk"/>
              </a:defRPr>
            </a:lvl4pPr>
            <a:lvl5pPr lvl="4">
              <a:spcBef>
                <a:spcPts val="0"/>
              </a:spcBef>
              <a:spcAft>
                <a:spcPts val="0"/>
              </a:spcAft>
              <a:buSzPts val="2300"/>
              <a:buFont typeface="Space Grotesk"/>
              <a:buNone/>
              <a:defRPr sz="2300">
                <a:latin typeface="Space Grotesk"/>
                <a:ea typeface="Space Grotesk"/>
                <a:cs typeface="Space Grotesk"/>
                <a:sym typeface="Space Grotesk"/>
              </a:defRPr>
            </a:lvl5pPr>
            <a:lvl6pPr lvl="5">
              <a:spcBef>
                <a:spcPts val="0"/>
              </a:spcBef>
              <a:spcAft>
                <a:spcPts val="0"/>
              </a:spcAft>
              <a:buSzPts val="2300"/>
              <a:buFont typeface="Space Grotesk"/>
              <a:buNone/>
              <a:defRPr sz="2300">
                <a:latin typeface="Space Grotesk"/>
                <a:ea typeface="Space Grotesk"/>
                <a:cs typeface="Space Grotesk"/>
                <a:sym typeface="Space Grotesk"/>
              </a:defRPr>
            </a:lvl6pPr>
            <a:lvl7pPr lvl="6">
              <a:spcBef>
                <a:spcPts val="0"/>
              </a:spcBef>
              <a:spcAft>
                <a:spcPts val="0"/>
              </a:spcAft>
              <a:buSzPts val="2300"/>
              <a:buFont typeface="Space Grotesk"/>
              <a:buNone/>
              <a:defRPr sz="2300">
                <a:latin typeface="Space Grotesk"/>
                <a:ea typeface="Space Grotesk"/>
                <a:cs typeface="Space Grotesk"/>
                <a:sym typeface="Space Grotesk"/>
              </a:defRPr>
            </a:lvl7pPr>
            <a:lvl8pPr lvl="7">
              <a:spcBef>
                <a:spcPts val="0"/>
              </a:spcBef>
              <a:spcAft>
                <a:spcPts val="0"/>
              </a:spcAft>
              <a:buSzPts val="2300"/>
              <a:buFont typeface="Space Grotesk"/>
              <a:buNone/>
              <a:defRPr sz="2300">
                <a:latin typeface="Space Grotesk"/>
                <a:ea typeface="Space Grotesk"/>
                <a:cs typeface="Space Grotesk"/>
                <a:sym typeface="Space Grotesk"/>
              </a:defRPr>
            </a:lvl8pPr>
            <a:lvl9pPr lvl="8">
              <a:spcBef>
                <a:spcPts val="0"/>
              </a:spcBef>
              <a:spcAft>
                <a:spcPts val="0"/>
              </a:spcAft>
              <a:buSzPts val="2300"/>
              <a:buFont typeface="Space Grotesk"/>
              <a:buNone/>
              <a:defRPr sz="2300">
                <a:latin typeface="Space Grotesk"/>
                <a:ea typeface="Space Grotesk"/>
                <a:cs typeface="Space Grotesk"/>
                <a:sym typeface="Space Grotesk"/>
              </a:defRPr>
            </a:lvl9pPr>
          </a:lstStyle>
          <a:p/>
        </p:txBody>
      </p:sp>
      <p:sp>
        <p:nvSpPr>
          <p:cNvPr id="4169" name="Google Shape;4169;p229"/>
          <p:cNvSpPr txBox="1"/>
          <p:nvPr>
            <p:ph idx="2" type="title"/>
          </p:nvPr>
        </p:nvSpPr>
        <p:spPr>
          <a:xfrm>
            <a:off x="3882075" y="1145125"/>
            <a:ext cx="4842000" cy="1153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300">
                <a:latin typeface="Space Grotesk"/>
                <a:ea typeface="Space Grotesk"/>
                <a:cs typeface="Space Grotesk"/>
                <a:sym typeface="Space Grotesk"/>
              </a:defRPr>
            </a:lvl1pPr>
            <a:lvl2pPr lvl="1">
              <a:spcBef>
                <a:spcPts val="0"/>
              </a:spcBef>
              <a:spcAft>
                <a:spcPts val="0"/>
              </a:spcAft>
              <a:buSzPts val="2300"/>
              <a:buFont typeface="Space Grotesk"/>
              <a:buNone/>
              <a:defRPr sz="2300">
                <a:latin typeface="Space Grotesk"/>
                <a:ea typeface="Space Grotesk"/>
                <a:cs typeface="Space Grotesk"/>
                <a:sym typeface="Space Grotesk"/>
              </a:defRPr>
            </a:lvl2pPr>
            <a:lvl3pPr lvl="2">
              <a:spcBef>
                <a:spcPts val="0"/>
              </a:spcBef>
              <a:spcAft>
                <a:spcPts val="0"/>
              </a:spcAft>
              <a:buSzPts val="2300"/>
              <a:buFont typeface="Space Grotesk"/>
              <a:buNone/>
              <a:defRPr sz="2300">
                <a:latin typeface="Space Grotesk"/>
                <a:ea typeface="Space Grotesk"/>
                <a:cs typeface="Space Grotesk"/>
                <a:sym typeface="Space Grotesk"/>
              </a:defRPr>
            </a:lvl3pPr>
            <a:lvl4pPr lvl="3">
              <a:spcBef>
                <a:spcPts val="0"/>
              </a:spcBef>
              <a:spcAft>
                <a:spcPts val="0"/>
              </a:spcAft>
              <a:buSzPts val="2300"/>
              <a:buFont typeface="Space Grotesk"/>
              <a:buNone/>
              <a:defRPr sz="2300">
                <a:latin typeface="Space Grotesk"/>
                <a:ea typeface="Space Grotesk"/>
                <a:cs typeface="Space Grotesk"/>
                <a:sym typeface="Space Grotesk"/>
              </a:defRPr>
            </a:lvl4pPr>
            <a:lvl5pPr lvl="4">
              <a:spcBef>
                <a:spcPts val="0"/>
              </a:spcBef>
              <a:spcAft>
                <a:spcPts val="0"/>
              </a:spcAft>
              <a:buSzPts val="2300"/>
              <a:buFont typeface="Space Grotesk"/>
              <a:buNone/>
              <a:defRPr sz="2300">
                <a:latin typeface="Space Grotesk"/>
                <a:ea typeface="Space Grotesk"/>
                <a:cs typeface="Space Grotesk"/>
                <a:sym typeface="Space Grotesk"/>
              </a:defRPr>
            </a:lvl5pPr>
            <a:lvl6pPr lvl="5">
              <a:spcBef>
                <a:spcPts val="0"/>
              </a:spcBef>
              <a:spcAft>
                <a:spcPts val="0"/>
              </a:spcAft>
              <a:buSzPts val="2300"/>
              <a:buFont typeface="Space Grotesk"/>
              <a:buNone/>
              <a:defRPr sz="2300">
                <a:latin typeface="Space Grotesk"/>
                <a:ea typeface="Space Grotesk"/>
                <a:cs typeface="Space Grotesk"/>
                <a:sym typeface="Space Grotesk"/>
              </a:defRPr>
            </a:lvl6pPr>
            <a:lvl7pPr lvl="6">
              <a:spcBef>
                <a:spcPts val="0"/>
              </a:spcBef>
              <a:spcAft>
                <a:spcPts val="0"/>
              </a:spcAft>
              <a:buSzPts val="2300"/>
              <a:buFont typeface="Space Grotesk"/>
              <a:buNone/>
              <a:defRPr sz="2300">
                <a:latin typeface="Space Grotesk"/>
                <a:ea typeface="Space Grotesk"/>
                <a:cs typeface="Space Grotesk"/>
                <a:sym typeface="Space Grotesk"/>
              </a:defRPr>
            </a:lvl7pPr>
            <a:lvl8pPr lvl="7">
              <a:spcBef>
                <a:spcPts val="0"/>
              </a:spcBef>
              <a:spcAft>
                <a:spcPts val="0"/>
              </a:spcAft>
              <a:buSzPts val="2300"/>
              <a:buFont typeface="Space Grotesk"/>
              <a:buNone/>
              <a:defRPr sz="2300">
                <a:latin typeface="Space Grotesk"/>
                <a:ea typeface="Space Grotesk"/>
                <a:cs typeface="Space Grotesk"/>
                <a:sym typeface="Space Grotesk"/>
              </a:defRPr>
            </a:lvl8pPr>
            <a:lvl9pPr lvl="8">
              <a:spcBef>
                <a:spcPts val="0"/>
              </a:spcBef>
              <a:spcAft>
                <a:spcPts val="0"/>
              </a:spcAft>
              <a:buSzPts val="2300"/>
              <a:buFont typeface="Space Grotesk"/>
              <a:buNone/>
              <a:defRPr sz="2300">
                <a:latin typeface="Space Grotesk"/>
                <a:ea typeface="Space Grotesk"/>
                <a:cs typeface="Space Grotesk"/>
                <a:sym typeface="Space Grotesk"/>
              </a:defRPr>
            </a:lvl9pPr>
          </a:lstStyle>
          <a:p/>
        </p:txBody>
      </p:sp>
      <p:sp>
        <p:nvSpPr>
          <p:cNvPr id="4170" name="Google Shape;4170;p229"/>
          <p:cNvSpPr txBox="1"/>
          <p:nvPr>
            <p:ph idx="1" type="subTitle"/>
          </p:nvPr>
        </p:nvSpPr>
        <p:spPr>
          <a:xfrm>
            <a:off x="263700" y="2639996"/>
            <a:ext cx="20211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4171" name="Google Shape;4171;p229"/>
          <p:cNvSpPr txBox="1"/>
          <p:nvPr>
            <p:ph idx="3" type="subTitle"/>
          </p:nvPr>
        </p:nvSpPr>
        <p:spPr>
          <a:xfrm>
            <a:off x="3937000" y="2639996"/>
            <a:ext cx="20211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4172" name="Google Shape;4172;p229"/>
          <p:cNvSpPr txBox="1"/>
          <p:nvPr>
            <p:ph idx="4" type="subTitle"/>
          </p:nvPr>
        </p:nvSpPr>
        <p:spPr>
          <a:xfrm>
            <a:off x="6859100" y="2639996"/>
            <a:ext cx="20211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4173" name="Google Shape;4173;p229"/>
          <p:cNvSpPr txBox="1"/>
          <p:nvPr>
            <p:ph idx="5" type="body"/>
          </p:nvPr>
        </p:nvSpPr>
        <p:spPr>
          <a:xfrm>
            <a:off x="4666975" y="3148125"/>
            <a:ext cx="1271400" cy="4437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4174" name="Google Shape;4174;p229"/>
          <p:cNvSpPr txBox="1"/>
          <p:nvPr>
            <p:ph idx="6" type="body"/>
          </p:nvPr>
        </p:nvSpPr>
        <p:spPr>
          <a:xfrm>
            <a:off x="4666975" y="3697682"/>
            <a:ext cx="1271400" cy="4437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4175" name="Google Shape;4175;p229"/>
          <p:cNvSpPr txBox="1"/>
          <p:nvPr>
            <p:ph idx="7" type="body"/>
          </p:nvPr>
        </p:nvSpPr>
        <p:spPr>
          <a:xfrm>
            <a:off x="1010050" y="3148125"/>
            <a:ext cx="2225700" cy="15774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
        <p:nvSpPr>
          <p:cNvPr id="4176" name="Google Shape;4176;p229"/>
          <p:cNvSpPr txBox="1"/>
          <p:nvPr>
            <p:ph idx="8" type="body"/>
          </p:nvPr>
        </p:nvSpPr>
        <p:spPr>
          <a:xfrm>
            <a:off x="6859100" y="3148125"/>
            <a:ext cx="1271400" cy="443700"/>
          </a:xfrm>
          <a:prstGeom prst="rect">
            <a:avLst/>
          </a:prstGeom>
          <a:noFill/>
          <a:ln>
            <a:noFill/>
          </a:ln>
        </p:spPr>
        <p:txBody>
          <a:bodyPr anchorCtr="0" anchor="t" bIns="0" lIns="0" spcFirstLastPara="1" rIns="0" wrap="square" tIns="0">
            <a:noAutofit/>
          </a:bodyPr>
          <a:lstStyle>
            <a:lvl1pPr indent="-298450" lvl="0" marL="457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1pPr>
            <a:lvl2pPr indent="-298450" lvl="1" marL="914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2pPr>
            <a:lvl3pPr indent="-298450" lvl="2" marL="1371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3pPr>
            <a:lvl4pPr indent="-298450" lvl="3" marL="1828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4pPr>
            <a:lvl5pPr indent="-298450" lvl="4" marL="22860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5pPr>
            <a:lvl6pPr indent="-298450" lvl="5" marL="27432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6pPr>
            <a:lvl7pPr indent="-298450" lvl="6" marL="32004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7pPr>
            <a:lvl8pPr indent="-298450" lvl="7" marL="36576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8pPr>
            <a:lvl9pPr indent="-298450" lvl="8" marL="4114800">
              <a:lnSpc>
                <a:spcPct val="110000"/>
              </a:lnSpc>
              <a:spcBef>
                <a:spcPts val="0"/>
              </a:spcBef>
              <a:spcAft>
                <a:spcPts val="0"/>
              </a:spcAft>
              <a:buSzPts val="1100"/>
              <a:buFont typeface="Space Grotesk Light"/>
              <a:buChar char="■"/>
              <a:defRPr sz="1100">
                <a:latin typeface="Space Grotesk Light"/>
                <a:ea typeface="Space Grotesk Light"/>
                <a:cs typeface="Space Grotesk Light"/>
                <a:sym typeface="Space Grotesk Light"/>
              </a:defRPr>
            </a:lvl9pPr>
          </a:lstStyle>
          <a:p/>
        </p:txBody>
      </p:sp>
    </p:spTree>
  </p:cSld>
  <p:clrMapOvr>
    <a:masterClrMapping/>
  </p:clrMapOvr>
  <p:extLst>
    <p:ext uri="{DCECCB84-F9BA-43D5-87BE-67443E8EF086}">
      <p15:sldGuideLst>
        <p15:guide id="1" pos="180">
          <p15:clr>
            <a:schemeClr val="accent4"/>
          </p15:clr>
        </p15:guide>
        <p15:guide id="2" pos="460">
          <p15:clr>
            <a:schemeClr val="accent4"/>
          </p15:clr>
        </p15:guide>
        <p15:guide id="3" pos="2480">
          <p15:clr>
            <a:schemeClr val="accent4"/>
          </p15:clr>
        </p15:guide>
        <p15:guide id="4" pos="2760">
          <p15:clr>
            <a:schemeClr val="accent4"/>
          </p15:clr>
        </p15:guide>
        <p15:guide id="5" pos="3860">
          <p15:clr>
            <a:schemeClr val="accent4"/>
          </p15:clr>
        </p15:guide>
        <p15:guide id="6" pos="4140">
          <p15:clr>
            <a:schemeClr val="accent4"/>
          </p15:clr>
        </p15:guide>
        <p15:guide id="7" orient="horz" pos="2250">
          <p15:clr>
            <a:schemeClr val="accent4"/>
          </p15:clr>
        </p15:guide>
        <p15:guide id="8" orient="horz" pos="1971">
          <p15:clr>
            <a:schemeClr val="accent4"/>
          </p15:clr>
        </p15:guide>
        <p15:guide id="9" orient="horz" pos="2338">
          <p15:clr>
            <a:schemeClr val="accent4"/>
          </p15:clr>
        </p15:guide>
        <p15:guide id="10" orient="horz" pos="2613">
          <p15:clr>
            <a:schemeClr val="accent4"/>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p:cSld name="Blank_2">
    <p:bg>
      <p:bgPr>
        <a:solidFill>
          <a:srgbClr val="00FFF6"/>
        </a:solidFill>
      </p:bgPr>
    </p:bg>
    <p:spTree>
      <p:nvGrpSpPr>
        <p:cNvPr id="4177" name="Shape 4177"/>
        <p:cNvGrpSpPr/>
        <p:nvPr/>
      </p:nvGrpSpPr>
      <p:grpSpPr>
        <a:xfrm>
          <a:off x="0" y="0"/>
          <a:ext cx="0" cy="0"/>
          <a:chOff x="0" y="0"/>
          <a:chExt cx="0" cy="0"/>
        </a:xfrm>
      </p:grpSpPr>
      <p:pic>
        <p:nvPicPr>
          <p:cNvPr id="4178" name="Google Shape;4178;p230"/>
          <p:cNvPicPr preferRelativeResize="0"/>
          <p:nvPr/>
        </p:nvPicPr>
        <p:blipFill rotWithShape="1">
          <a:blip r:embed="rId2">
            <a:alphaModFix/>
          </a:blip>
          <a:srcRect b="0" l="0" r="10" t="0"/>
          <a:stretch/>
        </p:blipFill>
        <p:spPr>
          <a:xfrm>
            <a:off x="4557974" y="0"/>
            <a:ext cx="4601935" cy="5170649"/>
          </a:xfrm>
          <a:prstGeom prst="rect">
            <a:avLst/>
          </a:prstGeom>
          <a:noFill/>
          <a:ln>
            <a:noFill/>
          </a:ln>
        </p:spPr>
      </p:pic>
      <p:sp>
        <p:nvSpPr>
          <p:cNvPr id="4179" name="Google Shape;4179;p230"/>
          <p:cNvSpPr txBox="1"/>
          <p:nvPr>
            <p:ph type="title"/>
          </p:nvPr>
        </p:nvSpPr>
        <p:spPr>
          <a:xfrm>
            <a:off x="213553" y="381350"/>
            <a:ext cx="4000200" cy="7158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4600"/>
              <a:buFont typeface="Space Grotesk"/>
              <a:buNone/>
              <a:defRPr sz="4600">
                <a:latin typeface="Space Grotesk"/>
                <a:ea typeface="Space Grotesk"/>
                <a:cs typeface="Space Grotesk"/>
                <a:sym typeface="Space Grotesk"/>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4180" name="Google Shape;4180;p230"/>
          <p:cNvSpPr txBox="1"/>
          <p:nvPr>
            <p:ph idx="1" type="subTitle"/>
          </p:nvPr>
        </p:nvSpPr>
        <p:spPr>
          <a:xfrm>
            <a:off x="217900" y="1879800"/>
            <a:ext cx="3956100" cy="24465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2500"/>
              <a:buFont typeface="Space Grotesk"/>
              <a:buNone/>
              <a:defRPr sz="2500">
                <a:latin typeface="Space Grotesk"/>
                <a:ea typeface="Space Grotesk"/>
                <a:cs typeface="Space Grotesk"/>
                <a:sym typeface="Space Grotesk"/>
              </a:defRPr>
            </a:lvl1pPr>
            <a:lvl2pPr lvl="1">
              <a:spcBef>
                <a:spcPts val="0"/>
              </a:spcBef>
              <a:spcAft>
                <a:spcPts val="0"/>
              </a:spcAft>
              <a:buSzPts val="2500"/>
              <a:buFont typeface="Space Grotesk"/>
              <a:buNone/>
              <a:defRPr sz="2500">
                <a:latin typeface="Space Grotesk"/>
                <a:ea typeface="Space Grotesk"/>
                <a:cs typeface="Space Grotesk"/>
                <a:sym typeface="Space Grotesk"/>
              </a:defRPr>
            </a:lvl2pPr>
            <a:lvl3pPr lvl="2">
              <a:spcBef>
                <a:spcPts val="0"/>
              </a:spcBef>
              <a:spcAft>
                <a:spcPts val="0"/>
              </a:spcAft>
              <a:buSzPts val="2500"/>
              <a:buFont typeface="Space Grotesk"/>
              <a:buNone/>
              <a:defRPr sz="2500">
                <a:latin typeface="Space Grotesk"/>
                <a:ea typeface="Space Grotesk"/>
                <a:cs typeface="Space Grotesk"/>
                <a:sym typeface="Space Grotesk"/>
              </a:defRPr>
            </a:lvl3pPr>
            <a:lvl4pPr lvl="3">
              <a:spcBef>
                <a:spcPts val="0"/>
              </a:spcBef>
              <a:spcAft>
                <a:spcPts val="0"/>
              </a:spcAft>
              <a:buSzPts val="2500"/>
              <a:buFont typeface="Space Grotesk"/>
              <a:buNone/>
              <a:defRPr sz="2500">
                <a:latin typeface="Space Grotesk"/>
                <a:ea typeface="Space Grotesk"/>
                <a:cs typeface="Space Grotesk"/>
                <a:sym typeface="Space Grotesk"/>
              </a:defRPr>
            </a:lvl4pPr>
            <a:lvl5pPr lvl="4">
              <a:spcBef>
                <a:spcPts val="0"/>
              </a:spcBef>
              <a:spcAft>
                <a:spcPts val="0"/>
              </a:spcAft>
              <a:buSzPts val="2500"/>
              <a:buFont typeface="Space Grotesk"/>
              <a:buNone/>
              <a:defRPr sz="2500">
                <a:latin typeface="Space Grotesk"/>
                <a:ea typeface="Space Grotesk"/>
                <a:cs typeface="Space Grotesk"/>
                <a:sym typeface="Space Grotesk"/>
              </a:defRPr>
            </a:lvl5pPr>
            <a:lvl6pPr lvl="5">
              <a:spcBef>
                <a:spcPts val="0"/>
              </a:spcBef>
              <a:spcAft>
                <a:spcPts val="0"/>
              </a:spcAft>
              <a:buSzPts val="2500"/>
              <a:buFont typeface="Space Grotesk"/>
              <a:buNone/>
              <a:defRPr sz="2500">
                <a:latin typeface="Space Grotesk"/>
                <a:ea typeface="Space Grotesk"/>
                <a:cs typeface="Space Grotesk"/>
                <a:sym typeface="Space Grotesk"/>
              </a:defRPr>
            </a:lvl6pPr>
            <a:lvl7pPr lvl="6">
              <a:spcBef>
                <a:spcPts val="0"/>
              </a:spcBef>
              <a:spcAft>
                <a:spcPts val="0"/>
              </a:spcAft>
              <a:buSzPts val="2500"/>
              <a:buFont typeface="Space Grotesk"/>
              <a:buNone/>
              <a:defRPr sz="2500">
                <a:latin typeface="Space Grotesk"/>
                <a:ea typeface="Space Grotesk"/>
                <a:cs typeface="Space Grotesk"/>
                <a:sym typeface="Space Grotesk"/>
              </a:defRPr>
            </a:lvl7pPr>
            <a:lvl8pPr lvl="7">
              <a:spcBef>
                <a:spcPts val="0"/>
              </a:spcBef>
              <a:spcAft>
                <a:spcPts val="0"/>
              </a:spcAft>
              <a:buSzPts val="2500"/>
              <a:buFont typeface="Space Grotesk"/>
              <a:buNone/>
              <a:defRPr sz="2500">
                <a:latin typeface="Space Grotesk"/>
                <a:ea typeface="Space Grotesk"/>
                <a:cs typeface="Space Grotesk"/>
                <a:sym typeface="Space Grotesk"/>
              </a:defRPr>
            </a:lvl8pPr>
            <a:lvl9pPr lvl="8">
              <a:spcBef>
                <a:spcPts val="0"/>
              </a:spcBef>
              <a:spcAft>
                <a:spcPts val="0"/>
              </a:spcAft>
              <a:buSzPts val="2500"/>
              <a:buFont typeface="Space Grotesk"/>
              <a:buNone/>
              <a:defRPr sz="2500">
                <a:latin typeface="Space Grotesk"/>
                <a:ea typeface="Space Grotesk"/>
                <a:cs typeface="Space Grotesk"/>
                <a:sym typeface="Space Grotesk"/>
              </a:defRPr>
            </a:lvl9pPr>
          </a:lstStyle>
          <a:p/>
        </p:txBody>
      </p:sp>
      <p:sp>
        <p:nvSpPr>
          <p:cNvPr id="4181" name="Google Shape;4181;p23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4182" name="Google Shape;4182;p230"/>
          <p:cNvGrpSpPr/>
          <p:nvPr/>
        </p:nvGrpSpPr>
        <p:grpSpPr>
          <a:xfrm>
            <a:off x="8663998" y="179528"/>
            <a:ext cx="202208" cy="201860"/>
            <a:chOff x="1294323" y="449402"/>
            <a:chExt cx="444608" cy="443844"/>
          </a:xfrm>
        </p:grpSpPr>
        <p:sp>
          <p:nvSpPr>
            <p:cNvPr id="4183" name="Google Shape;4183;p23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84" name="Google Shape;4184;p23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85" name="Google Shape;4185;p23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86" name="Google Shape;4186;p23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87" name="Google Shape;4187;p23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88" name="Google Shape;4188;p23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ienced leadership and investors">
  <p:cSld name="Title and Content_2_3">
    <p:bg>
      <p:bgPr>
        <a:solidFill>
          <a:schemeClr val="dk1"/>
        </a:solidFill>
      </p:bgPr>
    </p:bg>
    <p:spTree>
      <p:nvGrpSpPr>
        <p:cNvPr id="4189" name="Shape 4189"/>
        <p:cNvGrpSpPr/>
        <p:nvPr/>
      </p:nvGrpSpPr>
      <p:grpSpPr>
        <a:xfrm>
          <a:off x="0" y="0"/>
          <a:ext cx="0" cy="0"/>
          <a:chOff x="0" y="0"/>
          <a:chExt cx="0" cy="0"/>
        </a:xfrm>
      </p:grpSpPr>
      <p:sp>
        <p:nvSpPr>
          <p:cNvPr id="4190" name="Google Shape;4190;p231"/>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4191" name="Google Shape;4191;p231"/>
          <p:cNvGrpSpPr/>
          <p:nvPr/>
        </p:nvGrpSpPr>
        <p:grpSpPr>
          <a:xfrm>
            <a:off x="8658878" y="144286"/>
            <a:ext cx="202208" cy="201860"/>
            <a:chOff x="1294323" y="449402"/>
            <a:chExt cx="444608" cy="443844"/>
          </a:xfrm>
        </p:grpSpPr>
        <p:sp>
          <p:nvSpPr>
            <p:cNvPr id="4192" name="Google Shape;4192;p23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93" name="Google Shape;4193;p23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94" name="Google Shape;4194;p23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95" name="Google Shape;4195;p23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96" name="Google Shape;4196;p23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97" name="Google Shape;4197;p23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198" name="Google Shape;4198;p231"/>
          <p:cNvSpPr txBox="1"/>
          <p:nvPr>
            <p:ph type="title"/>
          </p:nvPr>
        </p:nvSpPr>
        <p:spPr>
          <a:xfrm>
            <a:off x="4615125" y="1001459"/>
            <a:ext cx="1759200" cy="827700"/>
          </a:xfrm>
          <a:prstGeom prst="rect">
            <a:avLst/>
          </a:prstGeom>
          <a:noFill/>
          <a:ln>
            <a:noFill/>
          </a:ln>
        </p:spPr>
        <p:txBody>
          <a:bodyPr anchorCtr="0" anchor="t" bIns="41575" lIns="41575" spcFirstLastPara="1" rIns="41575" wrap="square" tIns="41575">
            <a:noAutofit/>
          </a:bodyPr>
          <a:lstStyle>
            <a:lvl1pPr lvl="0">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sp>
        <p:nvSpPr>
          <p:cNvPr id="4199" name="Google Shape;4199;p231"/>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200" name="Google Shape;4200;p231"/>
          <p:cNvSpPr txBox="1"/>
          <p:nvPr>
            <p:ph idx="3" type="title"/>
          </p:nvPr>
        </p:nvSpPr>
        <p:spPr>
          <a:xfrm>
            <a:off x="6807899" y="1001459"/>
            <a:ext cx="1885500" cy="827700"/>
          </a:xfrm>
          <a:prstGeom prst="rect">
            <a:avLst/>
          </a:prstGeom>
          <a:noFill/>
          <a:ln>
            <a:noFill/>
          </a:ln>
        </p:spPr>
        <p:txBody>
          <a:bodyPr anchorCtr="0" anchor="t" bIns="41575" lIns="41575" spcFirstLastPara="1" rIns="41575" wrap="square" tIns="41575">
            <a:noAutofit/>
          </a:bodyPr>
          <a:lstStyle>
            <a:lvl1pPr lvl="0">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grpSp>
        <p:nvGrpSpPr>
          <p:cNvPr id="4201" name="Google Shape;4201;p231"/>
          <p:cNvGrpSpPr/>
          <p:nvPr/>
        </p:nvGrpSpPr>
        <p:grpSpPr>
          <a:xfrm>
            <a:off x="8663998" y="179528"/>
            <a:ext cx="202208" cy="201860"/>
            <a:chOff x="1294323" y="449402"/>
            <a:chExt cx="444608" cy="443844"/>
          </a:xfrm>
        </p:grpSpPr>
        <p:sp>
          <p:nvSpPr>
            <p:cNvPr id="4202" name="Google Shape;4202;p23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03" name="Google Shape;4203;p23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04" name="Google Shape;4204;p23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05" name="Google Shape;4205;p23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06" name="Google Shape;4206;p23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07" name="Google Shape;4207;p23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nowflake Specialists">
  <p:cSld name="Blank_1_4">
    <p:bg>
      <p:bgPr>
        <a:solidFill>
          <a:srgbClr val="00D5FF"/>
        </a:solidFill>
      </p:bgPr>
    </p:bg>
    <p:spTree>
      <p:nvGrpSpPr>
        <p:cNvPr id="4208" name="Shape 4208"/>
        <p:cNvGrpSpPr/>
        <p:nvPr/>
      </p:nvGrpSpPr>
      <p:grpSpPr>
        <a:xfrm>
          <a:off x="0" y="0"/>
          <a:ext cx="0" cy="0"/>
          <a:chOff x="0" y="0"/>
          <a:chExt cx="0" cy="0"/>
        </a:xfrm>
      </p:grpSpPr>
      <p:pic>
        <p:nvPicPr>
          <p:cNvPr id="4209" name="Google Shape;4209;p232"/>
          <p:cNvPicPr preferRelativeResize="0"/>
          <p:nvPr/>
        </p:nvPicPr>
        <p:blipFill rotWithShape="1">
          <a:blip r:embed="rId2">
            <a:alphaModFix/>
          </a:blip>
          <a:srcRect b="0" l="0" r="0" t="0"/>
          <a:stretch/>
        </p:blipFill>
        <p:spPr>
          <a:xfrm>
            <a:off x="4557974" y="0"/>
            <a:ext cx="4601936" cy="5170651"/>
          </a:xfrm>
          <a:prstGeom prst="rect">
            <a:avLst/>
          </a:prstGeom>
          <a:noFill/>
          <a:ln>
            <a:noFill/>
          </a:ln>
        </p:spPr>
      </p:pic>
      <p:sp>
        <p:nvSpPr>
          <p:cNvPr id="4210" name="Google Shape;4210;p232"/>
          <p:cNvSpPr txBox="1"/>
          <p:nvPr>
            <p:ph type="title"/>
          </p:nvPr>
        </p:nvSpPr>
        <p:spPr>
          <a:xfrm>
            <a:off x="219456" y="466162"/>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4211" name="Google Shape;4211;p232"/>
          <p:cNvSpPr txBox="1"/>
          <p:nvPr>
            <p:ph idx="1" type="subTitle"/>
          </p:nvPr>
        </p:nvSpPr>
        <p:spPr>
          <a:xfrm>
            <a:off x="230650" y="1215600"/>
            <a:ext cx="17865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b="1" sz="1100">
                <a:latin typeface="Space Grotesk SemiBold"/>
                <a:ea typeface="Space Grotesk SemiBold"/>
                <a:cs typeface="Space Grotesk SemiBold"/>
                <a:sym typeface="Space Grotesk SemiBold"/>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212" name="Google Shape;4212;p232"/>
          <p:cNvSpPr txBox="1"/>
          <p:nvPr>
            <p:ph idx="2" type="subTitle"/>
          </p:nvPr>
        </p:nvSpPr>
        <p:spPr>
          <a:xfrm>
            <a:off x="2238025" y="1215600"/>
            <a:ext cx="18936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b="1" sz="1100">
                <a:latin typeface="Space Grotesk SemiBold"/>
                <a:ea typeface="Space Grotesk SemiBold"/>
                <a:cs typeface="Space Grotesk SemiBold"/>
                <a:sym typeface="Space Grotesk SemiBold"/>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213" name="Google Shape;4213;p23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4214" name="Google Shape;4214;p232"/>
          <p:cNvGrpSpPr/>
          <p:nvPr/>
        </p:nvGrpSpPr>
        <p:grpSpPr>
          <a:xfrm>
            <a:off x="5702504" y="1417119"/>
            <a:ext cx="2305041" cy="2309507"/>
            <a:chOff x="5658463" y="972086"/>
            <a:chExt cx="4610082" cy="4619014"/>
          </a:xfrm>
        </p:grpSpPr>
        <p:sp>
          <p:nvSpPr>
            <p:cNvPr id="4215" name="Google Shape;4215;p232"/>
            <p:cNvSpPr/>
            <p:nvPr/>
          </p:nvSpPr>
          <p:spPr>
            <a:xfrm>
              <a:off x="8214809" y="3890432"/>
              <a:ext cx="1556139" cy="1700668"/>
            </a:xfrm>
            <a:custGeom>
              <a:rect b="b" l="l" r="r" t="t"/>
              <a:pathLst>
                <a:path extrusionOk="0" h="1700668" w="1556139">
                  <a:moveTo>
                    <a:pt x="1405441" y="601624"/>
                  </a:moveTo>
                  <a:lnTo>
                    <a:pt x="429985" y="38394"/>
                  </a:lnTo>
                  <a:cubicBezTo>
                    <a:pt x="292836" y="-40687"/>
                    <a:pt x="117504" y="6314"/>
                    <a:pt x="38371" y="143375"/>
                  </a:cubicBezTo>
                  <a:cubicBezTo>
                    <a:pt x="8483" y="195143"/>
                    <a:pt x="-4458" y="254957"/>
                    <a:pt x="1360" y="314441"/>
                  </a:cubicBezTo>
                  <a:lnTo>
                    <a:pt x="1360" y="1415104"/>
                  </a:lnTo>
                  <a:cubicBezTo>
                    <a:pt x="1360" y="1572817"/>
                    <a:pt x="129295" y="1700669"/>
                    <a:pt x="287110" y="1700669"/>
                  </a:cubicBezTo>
                  <a:cubicBezTo>
                    <a:pt x="444926" y="1700669"/>
                    <a:pt x="572860" y="1572817"/>
                    <a:pt x="572860" y="1415104"/>
                  </a:cubicBezTo>
                  <a:lnTo>
                    <a:pt x="572860" y="782196"/>
                  </a:lnTo>
                  <a:lnTo>
                    <a:pt x="1119405" y="1097555"/>
                  </a:lnTo>
                  <a:cubicBezTo>
                    <a:pt x="1254161" y="1180445"/>
                    <a:pt x="1430641" y="1138470"/>
                    <a:pt x="1513584" y="1003801"/>
                  </a:cubicBezTo>
                  <a:cubicBezTo>
                    <a:pt x="1596527" y="869133"/>
                    <a:pt x="1554525" y="692767"/>
                    <a:pt x="1419769" y="609877"/>
                  </a:cubicBezTo>
                  <a:cubicBezTo>
                    <a:pt x="1415073" y="606989"/>
                    <a:pt x="1410295" y="604237"/>
                    <a:pt x="1405440" y="601624"/>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16" name="Google Shape;4216;p232"/>
            <p:cNvSpPr/>
            <p:nvPr/>
          </p:nvSpPr>
          <p:spPr>
            <a:xfrm>
              <a:off x="5658463" y="2437408"/>
              <a:ext cx="1535711" cy="1693278"/>
            </a:xfrm>
            <a:custGeom>
              <a:rect b="b" l="l" r="r" t="t"/>
              <a:pathLst>
                <a:path extrusionOk="0" h="1693278" w="1535711">
                  <a:moveTo>
                    <a:pt x="1535674" y="847755"/>
                  </a:moveTo>
                  <a:cubicBezTo>
                    <a:pt x="1537347" y="745992"/>
                    <a:pt x="1483773" y="651295"/>
                    <a:pt x="1395656" y="600265"/>
                  </a:cubicBezTo>
                  <a:lnTo>
                    <a:pt x="420106" y="37511"/>
                  </a:lnTo>
                  <a:cubicBezTo>
                    <a:pt x="286147" y="-39742"/>
                    <a:pt x="114885" y="6157"/>
                    <a:pt x="37582" y="140029"/>
                  </a:cubicBezTo>
                  <a:cubicBezTo>
                    <a:pt x="-39722" y="273902"/>
                    <a:pt x="6207" y="445053"/>
                    <a:pt x="140166" y="522306"/>
                  </a:cubicBezTo>
                  <a:lnTo>
                    <a:pt x="702141" y="846422"/>
                  </a:lnTo>
                  <a:lnTo>
                    <a:pt x="140166" y="1171014"/>
                  </a:lnTo>
                  <a:cubicBezTo>
                    <a:pt x="6202" y="1248304"/>
                    <a:pt x="-39758" y="1419453"/>
                    <a:pt x="37486" y="1553386"/>
                  </a:cubicBezTo>
                  <a:cubicBezTo>
                    <a:pt x="114925" y="1687082"/>
                    <a:pt x="286022" y="1732937"/>
                    <a:pt x="420010" y="1655904"/>
                  </a:cubicBezTo>
                  <a:lnTo>
                    <a:pt x="1395561" y="1093055"/>
                  </a:lnTo>
                  <a:cubicBezTo>
                    <a:pt x="1482856" y="1042327"/>
                    <a:pt x="1536283" y="948764"/>
                    <a:pt x="1535578" y="847850"/>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17" name="Google Shape;4217;p232"/>
            <p:cNvSpPr/>
            <p:nvPr/>
          </p:nvSpPr>
          <p:spPr>
            <a:xfrm>
              <a:off x="6156650" y="972086"/>
              <a:ext cx="1554980" cy="1703897"/>
            </a:xfrm>
            <a:custGeom>
              <a:rect b="b" l="l" r="r" t="t"/>
              <a:pathLst>
                <a:path extrusionOk="0" h="1703897" w="1554980">
                  <a:moveTo>
                    <a:pt x="143280" y="1103995"/>
                  </a:moveTo>
                  <a:lnTo>
                    <a:pt x="1118830" y="1667034"/>
                  </a:lnTo>
                  <a:cubicBezTo>
                    <a:pt x="1260721" y="1745639"/>
                    <a:pt x="1439511" y="1694411"/>
                    <a:pt x="1518167" y="1552611"/>
                  </a:cubicBezTo>
                  <a:cubicBezTo>
                    <a:pt x="1541743" y="1510110"/>
                    <a:pt x="1554392" y="1462424"/>
                    <a:pt x="1554980" y="1413833"/>
                  </a:cubicBezTo>
                  <a:lnTo>
                    <a:pt x="1554980" y="285565"/>
                  </a:lnTo>
                  <a:cubicBezTo>
                    <a:pt x="1554980" y="127852"/>
                    <a:pt x="1427045" y="0"/>
                    <a:pt x="1269230" y="0"/>
                  </a:cubicBezTo>
                  <a:cubicBezTo>
                    <a:pt x="1111415" y="0"/>
                    <a:pt x="983480" y="127852"/>
                    <a:pt x="983480" y="285565"/>
                  </a:cubicBezTo>
                  <a:lnTo>
                    <a:pt x="983480" y="927611"/>
                  </a:lnTo>
                  <a:lnTo>
                    <a:pt x="429887" y="608063"/>
                  </a:lnTo>
                  <a:cubicBezTo>
                    <a:pt x="292851" y="528970"/>
                    <a:pt x="117601" y="575870"/>
                    <a:pt x="38457" y="712818"/>
                  </a:cubicBezTo>
                  <a:cubicBezTo>
                    <a:pt x="-40687" y="849766"/>
                    <a:pt x="6243" y="1024901"/>
                    <a:pt x="143280" y="1103994"/>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18" name="Google Shape;4218;p232"/>
            <p:cNvSpPr/>
            <p:nvPr/>
          </p:nvSpPr>
          <p:spPr>
            <a:xfrm>
              <a:off x="7431214" y="2750585"/>
              <a:ext cx="1062513" cy="1061921"/>
            </a:xfrm>
            <a:custGeom>
              <a:rect b="b" l="l" r="r" t="t"/>
              <a:pathLst>
                <a:path extrusionOk="0" h="1061921" w="1062513">
                  <a:moveTo>
                    <a:pt x="717233" y="532864"/>
                  </a:moveTo>
                  <a:lnTo>
                    <a:pt x="717233" y="528676"/>
                  </a:lnTo>
                  <a:cubicBezTo>
                    <a:pt x="716143" y="510443"/>
                    <a:pt x="709004" y="493093"/>
                    <a:pt x="696944" y="479369"/>
                  </a:cubicBezTo>
                  <a:lnTo>
                    <a:pt x="582644" y="365618"/>
                  </a:lnTo>
                  <a:cubicBezTo>
                    <a:pt x="569128" y="353096"/>
                    <a:pt x="551620" y="345746"/>
                    <a:pt x="533210" y="344867"/>
                  </a:cubicBezTo>
                  <a:lnTo>
                    <a:pt x="529019" y="344867"/>
                  </a:lnTo>
                  <a:cubicBezTo>
                    <a:pt x="510646" y="345912"/>
                    <a:pt x="493192" y="353238"/>
                    <a:pt x="479584" y="365618"/>
                  </a:cubicBezTo>
                  <a:lnTo>
                    <a:pt x="365951" y="479369"/>
                  </a:lnTo>
                  <a:cubicBezTo>
                    <a:pt x="353668" y="492962"/>
                    <a:pt x="346467" y="510383"/>
                    <a:pt x="345567" y="528676"/>
                  </a:cubicBezTo>
                  <a:lnTo>
                    <a:pt x="345567" y="532864"/>
                  </a:lnTo>
                  <a:cubicBezTo>
                    <a:pt x="346484" y="551182"/>
                    <a:pt x="353681" y="568627"/>
                    <a:pt x="365951" y="582267"/>
                  </a:cubicBezTo>
                  <a:lnTo>
                    <a:pt x="479679" y="696493"/>
                  </a:lnTo>
                  <a:cubicBezTo>
                    <a:pt x="493417" y="708612"/>
                    <a:pt x="510821" y="715784"/>
                    <a:pt x="529114" y="716864"/>
                  </a:cubicBezTo>
                  <a:lnTo>
                    <a:pt x="533305" y="716863"/>
                  </a:lnTo>
                  <a:cubicBezTo>
                    <a:pt x="551635" y="715947"/>
                    <a:pt x="569091" y="708755"/>
                    <a:pt x="582740" y="696493"/>
                  </a:cubicBezTo>
                  <a:lnTo>
                    <a:pt x="697039" y="582267"/>
                  </a:lnTo>
                  <a:cubicBezTo>
                    <a:pt x="709241" y="568593"/>
                    <a:pt x="716400" y="551162"/>
                    <a:pt x="717328" y="532864"/>
                  </a:cubicBezTo>
                  <a:moveTo>
                    <a:pt x="1062514" y="580459"/>
                  </a:moveTo>
                  <a:cubicBezTo>
                    <a:pt x="1061079" y="605379"/>
                    <a:pt x="1051281" y="629088"/>
                    <a:pt x="1034701" y="647757"/>
                  </a:cubicBezTo>
                  <a:lnTo>
                    <a:pt x="647986" y="1034126"/>
                  </a:lnTo>
                  <a:cubicBezTo>
                    <a:pt x="629391" y="1050773"/>
                    <a:pt x="605668" y="1060578"/>
                    <a:pt x="580739" y="1061921"/>
                  </a:cubicBezTo>
                  <a:lnTo>
                    <a:pt x="482155" y="1061921"/>
                  </a:lnTo>
                  <a:cubicBezTo>
                    <a:pt x="457236" y="1060540"/>
                    <a:pt x="433524" y="1050740"/>
                    <a:pt x="414909" y="1034126"/>
                  </a:cubicBezTo>
                  <a:lnTo>
                    <a:pt x="27813" y="647471"/>
                  </a:lnTo>
                  <a:cubicBezTo>
                    <a:pt x="11233" y="628802"/>
                    <a:pt x="1435" y="605093"/>
                    <a:pt x="0" y="580173"/>
                  </a:cubicBezTo>
                  <a:lnTo>
                    <a:pt x="0" y="481843"/>
                  </a:lnTo>
                  <a:cubicBezTo>
                    <a:pt x="1285" y="456889"/>
                    <a:pt x="11103" y="433132"/>
                    <a:pt x="27813" y="414545"/>
                  </a:cubicBezTo>
                  <a:lnTo>
                    <a:pt x="414909" y="27795"/>
                  </a:lnTo>
                  <a:cubicBezTo>
                    <a:pt x="433500" y="11142"/>
                    <a:pt x="457225" y="1336"/>
                    <a:pt x="482155" y="0"/>
                  </a:cubicBezTo>
                  <a:lnTo>
                    <a:pt x="580644" y="0"/>
                  </a:lnTo>
                  <a:cubicBezTo>
                    <a:pt x="605583" y="1298"/>
                    <a:pt x="629321" y="11109"/>
                    <a:pt x="647891" y="27795"/>
                  </a:cubicBezTo>
                  <a:lnTo>
                    <a:pt x="1034605" y="414545"/>
                  </a:lnTo>
                  <a:cubicBezTo>
                    <a:pt x="1051316" y="433132"/>
                    <a:pt x="1061134" y="456889"/>
                    <a:pt x="1062419" y="481843"/>
                  </a:cubicBezTo>
                  <a:close/>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19" name="Google Shape;4219;p232"/>
            <p:cNvSpPr/>
            <p:nvPr/>
          </p:nvSpPr>
          <p:spPr>
            <a:xfrm>
              <a:off x="8214213" y="972276"/>
              <a:ext cx="1549315" cy="1704925"/>
            </a:xfrm>
            <a:custGeom>
              <a:rect b="b" l="l" r="r" t="t"/>
              <a:pathLst>
                <a:path extrusionOk="0" h="1704925" w="1549315">
                  <a:moveTo>
                    <a:pt x="430581" y="1666843"/>
                  </a:moveTo>
                  <a:lnTo>
                    <a:pt x="1406036" y="1103804"/>
                  </a:lnTo>
                  <a:cubicBezTo>
                    <a:pt x="1543072" y="1024711"/>
                    <a:pt x="1590003" y="849575"/>
                    <a:pt x="1510859" y="712628"/>
                  </a:cubicBezTo>
                  <a:cubicBezTo>
                    <a:pt x="1431714" y="575680"/>
                    <a:pt x="1256465" y="528780"/>
                    <a:pt x="1119429" y="607873"/>
                  </a:cubicBezTo>
                  <a:lnTo>
                    <a:pt x="572884" y="923327"/>
                  </a:lnTo>
                  <a:lnTo>
                    <a:pt x="572884" y="285565"/>
                  </a:lnTo>
                  <a:cubicBezTo>
                    <a:pt x="572884" y="127852"/>
                    <a:pt x="444950" y="0"/>
                    <a:pt x="287134" y="0"/>
                  </a:cubicBezTo>
                  <a:cubicBezTo>
                    <a:pt x="129319" y="0"/>
                    <a:pt x="1384" y="127852"/>
                    <a:pt x="1384" y="285565"/>
                  </a:cubicBezTo>
                  <a:lnTo>
                    <a:pt x="1384" y="1390797"/>
                  </a:lnTo>
                  <a:cubicBezTo>
                    <a:pt x="-14033" y="1548126"/>
                    <a:pt x="101092" y="1688155"/>
                    <a:pt x="258523" y="1703562"/>
                  </a:cubicBezTo>
                  <a:cubicBezTo>
                    <a:pt x="318171" y="1709400"/>
                    <a:pt x="378149" y="1696391"/>
                    <a:pt x="430009" y="1666367"/>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20" name="Google Shape;4220;p232"/>
            <p:cNvSpPr/>
            <p:nvPr/>
          </p:nvSpPr>
          <p:spPr>
            <a:xfrm>
              <a:off x="6156650" y="3890633"/>
              <a:ext cx="1555360" cy="1700467"/>
            </a:xfrm>
            <a:custGeom>
              <a:rect b="b" l="l" r="r" t="t"/>
              <a:pathLst>
                <a:path extrusionOk="0" h="1700467" w="1555360">
                  <a:moveTo>
                    <a:pt x="1314474" y="4972"/>
                  </a:moveTo>
                  <a:cubicBezTo>
                    <a:pt x="1247382" y="-7718"/>
                    <a:pt x="1177962" y="4070"/>
                    <a:pt x="1118830" y="38193"/>
                  </a:cubicBezTo>
                  <a:lnTo>
                    <a:pt x="143280" y="601423"/>
                  </a:lnTo>
                  <a:cubicBezTo>
                    <a:pt x="6243" y="680516"/>
                    <a:pt x="-40687" y="855651"/>
                    <a:pt x="38457" y="992599"/>
                  </a:cubicBezTo>
                  <a:cubicBezTo>
                    <a:pt x="117601" y="1129547"/>
                    <a:pt x="292851" y="1176447"/>
                    <a:pt x="429887" y="1097354"/>
                  </a:cubicBezTo>
                  <a:lnTo>
                    <a:pt x="983861" y="777807"/>
                  </a:lnTo>
                  <a:lnTo>
                    <a:pt x="983861" y="1414902"/>
                  </a:lnTo>
                  <a:cubicBezTo>
                    <a:pt x="983861" y="1572615"/>
                    <a:pt x="1111796" y="1700467"/>
                    <a:pt x="1269611" y="1700467"/>
                  </a:cubicBezTo>
                  <a:cubicBezTo>
                    <a:pt x="1427426" y="1700467"/>
                    <a:pt x="1555361" y="1572615"/>
                    <a:pt x="1555361" y="1414902"/>
                  </a:cubicBezTo>
                  <a:lnTo>
                    <a:pt x="1555361" y="286825"/>
                  </a:lnTo>
                  <a:cubicBezTo>
                    <a:pt x="1555277" y="146484"/>
                    <a:pt x="1453164" y="27006"/>
                    <a:pt x="1314474" y="4972"/>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21" name="Google Shape;4221;p232"/>
            <p:cNvSpPr/>
            <p:nvPr/>
          </p:nvSpPr>
          <p:spPr>
            <a:xfrm>
              <a:off x="8719480" y="2430773"/>
              <a:ext cx="1549065" cy="1706674"/>
            </a:xfrm>
            <a:custGeom>
              <a:rect b="b" l="l" r="r" t="t"/>
              <a:pathLst>
                <a:path extrusionOk="0" h="1706674" w="1549065">
                  <a:moveTo>
                    <a:pt x="1510370" y="143333"/>
                  </a:moveTo>
                  <a:cubicBezTo>
                    <a:pt x="1431424" y="6407"/>
                    <a:pt x="1256354" y="-40637"/>
                    <a:pt x="1119339" y="38258"/>
                  </a:cubicBezTo>
                  <a:cubicBezTo>
                    <a:pt x="1119126" y="38380"/>
                    <a:pt x="1118914" y="38503"/>
                    <a:pt x="1118702" y="38626"/>
                  </a:cubicBezTo>
                  <a:lnTo>
                    <a:pt x="143342" y="601189"/>
                  </a:lnTo>
                  <a:cubicBezTo>
                    <a:pt x="4122" y="684019"/>
                    <a:pt x="-41547" y="863952"/>
                    <a:pt x="41336" y="1003082"/>
                  </a:cubicBezTo>
                  <a:cubicBezTo>
                    <a:pt x="66318" y="1045016"/>
                    <a:pt x="101380" y="1080055"/>
                    <a:pt x="143342" y="1105021"/>
                  </a:cubicBezTo>
                  <a:lnTo>
                    <a:pt x="1118892" y="1668251"/>
                  </a:lnTo>
                  <a:cubicBezTo>
                    <a:pt x="1256060" y="1747370"/>
                    <a:pt x="1431437" y="1700384"/>
                    <a:pt x="1510608" y="1563305"/>
                  </a:cubicBezTo>
                  <a:cubicBezTo>
                    <a:pt x="1589778" y="1426226"/>
                    <a:pt x="1542763" y="1250963"/>
                    <a:pt x="1405595" y="1171843"/>
                  </a:cubicBezTo>
                  <a:lnTo>
                    <a:pt x="853145" y="853058"/>
                  </a:lnTo>
                  <a:lnTo>
                    <a:pt x="1405595" y="534367"/>
                  </a:lnTo>
                  <a:cubicBezTo>
                    <a:pt x="1542441" y="455813"/>
                    <a:pt x="1589655" y="281268"/>
                    <a:pt x="1511050" y="144510"/>
                  </a:cubicBezTo>
                  <a:cubicBezTo>
                    <a:pt x="1510824" y="144117"/>
                    <a:pt x="1510597" y="143725"/>
                    <a:pt x="1510370" y="143333"/>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222" name="Google Shape;4222;p232"/>
          <p:cNvSpPr txBox="1"/>
          <p:nvPr>
            <p:ph idx="3" type="body"/>
          </p:nvPr>
        </p:nvSpPr>
        <p:spPr>
          <a:xfrm>
            <a:off x="279975" y="1997525"/>
            <a:ext cx="1737300" cy="2262300"/>
          </a:xfrm>
          <a:prstGeom prst="rect">
            <a:avLst/>
          </a:prstGeom>
          <a:noFill/>
          <a:ln>
            <a:noFill/>
          </a:ln>
        </p:spPr>
        <p:txBody>
          <a:bodyPr anchorCtr="0" anchor="t" bIns="0" lIns="0" spcFirstLastPara="1" rIns="0" wrap="square" tIns="0">
            <a:noAutofit/>
          </a:bodyPr>
          <a:lstStyle>
            <a:lvl1pPr indent="-279400" lvl="0" marL="457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223" name="Google Shape;4223;p232"/>
          <p:cNvSpPr txBox="1"/>
          <p:nvPr>
            <p:ph idx="4" type="body"/>
          </p:nvPr>
        </p:nvSpPr>
        <p:spPr>
          <a:xfrm>
            <a:off x="2284750" y="1997525"/>
            <a:ext cx="1992900" cy="2262300"/>
          </a:xfrm>
          <a:prstGeom prst="rect">
            <a:avLst/>
          </a:prstGeom>
          <a:noFill/>
          <a:ln>
            <a:noFill/>
          </a:ln>
        </p:spPr>
        <p:txBody>
          <a:bodyPr anchorCtr="0" anchor="t" bIns="0" lIns="0" spcFirstLastPara="1" rIns="0" wrap="square" tIns="0">
            <a:noAutofit/>
          </a:bodyPr>
          <a:lstStyle>
            <a:lvl1pPr indent="-279400" lvl="0" marL="457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grpSp>
        <p:nvGrpSpPr>
          <p:cNvPr id="4224" name="Google Shape;4224;p232"/>
          <p:cNvGrpSpPr/>
          <p:nvPr/>
        </p:nvGrpSpPr>
        <p:grpSpPr>
          <a:xfrm>
            <a:off x="8663998" y="179528"/>
            <a:ext cx="202208" cy="201860"/>
            <a:chOff x="1294323" y="449402"/>
            <a:chExt cx="444608" cy="443844"/>
          </a:xfrm>
        </p:grpSpPr>
        <p:sp>
          <p:nvSpPr>
            <p:cNvPr id="4225" name="Google Shape;4225;p23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26" name="Google Shape;4226;p23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27" name="Google Shape;4227;p23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28" name="Google Shape;4228;p23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29" name="Google Shape;4229;p23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30" name="Google Shape;4230;p23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world needs data">
  <p:cSld name="Title and Content_3">
    <p:spTree>
      <p:nvGrpSpPr>
        <p:cNvPr id="4231" name="Shape 4231"/>
        <p:cNvGrpSpPr/>
        <p:nvPr/>
      </p:nvGrpSpPr>
      <p:grpSpPr>
        <a:xfrm>
          <a:off x="0" y="0"/>
          <a:ext cx="0" cy="0"/>
          <a:chOff x="0" y="0"/>
          <a:chExt cx="0" cy="0"/>
        </a:xfrm>
      </p:grpSpPr>
      <p:sp>
        <p:nvSpPr>
          <p:cNvPr id="4232" name="Google Shape;4232;p233"/>
          <p:cNvSpPr/>
          <p:nvPr/>
        </p:nvSpPr>
        <p:spPr>
          <a:xfrm>
            <a:off x="4572000" y="0"/>
            <a:ext cx="4573683" cy="5145465"/>
          </a:xfrm>
          <a:custGeom>
            <a:rect b="b" l="l" r="r" t="t"/>
            <a:pathLst>
              <a:path extrusionOk="0" h="11308715" w="10052050">
                <a:moveTo>
                  <a:pt x="10052039" y="0"/>
                </a:moveTo>
                <a:lnTo>
                  <a:pt x="0" y="0"/>
                </a:lnTo>
                <a:lnTo>
                  <a:pt x="0" y="11308556"/>
                </a:lnTo>
                <a:lnTo>
                  <a:pt x="10052039" y="11308556"/>
                </a:lnTo>
                <a:lnTo>
                  <a:pt x="10052039" y="0"/>
                </a:lnTo>
                <a:close/>
              </a:path>
            </a:pathLst>
          </a:custGeom>
          <a:solidFill>
            <a:srgbClr val="F1EFF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233" name="Google Shape;4233;p233"/>
          <p:cNvSpPr txBox="1"/>
          <p:nvPr>
            <p:ph type="title"/>
          </p:nvPr>
        </p:nvSpPr>
        <p:spPr>
          <a:xfrm>
            <a:off x="219456" y="465187"/>
            <a:ext cx="2730900" cy="628500"/>
          </a:xfrm>
          <a:prstGeom prst="rect">
            <a:avLst/>
          </a:prstGeom>
          <a:noFill/>
          <a:ln>
            <a:noFill/>
          </a:ln>
        </p:spPr>
        <p:txBody>
          <a:bodyPr anchorCtr="0" anchor="t" bIns="41575" lIns="41575" spcFirstLastPara="1" rIns="41575" wrap="square" tIns="41575">
            <a:noAutofit/>
          </a:bodyPr>
          <a:lstStyle>
            <a:lvl1pPr indent="0" lvl="0" marL="0" marR="0" algn="l">
              <a:lnSpc>
                <a:spcPct val="102099"/>
              </a:lnSpc>
              <a:spcBef>
                <a:spcPts val="0"/>
              </a:spcBef>
              <a:spcAft>
                <a:spcPts val="0"/>
              </a:spcAft>
              <a:buNone/>
              <a:defRPr b="1" sz="1900">
                <a:latin typeface="Space Grotesk SemiBold"/>
                <a:ea typeface="Space Grotesk SemiBold"/>
                <a:cs typeface="Space Grotesk SemiBold"/>
                <a:sym typeface="Space Grotesk SemiBold"/>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4234" name="Google Shape;4234;p233"/>
          <p:cNvSpPr txBox="1"/>
          <p:nvPr>
            <p:ph idx="2" type="title"/>
          </p:nvPr>
        </p:nvSpPr>
        <p:spPr>
          <a:xfrm>
            <a:off x="4807330" y="466344"/>
            <a:ext cx="2730900" cy="823500"/>
          </a:xfrm>
          <a:prstGeom prst="rect">
            <a:avLst/>
          </a:prstGeom>
          <a:noFill/>
          <a:ln>
            <a:noFill/>
          </a:ln>
        </p:spPr>
        <p:txBody>
          <a:bodyPr anchorCtr="0" anchor="t" bIns="41575" lIns="41575" spcFirstLastPara="1" rIns="41575" wrap="square" tIns="41575">
            <a:noAutofit/>
          </a:bodyPr>
          <a:lstStyle>
            <a:lvl1pPr indent="0" lvl="0" marL="0" marR="0" algn="l">
              <a:lnSpc>
                <a:spcPct val="102099"/>
              </a:lnSpc>
              <a:spcBef>
                <a:spcPts val="0"/>
              </a:spcBef>
              <a:spcAft>
                <a:spcPts val="0"/>
              </a:spcAft>
              <a:buNone/>
              <a:defRPr b="1" sz="1900">
                <a:latin typeface="Space Grotesk SemiBold"/>
                <a:ea typeface="Space Grotesk SemiBold"/>
                <a:cs typeface="Space Grotesk SemiBold"/>
                <a:sym typeface="Space Grotesk SemiBold"/>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4235" name="Google Shape;4235;p233"/>
          <p:cNvSpPr txBox="1"/>
          <p:nvPr>
            <p:ph idx="1" type="subTitle"/>
          </p:nvPr>
        </p:nvSpPr>
        <p:spPr>
          <a:xfrm>
            <a:off x="274849" y="1935928"/>
            <a:ext cx="3651900" cy="359100"/>
          </a:xfrm>
          <a:prstGeom prst="rect">
            <a:avLst/>
          </a:prstGeom>
          <a:noFill/>
          <a:ln>
            <a:noFill/>
          </a:ln>
        </p:spPr>
        <p:txBody>
          <a:bodyPr anchorCtr="0" anchor="t" bIns="0" lIns="0" spcFirstLastPara="1" rIns="0" wrap="square" tIns="0">
            <a:noAutofit/>
          </a:bodyPr>
          <a:lstStyle>
            <a:lvl1pPr lvl="0">
              <a:spcBef>
                <a:spcPts val="0"/>
              </a:spcBef>
              <a:spcAft>
                <a:spcPts val="0"/>
              </a:spcAft>
              <a:buSzPts val="1100"/>
              <a:buNone/>
              <a:defRPr sz="1100">
                <a:latin typeface="Space Grotesk Light"/>
                <a:ea typeface="Space Grotesk Light"/>
                <a:cs typeface="Space Grotesk Light"/>
                <a:sym typeface="Space Grotesk Light"/>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236" name="Google Shape;4236;p233"/>
          <p:cNvSpPr txBox="1"/>
          <p:nvPr>
            <p:ph idx="3" type="subTitle"/>
          </p:nvPr>
        </p:nvSpPr>
        <p:spPr>
          <a:xfrm>
            <a:off x="4818156" y="1935928"/>
            <a:ext cx="3651900" cy="359100"/>
          </a:xfrm>
          <a:prstGeom prst="rect">
            <a:avLst/>
          </a:prstGeom>
          <a:noFill/>
          <a:ln>
            <a:noFill/>
          </a:ln>
        </p:spPr>
        <p:txBody>
          <a:bodyPr anchorCtr="0" anchor="t" bIns="0" lIns="0" spcFirstLastPara="1" rIns="0" wrap="square" tIns="0">
            <a:noAutofit/>
          </a:bodyPr>
          <a:lstStyle>
            <a:lvl1pPr lvl="0">
              <a:spcBef>
                <a:spcPts val="0"/>
              </a:spcBef>
              <a:spcAft>
                <a:spcPts val="0"/>
              </a:spcAft>
              <a:buSzPts val="1100"/>
              <a:buNone/>
              <a:defRPr sz="1100">
                <a:latin typeface="Space Grotesk Light"/>
                <a:ea typeface="Space Grotesk Light"/>
                <a:cs typeface="Space Grotesk Light"/>
                <a:sym typeface="Space Grotesk Light"/>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237" name="Google Shape;4237;p23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238" name="Google Shape;4238;p23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grpSp>
        <p:nvGrpSpPr>
          <p:cNvPr id="4239" name="Google Shape;4239;p233"/>
          <p:cNvGrpSpPr/>
          <p:nvPr/>
        </p:nvGrpSpPr>
        <p:grpSpPr>
          <a:xfrm>
            <a:off x="8663998" y="179528"/>
            <a:ext cx="202208" cy="201860"/>
            <a:chOff x="1294323" y="449402"/>
            <a:chExt cx="444608" cy="443844"/>
          </a:xfrm>
        </p:grpSpPr>
        <p:sp>
          <p:nvSpPr>
            <p:cNvPr id="4240" name="Google Shape;4240;p23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41" name="Google Shape;4241;p23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42" name="Google Shape;4242;p23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43" name="Google Shape;4243;p23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44" name="Google Shape;4244;p23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45" name="Google Shape;4245;p23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246" name="Google Shape;4246;p233"/>
          <p:cNvSpPr txBox="1"/>
          <p:nvPr>
            <p:ph idx="4" type="subTitle"/>
          </p:nvPr>
        </p:nvSpPr>
        <p:spPr>
          <a:xfrm>
            <a:off x="2466023" y="2619500"/>
            <a:ext cx="1651800" cy="320100"/>
          </a:xfrm>
          <a:prstGeom prst="rect">
            <a:avLst/>
          </a:prstGeom>
          <a:noFill/>
          <a:ln>
            <a:noFill/>
          </a:ln>
        </p:spPr>
        <p:txBody>
          <a:bodyPr anchorCtr="0" anchor="t" bIns="0" lIns="0" spcFirstLastPara="1" rIns="0" wrap="square" tIns="0">
            <a:noAutofit/>
          </a:bodyPr>
          <a:lstStyle>
            <a:lvl1pPr indent="0" lvl="0" marL="0" marR="0" algn="l">
              <a:lnSpc>
                <a:spcPct val="11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247" name="Google Shape;4247;p233"/>
          <p:cNvSpPr txBox="1"/>
          <p:nvPr>
            <p:ph idx="5" type="body"/>
          </p:nvPr>
        </p:nvSpPr>
        <p:spPr>
          <a:xfrm>
            <a:off x="2474825" y="3127625"/>
            <a:ext cx="1651800" cy="1393800"/>
          </a:xfrm>
          <a:prstGeom prst="rect">
            <a:avLst/>
          </a:prstGeom>
          <a:noFill/>
          <a:ln>
            <a:noFill/>
          </a:ln>
        </p:spPr>
        <p:txBody>
          <a:bodyPr anchorCtr="0" anchor="t" bIns="0"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248" name="Google Shape;4248;p233"/>
          <p:cNvSpPr txBox="1"/>
          <p:nvPr>
            <p:ph idx="6" type="subTitle"/>
          </p:nvPr>
        </p:nvSpPr>
        <p:spPr>
          <a:xfrm>
            <a:off x="4818149" y="2619500"/>
            <a:ext cx="1201500" cy="320100"/>
          </a:xfrm>
          <a:prstGeom prst="rect">
            <a:avLst/>
          </a:prstGeom>
          <a:noFill/>
          <a:ln>
            <a:noFill/>
          </a:ln>
        </p:spPr>
        <p:txBody>
          <a:bodyPr anchorCtr="0" anchor="t" bIns="0" lIns="0" spcFirstLastPara="1" rIns="0" wrap="square" tIns="0">
            <a:noAutofit/>
          </a:bodyPr>
          <a:lstStyle>
            <a:lvl1pPr indent="0" lvl="0" marL="0" marR="0" algn="l">
              <a:lnSpc>
                <a:spcPct val="11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249" name="Google Shape;4249;p233"/>
          <p:cNvSpPr txBox="1"/>
          <p:nvPr>
            <p:ph idx="7" type="body"/>
          </p:nvPr>
        </p:nvSpPr>
        <p:spPr>
          <a:xfrm>
            <a:off x="4824551" y="3127625"/>
            <a:ext cx="1201500" cy="1393800"/>
          </a:xfrm>
          <a:prstGeom prst="rect">
            <a:avLst/>
          </a:prstGeom>
          <a:noFill/>
          <a:ln>
            <a:noFill/>
          </a:ln>
        </p:spPr>
        <p:txBody>
          <a:bodyPr anchorCtr="0" anchor="t" bIns="0"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250" name="Google Shape;4250;p233"/>
          <p:cNvSpPr txBox="1"/>
          <p:nvPr>
            <p:ph idx="8" type="subTitle"/>
          </p:nvPr>
        </p:nvSpPr>
        <p:spPr>
          <a:xfrm>
            <a:off x="6191824" y="2619500"/>
            <a:ext cx="1201500" cy="320100"/>
          </a:xfrm>
          <a:prstGeom prst="rect">
            <a:avLst/>
          </a:prstGeom>
          <a:noFill/>
          <a:ln>
            <a:noFill/>
          </a:ln>
        </p:spPr>
        <p:txBody>
          <a:bodyPr anchorCtr="0" anchor="t" bIns="0" lIns="0" spcFirstLastPara="1" rIns="0" wrap="square" tIns="0">
            <a:noAutofit/>
          </a:bodyPr>
          <a:lstStyle>
            <a:lvl1pPr indent="0" lvl="0" marL="0" marR="0" algn="l">
              <a:lnSpc>
                <a:spcPct val="11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251" name="Google Shape;4251;p233"/>
          <p:cNvSpPr txBox="1"/>
          <p:nvPr>
            <p:ph idx="9" type="body"/>
          </p:nvPr>
        </p:nvSpPr>
        <p:spPr>
          <a:xfrm>
            <a:off x="6198225" y="3127625"/>
            <a:ext cx="1201500" cy="1393800"/>
          </a:xfrm>
          <a:prstGeom prst="rect">
            <a:avLst/>
          </a:prstGeom>
          <a:noFill/>
          <a:ln>
            <a:noFill/>
          </a:ln>
        </p:spPr>
        <p:txBody>
          <a:bodyPr anchorCtr="0" anchor="t" bIns="0"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252" name="Google Shape;4252;p233"/>
          <p:cNvSpPr txBox="1"/>
          <p:nvPr>
            <p:ph idx="13" type="subTitle"/>
          </p:nvPr>
        </p:nvSpPr>
        <p:spPr>
          <a:xfrm>
            <a:off x="7658299" y="2619500"/>
            <a:ext cx="1201500" cy="320100"/>
          </a:xfrm>
          <a:prstGeom prst="rect">
            <a:avLst/>
          </a:prstGeom>
          <a:noFill/>
          <a:ln>
            <a:noFill/>
          </a:ln>
        </p:spPr>
        <p:txBody>
          <a:bodyPr anchorCtr="0" anchor="t" bIns="0" lIns="0" spcFirstLastPara="1" rIns="0" wrap="square" tIns="0">
            <a:noAutofit/>
          </a:bodyPr>
          <a:lstStyle>
            <a:lvl1pPr indent="0" lvl="0" marL="0" marR="0" algn="l">
              <a:lnSpc>
                <a:spcPct val="11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4253" name="Google Shape;4253;p233"/>
          <p:cNvSpPr txBox="1"/>
          <p:nvPr>
            <p:ph idx="14" type="body"/>
          </p:nvPr>
        </p:nvSpPr>
        <p:spPr>
          <a:xfrm>
            <a:off x="7664700" y="3127625"/>
            <a:ext cx="1201500" cy="1393800"/>
          </a:xfrm>
          <a:prstGeom prst="rect">
            <a:avLst/>
          </a:prstGeom>
          <a:noFill/>
          <a:ln>
            <a:noFill/>
          </a:ln>
        </p:spPr>
        <p:txBody>
          <a:bodyPr anchorCtr="0" anchor="t" bIns="0"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4998">
          <p15:clr>
            <a:schemeClr val="accent4"/>
          </p15:clr>
        </p15:guide>
        <p15:guide id="2" pos="5290">
          <p15:clr>
            <a:schemeClr val="accent4"/>
          </p15:clr>
        </p15:guide>
        <p15:guide id="3" orient="horz" pos="664">
          <p15:clr>
            <a:schemeClr val="accent4"/>
          </p15:clr>
        </p15:guide>
        <p15:guide id="4" orient="horz" pos="936">
          <p15:clr>
            <a:schemeClr val="accent4"/>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 by Design">
  <p:cSld name="Title and Content_3_1_2">
    <p:spTree>
      <p:nvGrpSpPr>
        <p:cNvPr id="4254" name="Shape 4254"/>
        <p:cNvGrpSpPr/>
        <p:nvPr/>
      </p:nvGrpSpPr>
      <p:grpSpPr>
        <a:xfrm>
          <a:off x="0" y="0"/>
          <a:ext cx="0" cy="0"/>
          <a:chOff x="0" y="0"/>
          <a:chExt cx="0" cy="0"/>
        </a:xfrm>
      </p:grpSpPr>
      <p:pic>
        <p:nvPicPr>
          <p:cNvPr id="4255" name="Google Shape;4255;p234"/>
          <p:cNvPicPr preferRelativeResize="0"/>
          <p:nvPr/>
        </p:nvPicPr>
        <p:blipFill>
          <a:blip r:embed="rId2">
            <a:alphaModFix/>
          </a:blip>
          <a:stretch>
            <a:fillRect/>
          </a:stretch>
        </p:blipFill>
        <p:spPr>
          <a:xfrm>
            <a:off x="-31145" y="-15242"/>
            <a:ext cx="4605970" cy="5184165"/>
          </a:xfrm>
          <a:prstGeom prst="rect">
            <a:avLst/>
          </a:prstGeom>
          <a:noFill/>
          <a:ln>
            <a:noFill/>
          </a:ln>
        </p:spPr>
      </p:pic>
      <p:sp>
        <p:nvSpPr>
          <p:cNvPr id="4256" name="Google Shape;4256;p234"/>
          <p:cNvSpPr/>
          <p:nvPr/>
        </p:nvSpPr>
        <p:spPr>
          <a:xfrm>
            <a:off x="4572000" y="-4990"/>
            <a:ext cx="4598813" cy="5202009"/>
          </a:xfrm>
          <a:custGeom>
            <a:rect b="b" l="l" r="r" t="t"/>
            <a:pathLst>
              <a:path extrusionOk="0" h="11308715" w="10052050">
                <a:moveTo>
                  <a:pt x="10052039" y="0"/>
                </a:moveTo>
                <a:lnTo>
                  <a:pt x="0" y="0"/>
                </a:lnTo>
                <a:lnTo>
                  <a:pt x="0" y="11308556"/>
                </a:lnTo>
                <a:lnTo>
                  <a:pt x="10052039" y="11308556"/>
                </a:lnTo>
                <a:lnTo>
                  <a:pt x="10052039" y="0"/>
                </a:lnTo>
                <a:close/>
              </a:path>
            </a:pathLst>
          </a:custGeom>
          <a:solidFill>
            <a:srgbClr val="B887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257" name="Google Shape;4257;p234"/>
          <p:cNvSpPr txBox="1"/>
          <p:nvPr>
            <p:ph type="title"/>
          </p:nvPr>
        </p:nvSpPr>
        <p:spPr>
          <a:xfrm>
            <a:off x="219450" y="565685"/>
            <a:ext cx="2980500" cy="1728000"/>
          </a:xfrm>
          <a:prstGeom prst="rect">
            <a:avLst/>
          </a:prstGeom>
          <a:noFill/>
          <a:ln>
            <a:noFill/>
          </a:ln>
        </p:spPr>
        <p:txBody>
          <a:bodyPr anchorCtr="0" anchor="t" bIns="41575" lIns="41575" spcFirstLastPara="1" rIns="41575" wrap="square" tIns="41575">
            <a:noAutofit/>
          </a:bodyPr>
          <a:lstStyle>
            <a:lvl1pPr indent="0" lvl="0" marL="0" marR="0" algn="l">
              <a:lnSpc>
                <a:spcPct val="80000"/>
              </a:lnSpc>
              <a:spcBef>
                <a:spcPts val="0"/>
              </a:spcBef>
              <a:spcAft>
                <a:spcPts val="0"/>
              </a:spcAft>
              <a:buNone/>
              <a:defRPr sz="4800">
                <a:solidFill>
                  <a:schemeClr val="lt1"/>
                </a:solidFill>
                <a:latin typeface="Space Grotesk"/>
                <a:ea typeface="Space Grotesk"/>
                <a:cs typeface="Space Grotesk"/>
                <a:sym typeface="Space Grotesk"/>
              </a:defRPr>
            </a:lvl1pPr>
            <a:lvl2pPr lvl="1">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2pPr>
            <a:lvl3pPr lvl="2">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3pPr>
            <a:lvl4pPr lvl="3">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4pPr>
            <a:lvl5pPr lvl="4">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5pPr>
            <a:lvl6pPr lvl="5">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6pPr>
            <a:lvl7pPr lvl="6">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7pPr>
            <a:lvl8pPr lvl="7">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8pPr>
            <a:lvl9pPr lvl="8">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9pPr>
          </a:lstStyle>
          <a:p/>
        </p:txBody>
      </p:sp>
      <p:sp>
        <p:nvSpPr>
          <p:cNvPr id="4258" name="Google Shape;4258;p234"/>
          <p:cNvSpPr txBox="1"/>
          <p:nvPr>
            <p:ph idx="1" type="subTitle"/>
          </p:nvPr>
        </p:nvSpPr>
        <p:spPr>
          <a:xfrm>
            <a:off x="4796425" y="1912416"/>
            <a:ext cx="3804600" cy="2738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1400"/>
              <a:buFont typeface="Space Grotesk Light"/>
              <a:buNone/>
              <a:defRPr sz="1400">
                <a:latin typeface="Space Grotesk Light"/>
                <a:ea typeface="Space Grotesk Light"/>
                <a:cs typeface="Space Grotesk Light"/>
                <a:sym typeface="Space Grotesk Light"/>
              </a:defRPr>
            </a:lvl1pPr>
            <a:lvl2pPr lvl="1">
              <a:spcBef>
                <a:spcPts val="0"/>
              </a:spcBef>
              <a:spcAft>
                <a:spcPts val="0"/>
              </a:spcAft>
              <a:buSzPts val="1400"/>
              <a:buFont typeface="Space Grotesk Light"/>
              <a:buNone/>
              <a:defRPr sz="1400">
                <a:latin typeface="Space Grotesk Light"/>
                <a:ea typeface="Space Grotesk Light"/>
                <a:cs typeface="Space Grotesk Light"/>
                <a:sym typeface="Space Grotesk Light"/>
              </a:defRPr>
            </a:lvl2pPr>
            <a:lvl3pPr lvl="2">
              <a:spcBef>
                <a:spcPts val="0"/>
              </a:spcBef>
              <a:spcAft>
                <a:spcPts val="0"/>
              </a:spcAft>
              <a:buSzPts val="1400"/>
              <a:buFont typeface="Space Grotesk Light"/>
              <a:buNone/>
              <a:defRPr sz="1400">
                <a:latin typeface="Space Grotesk Light"/>
                <a:ea typeface="Space Grotesk Light"/>
                <a:cs typeface="Space Grotesk Light"/>
                <a:sym typeface="Space Grotesk Light"/>
              </a:defRPr>
            </a:lvl3pPr>
            <a:lvl4pPr lvl="3">
              <a:spcBef>
                <a:spcPts val="0"/>
              </a:spcBef>
              <a:spcAft>
                <a:spcPts val="0"/>
              </a:spcAft>
              <a:buSzPts val="1400"/>
              <a:buFont typeface="Space Grotesk Light"/>
              <a:buNone/>
              <a:defRPr sz="1400">
                <a:latin typeface="Space Grotesk Light"/>
                <a:ea typeface="Space Grotesk Light"/>
                <a:cs typeface="Space Grotesk Light"/>
                <a:sym typeface="Space Grotesk Light"/>
              </a:defRPr>
            </a:lvl4pPr>
            <a:lvl5pPr lvl="4">
              <a:spcBef>
                <a:spcPts val="0"/>
              </a:spcBef>
              <a:spcAft>
                <a:spcPts val="0"/>
              </a:spcAft>
              <a:buSzPts val="1400"/>
              <a:buFont typeface="Space Grotesk Light"/>
              <a:buNone/>
              <a:defRPr sz="1400">
                <a:latin typeface="Space Grotesk Light"/>
                <a:ea typeface="Space Grotesk Light"/>
                <a:cs typeface="Space Grotesk Light"/>
                <a:sym typeface="Space Grotesk Light"/>
              </a:defRPr>
            </a:lvl5pPr>
            <a:lvl6pPr lvl="5">
              <a:spcBef>
                <a:spcPts val="0"/>
              </a:spcBef>
              <a:spcAft>
                <a:spcPts val="0"/>
              </a:spcAft>
              <a:buSzPts val="1400"/>
              <a:buFont typeface="Space Grotesk Light"/>
              <a:buNone/>
              <a:defRPr sz="1400">
                <a:latin typeface="Space Grotesk Light"/>
                <a:ea typeface="Space Grotesk Light"/>
                <a:cs typeface="Space Grotesk Light"/>
                <a:sym typeface="Space Grotesk Light"/>
              </a:defRPr>
            </a:lvl6pPr>
            <a:lvl7pPr lvl="6">
              <a:spcBef>
                <a:spcPts val="0"/>
              </a:spcBef>
              <a:spcAft>
                <a:spcPts val="0"/>
              </a:spcAft>
              <a:buSzPts val="1400"/>
              <a:buFont typeface="Space Grotesk Light"/>
              <a:buNone/>
              <a:defRPr sz="1400">
                <a:latin typeface="Space Grotesk Light"/>
                <a:ea typeface="Space Grotesk Light"/>
                <a:cs typeface="Space Grotesk Light"/>
                <a:sym typeface="Space Grotesk Light"/>
              </a:defRPr>
            </a:lvl7pPr>
            <a:lvl8pPr lvl="7">
              <a:spcBef>
                <a:spcPts val="0"/>
              </a:spcBef>
              <a:spcAft>
                <a:spcPts val="0"/>
              </a:spcAft>
              <a:buSzPts val="1400"/>
              <a:buFont typeface="Space Grotesk Light"/>
              <a:buNone/>
              <a:defRPr sz="1400">
                <a:latin typeface="Space Grotesk Light"/>
                <a:ea typeface="Space Grotesk Light"/>
                <a:cs typeface="Space Grotesk Light"/>
                <a:sym typeface="Space Grotesk Light"/>
              </a:defRPr>
            </a:lvl8pPr>
            <a:lvl9pPr lvl="8">
              <a:spcBef>
                <a:spcPts val="0"/>
              </a:spcBef>
              <a:spcAft>
                <a:spcPts val="0"/>
              </a:spcAft>
              <a:buSzPts val="1400"/>
              <a:buFont typeface="Space Grotesk Light"/>
              <a:buNone/>
              <a:defRPr sz="1400">
                <a:latin typeface="Space Grotesk Light"/>
                <a:ea typeface="Space Grotesk Light"/>
                <a:cs typeface="Space Grotesk Light"/>
                <a:sym typeface="Space Grotesk Light"/>
              </a:defRPr>
            </a:lvl9pPr>
          </a:lstStyle>
          <a:p/>
        </p:txBody>
      </p:sp>
      <p:sp>
        <p:nvSpPr>
          <p:cNvPr id="4259" name="Google Shape;4259;p23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latin typeface="Space Grotesk"/>
                <a:ea typeface="Space Grotesk"/>
                <a:cs typeface="Space Grotesk"/>
                <a:sym typeface="Space Grotesk"/>
              </a:defRPr>
            </a:lvl1pPr>
            <a:lvl2pPr lvl="1" algn="r">
              <a:buNone/>
              <a:defRPr sz="700">
                <a:latin typeface="Space Grotesk"/>
                <a:ea typeface="Space Grotesk"/>
                <a:cs typeface="Space Grotesk"/>
                <a:sym typeface="Space Grotesk"/>
              </a:defRPr>
            </a:lvl2pPr>
            <a:lvl3pPr lvl="2" algn="r">
              <a:buNone/>
              <a:defRPr sz="700">
                <a:latin typeface="Space Grotesk"/>
                <a:ea typeface="Space Grotesk"/>
                <a:cs typeface="Space Grotesk"/>
                <a:sym typeface="Space Grotesk"/>
              </a:defRPr>
            </a:lvl3pPr>
            <a:lvl4pPr lvl="3" algn="r">
              <a:buNone/>
              <a:defRPr sz="700">
                <a:latin typeface="Space Grotesk"/>
                <a:ea typeface="Space Grotesk"/>
                <a:cs typeface="Space Grotesk"/>
                <a:sym typeface="Space Grotesk"/>
              </a:defRPr>
            </a:lvl4pPr>
            <a:lvl5pPr lvl="4" algn="r">
              <a:buNone/>
              <a:defRPr sz="700">
                <a:latin typeface="Space Grotesk"/>
                <a:ea typeface="Space Grotesk"/>
                <a:cs typeface="Space Grotesk"/>
                <a:sym typeface="Space Grotesk"/>
              </a:defRPr>
            </a:lvl5pPr>
            <a:lvl6pPr lvl="5" algn="r">
              <a:buNone/>
              <a:defRPr sz="700">
                <a:latin typeface="Space Grotesk"/>
                <a:ea typeface="Space Grotesk"/>
                <a:cs typeface="Space Grotesk"/>
                <a:sym typeface="Space Grotesk"/>
              </a:defRPr>
            </a:lvl6pPr>
            <a:lvl7pPr lvl="6" algn="r">
              <a:buNone/>
              <a:defRPr sz="700">
                <a:latin typeface="Space Grotesk"/>
                <a:ea typeface="Space Grotesk"/>
                <a:cs typeface="Space Grotesk"/>
                <a:sym typeface="Space Grotesk"/>
              </a:defRPr>
            </a:lvl7pPr>
            <a:lvl8pPr lvl="7" algn="r">
              <a:buNone/>
              <a:defRPr sz="700">
                <a:latin typeface="Space Grotesk"/>
                <a:ea typeface="Space Grotesk"/>
                <a:cs typeface="Space Grotesk"/>
                <a:sym typeface="Space Grotesk"/>
              </a:defRPr>
            </a:lvl8pPr>
            <a:lvl9pPr lvl="8" algn="r">
              <a:buNone/>
              <a:defRPr sz="700">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260" name="Google Shape;4260;p234"/>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B7B7B7"/>
                </a:solidFill>
                <a:latin typeface="Space Grotesk"/>
                <a:ea typeface="Space Grotesk"/>
                <a:cs typeface="Space Grotesk"/>
                <a:sym typeface="Space Grotesk"/>
              </a:rPr>
              <a:t>© Hakkōda 2023  All rights reserved     Strictly confidential</a:t>
            </a:r>
            <a:endParaRPr sz="600">
              <a:solidFill>
                <a:srgbClr val="B7B7B7"/>
              </a:solidFill>
              <a:latin typeface="Space Grotesk"/>
              <a:ea typeface="Space Grotesk"/>
              <a:cs typeface="Space Grotesk"/>
              <a:sym typeface="Space Grotesk"/>
            </a:endParaRPr>
          </a:p>
        </p:txBody>
      </p:sp>
      <p:grpSp>
        <p:nvGrpSpPr>
          <p:cNvPr id="4261" name="Google Shape;4261;p234"/>
          <p:cNvGrpSpPr/>
          <p:nvPr/>
        </p:nvGrpSpPr>
        <p:grpSpPr>
          <a:xfrm>
            <a:off x="8663998" y="179528"/>
            <a:ext cx="202208" cy="201860"/>
            <a:chOff x="1294323" y="449402"/>
            <a:chExt cx="444608" cy="443844"/>
          </a:xfrm>
        </p:grpSpPr>
        <p:sp>
          <p:nvSpPr>
            <p:cNvPr id="4262" name="Google Shape;4262;p23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63" name="Google Shape;4263;p23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64" name="Google Shape;4264;p23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65" name="Google Shape;4265;p23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66" name="Google Shape;4266;p23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67" name="Google Shape;4267;p23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ver 2 lines_3">
  <p:cSld name="Title and Content_3_1_1_1_1_1_1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25"/>
          <p:cNvSpPr txBox="1"/>
          <p:nvPr>
            <p:ph type="title"/>
          </p:nvPr>
        </p:nvSpPr>
        <p:spPr>
          <a:xfrm>
            <a:off x="183786" y="2862493"/>
            <a:ext cx="44832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2pPr>
            <a:lvl3pPr lvl="2">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3pPr>
            <a:lvl4pPr lvl="3">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4pPr>
            <a:lvl5pPr lvl="4">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5pPr>
            <a:lvl6pPr lvl="5">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6pPr>
            <a:lvl7pPr lvl="6">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7pPr>
            <a:lvl8pPr lvl="7">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8pPr>
            <a:lvl9pPr lvl="8">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9pPr>
          </a:lstStyle>
          <a:p/>
        </p:txBody>
      </p:sp>
      <p:grpSp>
        <p:nvGrpSpPr>
          <p:cNvPr id="218" name="Google Shape;218;p25"/>
          <p:cNvGrpSpPr/>
          <p:nvPr/>
        </p:nvGrpSpPr>
        <p:grpSpPr>
          <a:xfrm>
            <a:off x="282642" y="320015"/>
            <a:ext cx="1459867" cy="287078"/>
            <a:chOff x="1294323" y="449402"/>
            <a:chExt cx="2273936" cy="443844"/>
          </a:xfrm>
        </p:grpSpPr>
        <p:grpSp>
          <p:nvGrpSpPr>
            <p:cNvPr id="219" name="Google Shape;219;p25"/>
            <p:cNvGrpSpPr/>
            <p:nvPr/>
          </p:nvGrpSpPr>
          <p:grpSpPr>
            <a:xfrm>
              <a:off x="1294323" y="449402"/>
              <a:ext cx="444608" cy="443844"/>
              <a:chOff x="1294323" y="449402"/>
              <a:chExt cx="444608" cy="443844"/>
            </a:xfrm>
          </p:grpSpPr>
          <p:sp>
            <p:nvSpPr>
              <p:cNvPr id="220" name="Google Shape;220;p2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1" name="Google Shape;221;p2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2" name="Google Shape;222;p2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3" name="Google Shape;223;p2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4" name="Google Shape;224;p2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5" name="Google Shape;225;p2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26" name="Google Shape;226;p25"/>
            <p:cNvGrpSpPr/>
            <p:nvPr/>
          </p:nvGrpSpPr>
          <p:grpSpPr>
            <a:xfrm>
              <a:off x="1894168" y="530257"/>
              <a:ext cx="1674091" cy="287925"/>
              <a:chOff x="1894168" y="530257"/>
              <a:chExt cx="1674091" cy="287925"/>
            </a:xfrm>
          </p:grpSpPr>
          <p:sp>
            <p:nvSpPr>
              <p:cNvPr id="227" name="Google Shape;227;p25"/>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8" name="Google Shape;228;p25"/>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29" name="Google Shape;229;p25"/>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30" name="Google Shape;230;p25"/>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31" name="Google Shape;231;p25"/>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32" name="Google Shape;232;p25"/>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33" name="Google Shape;233;p25"/>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34" name="Google Shape;234;p25"/>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35" name="Google Shape;235;p25"/>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2023</a:t>
            </a:r>
            <a:endParaRPr sz="600">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V1.0</a:t>
            </a:r>
            <a:endParaRPr sz="600">
              <a:latin typeface="Space Grotesk"/>
              <a:ea typeface="Space Grotesk"/>
              <a:cs typeface="Space Grotesk"/>
              <a:sym typeface="Space Grotesk"/>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aged Services">
  <p:cSld name="Blank_1_3_2">
    <p:bg>
      <p:bgPr>
        <a:solidFill>
          <a:schemeClr val="lt1"/>
        </a:solidFill>
      </p:bgPr>
    </p:bg>
    <p:spTree>
      <p:nvGrpSpPr>
        <p:cNvPr id="4268" name="Shape 4268"/>
        <p:cNvGrpSpPr/>
        <p:nvPr/>
      </p:nvGrpSpPr>
      <p:grpSpPr>
        <a:xfrm>
          <a:off x="0" y="0"/>
          <a:ext cx="0" cy="0"/>
          <a:chOff x="0" y="0"/>
          <a:chExt cx="0" cy="0"/>
        </a:xfrm>
      </p:grpSpPr>
      <p:sp>
        <p:nvSpPr>
          <p:cNvPr id="4269" name="Google Shape;4269;p235"/>
          <p:cNvSpPr txBox="1"/>
          <p:nvPr>
            <p:ph type="title"/>
          </p:nvPr>
        </p:nvSpPr>
        <p:spPr>
          <a:xfrm>
            <a:off x="220675" y="1181200"/>
            <a:ext cx="49869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latin typeface="Space Grotesk"/>
                <a:ea typeface="Space Grotesk"/>
                <a:cs typeface="Space Grotesk"/>
                <a:sym typeface="Space Grotesk"/>
              </a:defRPr>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4270" name="Google Shape;4270;p23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271" name="Google Shape;4271;p23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4272" name="Google Shape;4272;p235"/>
          <p:cNvSpPr txBox="1"/>
          <p:nvPr>
            <p:ph idx="1" type="subTitle"/>
          </p:nvPr>
        </p:nvSpPr>
        <p:spPr>
          <a:xfrm>
            <a:off x="2474825" y="2810878"/>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4273" name="Google Shape;4273;p235"/>
          <p:cNvSpPr txBox="1"/>
          <p:nvPr>
            <p:ph idx="2" type="subTitle"/>
          </p:nvPr>
        </p:nvSpPr>
        <p:spPr>
          <a:xfrm>
            <a:off x="2474825" y="3125024"/>
            <a:ext cx="2922900" cy="1437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Light"/>
                <a:ea typeface="Space Grotesk Light"/>
                <a:cs typeface="Space Grotesk Light"/>
                <a:sym typeface="Space Grotesk Light"/>
              </a:defRPr>
            </a:lvl1pPr>
            <a:lvl2pPr lvl="1">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sp>
        <p:nvSpPr>
          <p:cNvPr id="4274" name="Google Shape;4274;p235"/>
          <p:cNvSpPr txBox="1"/>
          <p:nvPr>
            <p:ph idx="3" type="subTitle"/>
          </p:nvPr>
        </p:nvSpPr>
        <p:spPr>
          <a:xfrm>
            <a:off x="5699150" y="2810878"/>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00"/>
              <a:buFont typeface="Space Grotesk SemiBold"/>
              <a:buNone/>
              <a:defRPr sz="1100">
                <a:latin typeface="Space Grotesk SemiBold"/>
                <a:ea typeface="Space Grotesk SemiBold"/>
                <a:cs typeface="Space Grotesk SemiBold"/>
                <a:sym typeface="Space Grotesk SemiBold"/>
              </a:defRPr>
            </a:lvl9pPr>
          </a:lstStyle>
          <a:p/>
        </p:txBody>
      </p:sp>
      <p:sp>
        <p:nvSpPr>
          <p:cNvPr id="4275" name="Google Shape;4275;p235"/>
          <p:cNvSpPr txBox="1"/>
          <p:nvPr>
            <p:ph idx="4" type="subTitle"/>
          </p:nvPr>
        </p:nvSpPr>
        <p:spPr>
          <a:xfrm>
            <a:off x="5699150" y="3125024"/>
            <a:ext cx="3162000" cy="1437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00">
                <a:latin typeface="Space Grotesk Light"/>
                <a:ea typeface="Space Grotesk Light"/>
                <a:cs typeface="Space Grotesk Light"/>
                <a:sym typeface="Space Grotesk Light"/>
              </a:defRPr>
            </a:lvl1pPr>
            <a:lvl2pPr lvl="1">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lnSpc>
                <a:spcPct val="110000"/>
              </a:lnSpc>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grpSp>
        <p:nvGrpSpPr>
          <p:cNvPr id="4276" name="Google Shape;4276;p235"/>
          <p:cNvGrpSpPr/>
          <p:nvPr/>
        </p:nvGrpSpPr>
        <p:grpSpPr>
          <a:xfrm>
            <a:off x="8663998" y="179528"/>
            <a:ext cx="202208" cy="201860"/>
            <a:chOff x="1294323" y="449402"/>
            <a:chExt cx="444608" cy="443844"/>
          </a:xfrm>
        </p:grpSpPr>
        <p:sp>
          <p:nvSpPr>
            <p:cNvPr id="4277" name="Google Shape;4277;p23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78" name="Google Shape;4278;p23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79" name="Google Shape;4279;p23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80" name="Google Shape;4280;p23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81" name="Google Shape;4281;p23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82" name="Google Shape;4282;p23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1559">
          <p15:clr>
            <a:schemeClr val="accent4"/>
          </p15:clr>
        </p15:guide>
        <p15:guide id="2" pos="1899">
          <p15:clr>
            <a:schemeClr val="accent4"/>
          </p15:clr>
        </p15:guide>
        <p15:guide id="3" pos="3630">
          <p15:clr>
            <a:schemeClr val="accent4"/>
          </p15:clr>
        </p15:guide>
        <p15:guide id="4" pos="3969">
          <p15:clr>
            <a:schemeClr val="accent4"/>
          </p15:clr>
        </p15:guide>
        <p15:guide id="5" orient="horz" pos="1413">
          <p15:clr>
            <a:schemeClr val="accent4"/>
          </p15:clr>
        </p15:guide>
        <p15:guide id="6" orient="horz" pos="1720">
          <p15:clr>
            <a:schemeClr val="accent4"/>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Slide" showMasterSp="0">
  <p:cSld name="Title Slide">
    <p:bg>
      <p:bgPr>
        <a:blipFill>
          <a:blip r:embed="rId2">
            <a:alphaModFix/>
          </a:blip>
          <a:stretch>
            <a:fillRect/>
          </a:stretch>
        </a:blipFill>
      </p:bgPr>
    </p:bg>
    <p:spTree>
      <p:nvGrpSpPr>
        <p:cNvPr id="4283" name="Shape 4283"/>
        <p:cNvGrpSpPr/>
        <p:nvPr/>
      </p:nvGrpSpPr>
      <p:grpSpPr>
        <a:xfrm>
          <a:off x="0" y="0"/>
          <a:ext cx="0" cy="0"/>
          <a:chOff x="0" y="0"/>
          <a:chExt cx="0" cy="0"/>
        </a:xfrm>
      </p:grpSpPr>
      <p:sp>
        <p:nvSpPr>
          <p:cNvPr id="4284" name="Google Shape;4284;p236"/>
          <p:cNvSpPr txBox="1"/>
          <p:nvPr>
            <p:ph type="ctrTitle"/>
          </p:nvPr>
        </p:nvSpPr>
        <p:spPr>
          <a:xfrm>
            <a:off x="4608000" y="1634947"/>
            <a:ext cx="3353100" cy="72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0" i="0" sz="4800">
                <a:solidFill>
                  <a:schemeClr val="dk1"/>
                </a:solidFill>
                <a:latin typeface="Space Grotesk Light"/>
                <a:ea typeface="Space Grotesk Light"/>
                <a:cs typeface="Space Grotesk Light"/>
                <a:sym typeface="Space Grotesk Light"/>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4285" name="Google Shape;4285;p236"/>
          <p:cNvSpPr txBox="1"/>
          <p:nvPr>
            <p:ph idx="1" type="subTitle"/>
          </p:nvPr>
        </p:nvSpPr>
        <p:spPr>
          <a:xfrm>
            <a:off x="4608000" y="2715179"/>
            <a:ext cx="3225000" cy="500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Font typeface="Space Grotesk Light"/>
              <a:buNone/>
              <a:defRPr sz="1100">
                <a:latin typeface="Space Grotesk Light"/>
                <a:ea typeface="Space Grotesk Light"/>
                <a:cs typeface="Space Grotesk Light"/>
                <a:sym typeface="Space Grotesk Light"/>
              </a:defRPr>
            </a:lvl1pPr>
            <a:lvl2pPr lvl="1" algn="l">
              <a:spcBef>
                <a:spcPts val="0"/>
              </a:spcBef>
              <a:spcAft>
                <a:spcPts val="0"/>
              </a:spcAft>
              <a:buSzPts val="1100"/>
              <a:buFont typeface="Space Grotesk Light"/>
              <a:buNone/>
              <a:defRPr sz="1100">
                <a:latin typeface="Space Grotesk Light"/>
                <a:ea typeface="Space Grotesk Light"/>
                <a:cs typeface="Space Grotesk Light"/>
                <a:sym typeface="Space Grotesk Light"/>
              </a:defRPr>
            </a:lvl2pPr>
            <a:lvl3pPr lvl="2" algn="l">
              <a:spcBef>
                <a:spcPts val="0"/>
              </a:spcBef>
              <a:spcAft>
                <a:spcPts val="0"/>
              </a:spcAft>
              <a:buSzPts val="1100"/>
              <a:buFont typeface="Space Grotesk Light"/>
              <a:buNone/>
              <a:defRPr sz="1100">
                <a:latin typeface="Space Grotesk Light"/>
                <a:ea typeface="Space Grotesk Light"/>
                <a:cs typeface="Space Grotesk Light"/>
                <a:sym typeface="Space Grotesk Light"/>
              </a:defRPr>
            </a:lvl3pPr>
            <a:lvl4pPr lvl="3" algn="l">
              <a:spcBef>
                <a:spcPts val="0"/>
              </a:spcBef>
              <a:spcAft>
                <a:spcPts val="0"/>
              </a:spcAft>
              <a:buSzPts val="1100"/>
              <a:buFont typeface="Space Grotesk Light"/>
              <a:buNone/>
              <a:defRPr sz="1100">
                <a:latin typeface="Space Grotesk Light"/>
                <a:ea typeface="Space Grotesk Light"/>
                <a:cs typeface="Space Grotesk Light"/>
                <a:sym typeface="Space Grotesk Light"/>
              </a:defRPr>
            </a:lvl4pPr>
            <a:lvl5pPr lvl="4" algn="l">
              <a:spcBef>
                <a:spcPts val="0"/>
              </a:spcBef>
              <a:spcAft>
                <a:spcPts val="0"/>
              </a:spcAft>
              <a:buSzPts val="1100"/>
              <a:buFont typeface="Space Grotesk Light"/>
              <a:buNone/>
              <a:defRPr sz="1100">
                <a:latin typeface="Space Grotesk Light"/>
                <a:ea typeface="Space Grotesk Light"/>
                <a:cs typeface="Space Grotesk Light"/>
                <a:sym typeface="Space Grotesk Light"/>
              </a:defRPr>
            </a:lvl5pPr>
            <a:lvl6pPr lvl="5" algn="l">
              <a:spcBef>
                <a:spcPts val="0"/>
              </a:spcBef>
              <a:spcAft>
                <a:spcPts val="0"/>
              </a:spcAft>
              <a:buSzPts val="1100"/>
              <a:buFont typeface="Space Grotesk Light"/>
              <a:buNone/>
              <a:defRPr sz="1100">
                <a:latin typeface="Space Grotesk Light"/>
                <a:ea typeface="Space Grotesk Light"/>
                <a:cs typeface="Space Grotesk Light"/>
                <a:sym typeface="Space Grotesk Light"/>
              </a:defRPr>
            </a:lvl6pPr>
            <a:lvl7pPr lvl="6" algn="l">
              <a:spcBef>
                <a:spcPts val="0"/>
              </a:spcBef>
              <a:spcAft>
                <a:spcPts val="0"/>
              </a:spcAft>
              <a:buSzPts val="1100"/>
              <a:buFont typeface="Space Grotesk Light"/>
              <a:buNone/>
              <a:defRPr sz="1100">
                <a:latin typeface="Space Grotesk Light"/>
                <a:ea typeface="Space Grotesk Light"/>
                <a:cs typeface="Space Grotesk Light"/>
                <a:sym typeface="Space Grotesk Light"/>
              </a:defRPr>
            </a:lvl7pPr>
            <a:lvl8pPr lvl="7" algn="l">
              <a:spcBef>
                <a:spcPts val="0"/>
              </a:spcBef>
              <a:spcAft>
                <a:spcPts val="0"/>
              </a:spcAft>
              <a:buSzPts val="1100"/>
              <a:buFont typeface="Space Grotesk Light"/>
              <a:buNone/>
              <a:defRPr sz="1100">
                <a:latin typeface="Space Grotesk Light"/>
                <a:ea typeface="Space Grotesk Light"/>
                <a:cs typeface="Space Grotesk Light"/>
                <a:sym typeface="Space Grotesk Light"/>
              </a:defRPr>
            </a:lvl8pPr>
            <a:lvl9pPr lvl="8" algn="l">
              <a:spcBef>
                <a:spcPts val="0"/>
              </a:spcBef>
              <a:spcAft>
                <a:spcPts val="0"/>
              </a:spcAft>
              <a:buSzPts val="1100"/>
              <a:buFont typeface="Space Grotesk Light"/>
              <a:buNone/>
              <a:defRPr sz="1100">
                <a:latin typeface="Space Grotesk Light"/>
                <a:ea typeface="Space Grotesk Light"/>
                <a:cs typeface="Space Grotesk Light"/>
                <a:sym typeface="Space Grotesk Light"/>
              </a:defRPr>
            </a:lvl9pPr>
          </a:lstStyle>
          <a:p/>
        </p:txBody>
      </p:sp>
      <p:grpSp>
        <p:nvGrpSpPr>
          <p:cNvPr id="4286" name="Google Shape;4286;p236"/>
          <p:cNvGrpSpPr/>
          <p:nvPr/>
        </p:nvGrpSpPr>
        <p:grpSpPr>
          <a:xfrm>
            <a:off x="8663998" y="179528"/>
            <a:ext cx="202208" cy="201860"/>
            <a:chOff x="1294323" y="449402"/>
            <a:chExt cx="444608" cy="443844"/>
          </a:xfrm>
        </p:grpSpPr>
        <p:sp>
          <p:nvSpPr>
            <p:cNvPr id="4287" name="Google Shape;4287;p23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88" name="Google Shape;4288;p23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89" name="Google Shape;4289;p23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90" name="Google Shape;4290;p23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91" name="Google Shape;4291;p23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292" name="Google Shape;4292;p23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293" name="Google Shape;4293;p236"/>
          <p:cNvSpPr txBox="1"/>
          <p:nvPr>
            <p:ph idx="2" type="subTitle"/>
          </p:nvPr>
        </p:nvSpPr>
        <p:spPr>
          <a:xfrm>
            <a:off x="4608000" y="3288595"/>
            <a:ext cx="3225000" cy="233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Font typeface="Space Grotesk"/>
              <a:buNone/>
              <a:defRPr sz="1100">
                <a:latin typeface="Space Grotesk"/>
                <a:ea typeface="Space Grotesk"/>
                <a:cs typeface="Space Grotesk"/>
                <a:sym typeface="Space Grotesk"/>
              </a:defRPr>
            </a:lvl1pPr>
            <a:lvl2pPr lvl="1" algn="l">
              <a:spcBef>
                <a:spcPts val="0"/>
              </a:spcBef>
              <a:spcAft>
                <a:spcPts val="0"/>
              </a:spcAft>
              <a:buSzPts val="1100"/>
              <a:buFont typeface="Space Grotesk"/>
              <a:buNone/>
              <a:defRPr sz="1100">
                <a:latin typeface="Space Grotesk"/>
                <a:ea typeface="Space Grotesk"/>
                <a:cs typeface="Space Grotesk"/>
                <a:sym typeface="Space Grotesk"/>
              </a:defRPr>
            </a:lvl2pPr>
            <a:lvl3pPr lvl="2" algn="l">
              <a:spcBef>
                <a:spcPts val="0"/>
              </a:spcBef>
              <a:spcAft>
                <a:spcPts val="0"/>
              </a:spcAft>
              <a:buSzPts val="1100"/>
              <a:buFont typeface="Space Grotesk"/>
              <a:buNone/>
              <a:defRPr sz="1100">
                <a:latin typeface="Space Grotesk"/>
                <a:ea typeface="Space Grotesk"/>
                <a:cs typeface="Space Grotesk"/>
                <a:sym typeface="Space Grotesk"/>
              </a:defRPr>
            </a:lvl3pPr>
            <a:lvl4pPr lvl="3" algn="l">
              <a:spcBef>
                <a:spcPts val="0"/>
              </a:spcBef>
              <a:spcAft>
                <a:spcPts val="0"/>
              </a:spcAft>
              <a:buSzPts val="1100"/>
              <a:buFont typeface="Space Grotesk"/>
              <a:buNone/>
              <a:defRPr sz="1100">
                <a:latin typeface="Space Grotesk"/>
                <a:ea typeface="Space Grotesk"/>
                <a:cs typeface="Space Grotesk"/>
                <a:sym typeface="Space Grotesk"/>
              </a:defRPr>
            </a:lvl4pPr>
            <a:lvl5pPr lvl="4" algn="l">
              <a:spcBef>
                <a:spcPts val="0"/>
              </a:spcBef>
              <a:spcAft>
                <a:spcPts val="0"/>
              </a:spcAft>
              <a:buSzPts val="1100"/>
              <a:buFont typeface="Space Grotesk"/>
              <a:buNone/>
              <a:defRPr sz="1100">
                <a:latin typeface="Space Grotesk"/>
                <a:ea typeface="Space Grotesk"/>
                <a:cs typeface="Space Grotesk"/>
                <a:sym typeface="Space Grotesk"/>
              </a:defRPr>
            </a:lvl5pPr>
            <a:lvl6pPr lvl="5" algn="l">
              <a:spcBef>
                <a:spcPts val="0"/>
              </a:spcBef>
              <a:spcAft>
                <a:spcPts val="0"/>
              </a:spcAft>
              <a:buSzPts val="1100"/>
              <a:buFont typeface="Space Grotesk"/>
              <a:buNone/>
              <a:defRPr sz="1100">
                <a:latin typeface="Space Grotesk"/>
                <a:ea typeface="Space Grotesk"/>
                <a:cs typeface="Space Grotesk"/>
                <a:sym typeface="Space Grotesk"/>
              </a:defRPr>
            </a:lvl6pPr>
            <a:lvl7pPr lvl="6" algn="l">
              <a:spcBef>
                <a:spcPts val="0"/>
              </a:spcBef>
              <a:spcAft>
                <a:spcPts val="0"/>
              </a:spcAft>
              <a:buSzPts val="1100"/>
              <a:buFont typeface="Space Grotesk"/>
              <a:buNone/>
              <a:defRPr sz="1100">
                <a:latin typeface="Space Grotesk"/>
                <a:ea typeface="Space Grotesk"/>
                <a:cs typeface="Space Grotesk"/>
                <a:sym typeface="Space Grotesk"/>
              </a:defRPr>
            </a:lvl7pPr>
            <a:lvl8pPr lvl="7" algn="l">
              <a:spcBef>
                <a:spcPts val="0"/>
              </a:spcBef>
              <a:spcAft>
                <a:spcPts val="0"/>
              </a:spcAft>
              <a:buSzPts val="1100"/>
              <a:buFont typeface="Space Grotesk"/>
              <a:buNone/>
              <a:defRPr sz="1100">
                <a:latin typeface="Space Grotesk"/>
                <a:ea typeface="Space Grotesk"/>
                <a:cs typeface="Space Grotesk"/>
                <a:sym typeface="Space Grotesk"/>
              </a:defRPr>
            </a:lvl8pPr>
            <a:lvl9pPr lvl="8" algn="l">
              <a:spcBef>
                <a:spcPts val="0"/>
              </a:spcBef>
              <a:spcAft>
                <a:spcPts val="0"/>
              </a:spcAft>
              <a:buSzPts val="1100"/>
              <a:buFont typeface="Space Grotesk"/>
              <a:buNone/>
              <a:defRPr sz="1100">
                <a:latin typeface="Space Grotesk"/>
                <a:ea typeface="Space Grotesk"/>
                <a:cs typeface="Space Grotesk"/>
                <a:sym typeface="Space Grotesk"/>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94" name="Shape 4294"/>
        <p:cNvGrpSpPr/>
        <p:nvPr/>
      </p:nvGrpSpPr>
      <p:grpSpPr>
        <a:xfrm>
          <a:off x="0" y="0"/>
          <a:ext cx="0" cy="0"/>
          <a:chOff x="0" y="0"/>
          <a:chExt cx="0" cy="0"/>
        </a:xfrm>
      </p:grpSpPr>
      <p:sp>
        <p:nvSpPr>
          <p:cNvPr id="4295" name="Google Shape;4295;p23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Char char="●"/>
              <a:defRPr sz="45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296" name="Google Shape;4296;p23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297" name="Google Shape;4297;p2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8" name="Google Shape;4298;p2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9" name="Google Shape;4299;p2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darkblue_bg">
  <p:cSld name="Title and Content_2_4">
    <p:bg>
      <p:bgPr>
        <a:solidFill>
          <a:schemeClr val="dk1"/>
        </a:solidFill>
      </p:bgPr>
    </p:bg>
    <p:spTree>
      <p:nvGrpSpPr>
        <p:cNvPr id="4300" name="Shape 4300"/>
        <p:cNvGrpSpPr/>
        <p:nvPr/>
      </p:nvGrpSpPr>
      <p:grpSpPr>
        <a:xfrm>
          <a:off x="0" y="0"/>
          <a:ext cx="0" cy="0"/>
          <a:chOff x="0" y="0"/>
          <a:chExt cx="0" cy="0"/>
        </a:xfrm>
      </p:grpSpPr>
      <p:sp>
        <p:nvSpPr>
          <p:cNvPr id="4301" name="Google Shape;4301;p238"/>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4302" name="Google Shape;4302;p238"/>
          <p:cNvGrpSpPr/>
          <p:nvPr/>
        </p:nvGrpSpPr>
        <p:grpSpPr>
          <a:xfrm>
            <a:off x="8658878" y="144286"/>
            <a:ext cx="202208" cy="201860"/>
            <a:chOff x="1294323" y="449402"/>
            <a:chExt cx="444608" cy="443844"/>
          </a:xfrm>
        </p:grpSpPr>
        <p:sp>
          <p:nvSpPr>
            <p:cNvPr id="4303" name="Google Shape;4303;p23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04" name="Google Shape;4304;p23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05" name="Google Shape;4305;p23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06" name="Google Shape;4306;p23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07" name="Google Shape;4307;p23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08" name="Google Shape;4308;p23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309" name="Google Shape;4309;p238"/>
          <p:cNvSpPr txBox="1"/>
          <p:nvPr>
            <p:ph idx="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lt1"/>
                </a:solidFill>
                <a:latin typeface="Space Grotesk"/>
                <a:ea typeface="Space Grotesk"/>
                <a:cs typeface="Space Grotesk"/>
                <a:sym typeface="Space Grotesk"/>
              </a:defRPr>
            </a:lvl1pPr>
            <a:lvl2pPr lvl="1" algn="l">
              <a:buNone/>
              <a:defRPr sz="700">
                <a:solidFill>
                  <a:schemeClr val="lt1"/>
                </a:solidFill>
                <a:latin typeface="Space Grotesk"/>
                <a:ea typeface="Space Grotesk"/>
                <a:cs typeface="Space Grotesk"/>
                <a:sym typeface="Space Grotesk"/>
              </a:defRPr>
            </a:lvl2pPr>
            <a:lvl3pPr lvl="2" algn="l">
              <a:buNone/>
              <a:defRPr sz="700">
                <a:solidFill>
                  <a:schemeClr val="lt1"/>
                </a:solidFill>
                <a:latin typeface="Space Grotesk"/>
                <a:ea typeface="Space Grotesk"/>
                <a:cs typeface="Space Grotesk"/>
                <a:sym typeface="Space Grotesk"/>
              </a:defRPr>
            </a:lvl3pPr>
            <a:lvl4pPr lvl="3" algn="l">
              <a:buNone/>
              <a:defRPr sz="700">
                <a:solidFill>
                  <a:schemeClr val="lt1"/>
                </a:solidFill>
                <a:latin typeface="Space Grotesk"/>
                <a:ea typeface="Space Grotesk"/>
                <a:cs typeface="Space Grotesk"/>
                <a:sym typeface="Space Grotesk"/>
              </a:defRPr>
            </a:lvl4pPr>
            <a:lvl5pPr lvl="4" algn="l">
              <a:buNone/>
              <a:defRPr sz="700">
                <a:solidFill>
                  <a:schemeClr val="lt1"/>
                </a:solidFill>
                <a:latin typeface="Space Grotesk"/>
                <a:ea typeface="Space Grotesk"/>
                <a:cs typeface="Space Grotesk"/>
                <a:sym typeface="Space Grotesk"/>
              </a:defRPr>
            </a:lvl5pPr>
            <a:lvl6pPr lvl="5" algn="l">
              <a:buNone/>
              <a:defRPr sz="700">
                <a:solidFill>
                  <a:schemeClr val="lt1"/>
                </a:solidFill>
                <a:latin typeface="Space Grotesk"/>
                <a:ea typeface="Space Grotesk"/>
                <a:cs typeface="Space Grotesk"/>
                <a:sym typeface="Space Grotesk"/>
              </a:defRPr>
            </a:lvl6pPr>
            <a:lvl7pPr lvl="6" algn="l">
              <a:buNone/>
              <a:defRPr sz="700">
                <a:solidFill>
                  <a:schemeClr val="lt1"/>
                </a:solidFill>
                <a:latin typeface="Space Grotesk"/>
                <a:ea typeface="Space Grotesk"/>
                <a:cs typeface="Space Grotesk"/>
                <a:sym typeface="Space Grotesk"/>
              </a:defRPr>
            </a:lvl7pPr>
            <a:lvl8pPr lvl="7" algn="l">
              <a:buNone/>
              <a:defRPr sz="700">
                <a:solidFill>
                  <a:schemeClr val="lt1"/>
                </a:solidFill>
                <a:latin typeface="Space Grotesk"/>
                <a:ea typeface="Space Grotesk"/>
                <a:cs typeface="Space Grotesk"/>
                <a:sym typeface="Space Grotesk"/>
              </a:defRPr>
            </a:lvl8pPr>
            <a:lvl9pPr lvl="8" algn="l">
              <a:buNone/>
              <a:defRPr sz="700">
                <a:solidFill>
                  <a:schemeClr val="lt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4310" name="Google Shape;4310;p238"/>
          <p:cNvGrpSpPr/>
          <p:nvPr/>
        </p:nvGrpSpPr>
        <p:grpSpPr>
          <a:xfrm>
            <a:off x="8658878" y="144286"/>
            <a:ext cx="202208" cy="201860"/>
            <a:chOff x="1294323" y="449402"/>
            <a:chExt cx="444608" cy="443844"/>
          </a:xfrm>
        </p:grpSpPr>
        <p:sp>
          <p:nvSpPr>
            <p:cNvPr id="4311" name="Google Shape;4311;p23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12" name="Google Shape;4312;p23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13" name="Google Shape;4313;p23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14" name="Google Shape;4314;p23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15" name="Google Shape;4315;p23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16" name="Google Shape;4316;p23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grpSp>
      <p:sp>
        <p:nvSpPr>
          <p:cNvPr id="4317" name="Google Shape;4317;p238"/>
          <p:cNvSpPr txBox="1"/>
          <p:nvPr>
            <p:ph type="title"/>
          </p:nvPr>
        </p:nvSpPr>
        <p:spPr>
          <a:xfrm>
            <a:off x="230490" y="1267692"/>
            <a:ext cx="1227000" cy="827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st breakdown 1">
  <p:cSld name="Blank_1_1_1_1_1_1_1_2_2_2_1">
    <p:bg>
      <p:bgPr>
        <a:solidFill>
          <a:schemeClr val="lt1"/>
        </a:solidFill>
      </p:bgPr>
    </p:bg>
    <p:spTree>
      <p:nvGrpSpPr>
        <p:cNvPr id="4318" name="Shape 4318"/>
        <p:cNvGrpSpPr/>
        <p:nvPr/>
      </p:nvGrpSpPr>
      <p:grpSpPr>
        <a:xfrm>
          <a:off x="0" y="0"/>
          <a:ext cx="0" cy="0"/>
          <a:chOff x="0" y="0"/>
          <a:chExt cx="0" cy="0"/>
        </a:xfrm>
      </p:grpSpPr>
      <p:sp>
        <p:nvSpPr>
          <p:cNvPr id="4319" name="Google Shape;4319;p239"/>
          <p:cNvSpPr/>
          <p:nvPr/>
        </p:nvSpPr>
        <p:spPr>
          <a:xfrm>
            <a:off x="0" y="4149825"/>
            <a:ext cx="9144000" cy="993600"/>
          </a:xfrm>
          <a:prstGeom prst="rect">
            <a:avLst/>
          </a:prstGeom>
          <a:solidFill>
            <a:srgbClr val="F1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39"/>
          <p:cNvSpPr txBox="1"/>
          <p:nvPr>
            <p:ph type="title"/>
          </p:nvPr>
        </p:nvSpPr>
        <p:spPr>
          <a:xfrm>
            <a:off x="449275" y="618750"/>
            <a:ext cx="2256300" cy="815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4321" name="Google Shape;4321;p23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322" name="Google Shape;4322;p239"/>
          <p:cNvSpPr txBox="1"/>
          <p:nvPr>
            <p:ph idx="1" type="subTitle"/>
          </p:nvPr>
        </p:nvSpPr>
        <p:spPr>
          <a:xfrm>
            <a:off x="511450" y="13682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grpSp>
        <p:nvGrpSpPr>
          <p:cNvPr id="4323" name="Google Shape;4323;p239"/>
          <p:cNvGrpSpPr/>
          <p:nvPr/>
        </p:nvGrpSpPr>
        <p:grpSpPr>
          <a:xfrm>
            <a:off x="8663998" y="179528"/>
            <a:ext cx="202208" cy="201860"/>
            <a:chOff x="1294323" y="449402"/>
            <a:chExt cx="444608" cy="443844"/>
          </a:xfrm>
        </p:grpSpPr>
        <p:sp>
          <p:nvSpPr>
            <p:cNvPr id="4324" name="Google Shape;4324;p23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25" name="Google Shape;4325;p23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26" name="Google Shape;4326;p23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27" name="Google Shape;4327;p23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28" name="Google Shape;4328;p23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29" name="Google Shape;4329;p23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330" name="Google Shape;4330;p23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rPr lang="en" sz="600">
                <a:solidFill>
                  <a:srgbClr val="807C82"/>
                </a:solidFill>
                <a:latin typeface="Space Grotesk"/>
                <a:ea typeface="Space Grotesk"/>
                <a:cs typeface="Space Grotesk"/>
                <a:sym typeface="Space Grotesk"/>
              </a:rPr>
              <a:t>© Hakkōda 2023  All rights reserved     Strictly confidential</a:t>
            </a:r>
            <a:endParaRPr sz="600">
              <a:solidFill>
                <a:srgbClr val="807C82"/>
              </a:solidFill>
              <a:latin typeface="Space Grotesk"/>
              <a:ea typeface="Space Grotesk"/>
              <a:cs typeface="Space Grotesk"/>
              <a:sym typeface="Space Grotesk"/>
            </a:endParaRPr>
          </a:p>
        </p:txBody>
      </p:sp>
      <p:sp>
        <p:nvSpPr>
          <p:cNvPr id="4331" name="Google Shape;4331;p239"/>
          <p:cNvSpPr txBox="1"/>
          <p:nvPr>
            <p:ph idx="2" type="subTitle"/>
          </p:nvPr>
        </p:nvSpPr>
        <p:spPr>
          <a:xfrm>
            <a:off x="511450" y="14723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4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9pPr>
          </a:lstStyle>
          <a:p/>
        </p:txBody>
      </p:sp>
      <p:sp>
        <p:nvSpPr>
          <p:cNvPr id="4332" name="Google Shape;4332;p239"/>
          <p:cNvSpPr txBox="1"/>
          <p:nvPr>
            <p:ph idx="3" type="subTitle"/>
          </p:nvPr>
        </p:nvSpPr>
        <p:spPr>
          <a:xfrm>
            <a:off x="511450" y="20218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4333" name="Google Shape;4333;p239"/>
          <p:cNvSpPr txBox="1"/>
          <p:nvPr>
            <p:ph idx="4" type="subTitle"/>
          </p:nvPr>
        </p:nvSpPr>
        <p:spPr>
          <a:xfrm>
            <a:off x="511450" y="32853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9pPr>
          </a:lstStyle>
          <a:p/>
        </p:txBody>
      </p:sp>
      <p:sp>
        <p:nvSpPr>
          <p:cNvPr id="4334" name="Google Shape;4334;p239"/>
          <p:cNvSpPr txBox="1"/>
          <p:nvPr>
            <p:ph idx="5" type="subTitle"/>
          </p:nvPr>
        </p:nvSpPr>
        <p:spPr>
          <a:xfrm>
            <a:off x="2705575" y="13682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4335" name="Google Shape;4335;p239"/>
          <p:cNvSpPr txBox="1"/>
          <p:nvPr>
            <p:ph idx="6" type="subTitle"/>
          </p:nvPr>
        </p:nvSpPr>
        <p:spPr>
          <a:xfrm>
            <a:off x="2705575" y="14723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4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9pPr>
          </a:lstStyle>
          <a:p/>
        </p:txBody>
      </p:sp>
      <p:sp>
        <p:nvSpPr>
          <p:cNvPr id="4336" name="Google Shape;4336;p239"/>
          <p:cNvSpPr txBox="1"/>
          <p:nvPr>
            <p:ph idx="7" type="subTitle"/>
          </p:nvPr>
        </p:nvSpPr>
        <p:spPr>
          <a:xfrm>
            <a:off x="2705575" y="20218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4337" name="Google Shape;4337;p239"/>
          <p:cNvSpPr txBox="1"/>
          <p:nvPr>
            <p:ph idx="8" type="subTitle"/>
          </p:nvPr>
        </p:nvSpPr>
        <p:spPr>
          <a:xfrm>
            <a:off x="2705575" y="32853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9pPr>
          </a:lstStyle>
          <a:p/>
        </p:txBody>
      </p:sp>
      <p:sp>
        <p:nvSpPr>
          <p:cNvPr id="4338" name="Google Shape;4338;p239"/>
          <p:cNvSpPr txBox="1"/>
          <p:nvPr>
            <p:ph idx="9" type="subTitle"/>
          </p:nvPr>
        </p:nvSpPr>
        <p:spPr>
          <a:xfrm>
            <a:off x="4899700" y="13682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4339" name="Google Shape;4339;p239"/>
          <p:cNvSpPr txBox="1"/>
          <p:nvPr>
            <p:ph idx="13" type="subTitle"/>
          </p:nvPr>
        </p:nvSpPr>
        <p:spPr>
          <a:xfrm>
            <a:off x="4899700" y="14723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4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sz="1400">
                <a:latin typeface="Space Grotesk SemiBold"/>
                <a:ea typeface="Space Grotesk SemiBold"/>
                <a:cs typeface="Space Grotesk SemiBold"/>
                <a:sym typeface="Space Grotesk SemiBold"/>
              </a:defRPr>
            </a:lvl9pPr>
          </a:lstStyle>
          <a:p/>
        </p:txBody>
      </p:sp>
      <p:sp>
        <p:nvSpPr>
          <p:cNvPr id="4340" name="Google Shape;4340;p239"/>
          <p:cNvSpPr txBox="1"/>
          <p:nvPr>
            <p:ph idx="14" type="subTitle"/>
          </p:nvPr>
        </p:nvSpPr>
        <p:spPr>
          <a:xfrm>
            <a:off x="4899700" y="20218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4341" name="Google Shape;4341;p239"/>
          <p:cNvSpPr txBox="1"/>
          <p:nvPr>
            <p:ph idx="15" type="subTitle"/>
          </p:nvPr>
        </p:nvSpPr>
        <p:spPr>
          <a:xfrm>
            <a:off x="4899700" y="32853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0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00"/>
              <a:buFont typeface="Space Grotesk SemiBold"/>
              <a:buNone/>
              <a:defRPr sz="1100">
                <a:solidFill>
                  <a:srgbClr val="21B0E2"/>
                </a:solidFill>
                <a:latin typeface="Space Grotesk SemiBold"/>
                <a:ea typeface="Space Grotesk SemiBold"/>
                <a:cs typeface="Space Grotesk SemiBold"/>
                <a:sym typeface="Space Grotesk SemiBold"/>
              </a:defRPr>
            </a:lvl9pPr>
          </a:lstStyle>
          <a:p/>
        </p:txBody>
      </p:sp>
      <p:cxnSp>
        <p:nvCxnSpPr>
          <p:cNvPr id="4342" name="Google Shape;4342;p239"/>
          <p:cNvCxnSpPr/>
          <p:nvPr/>
        </p:nvCxnSpPr>
        <p:spPr>
          <a:xfrm>
            <a:off x="511590" y="3254682"/>
            <a:ext cx="1999200" cy="0"/>
          </a:xfrm>
          <a:prstGeom prst="straightConnector1">
            <a:avLst/>
          </a:prstGeom>
          <a:noFill/>
          <a:ln cap="flat" cmpd="sng" w="9525">
            <a:solidFill>
              <a:srgbClr val="999999"/>
            </a:solidFill>
            <a:prstDash val="solid"/>
            <a:round/>
            <a:headEnd len="med" w="med" type="none"/>
            <a:tailEnd len="med" w="med" type="none"/>
          </a:ln>
        </p:spPr>
      </p:cxnSp>
      <p:cxnSp>
        <p:nvCxnSpPr>
          <p:cNvPr id="4343" name="Google Shape;4343;p239"/>
          <p:cNvCxnSpPr/>
          <p:nvPr/>
        </p:nvCxnSpPr>
        <p:spPr>
          <a:xfrm>
            <a:off x="4899840" y="3254682"/>
            <a:ext cx="1999200" cy="0"/>
          </a:xfrm>
          <a:prstGeom prst="straightConnector1">
            <a:avLst/>
          </a:prstGeom>
          <a:noFill/>
          <a:ln cap="flat" cmpd="sng" w="9525">
            <a:solidFill>
              <a:srgbClr val="999999"/>
            </a:solidFill>
            <a:prstDash val="solid"/>
            <a:round/>
            <a:headEnd len="med" w="med" type="none"/>
            <a:tailEnd len="med" w="med" type="none"/>
          </a:ln>
        </p:spPr>
      </p:cxnSp>
      <p:cxnSp>
        <p:nvCxnSpPr>
          <p:cNvPr id="4344" name="Google Shape;4344;p239"/>
          <p:cNvCxnSpPr/>
          <p:nvPr/>
        </p:nvCxnSpPr>
        <p:spPr>
          <a:xfrm>
            <a:off x="2705715" y="3254682"/>
            <a:ext cx="1999200" cy="0"/>
          </a:xfrm>
          <a:prstGeom prst="straightConnector1">
            <a:avLst/>
          </a:prstGeom>
          <a:noFill/>
          <a:ln cap="flat" cmpd="sng" w="9525">
            <a:solidFill>
              <a:srgbClr val="999999"/>
            </a:solidFill>
            <a:prstDash val="solid"/>
            <a:round/>
            <a:headEnd len="med" w="med" type="none"/>
            <a:tailEnd len="med" w="med" type="none"/>
          </a:ln>
        </p:spPr>
      </p:cxnSp>
      <p:cxnSp>
        <p:nvCxnSpPr>
          <p:cNvPr id="4345" name="Google Shape;4345;p239"/>
          <p:cNvCxnSpPr/>
          <p:nvPr/>
        </p:nvCxnSpPr>
        <p:spPr>
          <a:xfrm>
            <a:off x="7068340" y="3254682"/>
            <a:ext cx="19992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6" name="Shape 4346"/>
        <p:cNvGrpSpPr/>
        <p:nvPr/>
      </p:nvGrpSpPr>
      <p:grpSpPr>
        <a:xfrm>
          <a:off x="0" y="0"/>
          <a:ext cx="0" cy="0"/>
          <a:chOff x="0" y="0"/>
          <a:chExt cx="0" cy="0"/>
        </a:xfrm>
      </p:grpSpPr>
      <p:sp>
        <p:nvSpPr>
          <p:cNvPr id="4347" name="Google Shape;4347;p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ern Data Stack 1">
  <p:cSld name="Title and Content_4_1">
    <p:bg>
      <p:bgPr>
        <a:solidFill>
          <a:srgbClr val="EBE8ED"/>
        </a:solidFill>
      </p:bgPr>
    </p:bg>
    <p:spTree>
      <p:nvGrpSpPr>
        <p:cNvPr id="4348" name="Shape 4348"/>
        <p:cNvGrpSpPr/>
        <p:nvPr/>
      </p:nvGrpSpPr>
      <p:grpSpPr>
        <a:xfrm>
          <a:off x="0" y="0"/>
          <a:ext cx="0" cy="0"/>
          <a:chOff x="0" y="0"/>
          <a:chExt cx="0" cy="0"/>
        </a:xfrm>
      </p:grpSpPr>
      <p:sp>
        <p:nvSpPr>
          <p:cNvPr id="4349" name="Google Shape;4349;p24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4350" name="Google Shape;4350;p241"/>
          <p:cNvGrpSpPr/>
          <p:nvPr/>
        </p:nvGrpSpPr>
        <p:grpSpPr>
          <a:xfrm>
            <a:off x="8663998" y="179528"/>
            <a:ext cx="202208" cy="201860"/>
            <a:chOff x="1294323" y="449402"/>
            <a:chExt cx="444608" cy="443844"/>
          </a:xfrm>
        </p:grpSpPr>
        <p:sp>
          <p:nvSpPr>
            <p:cNvPr id="4351" name="Google Shape;4351;p24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52" name="Google Shape;4352;p24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53" name="Google Shape;4353;p24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54" name="Google Shape;4354;p24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55" name="Google Shape;4355;p24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56" name="Google Shape;4356;p24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357" name="Google Shape;4357;p241"/>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4358" name="Google Shape;4358;p241"/>
          <p:cNvSpPr txBox="1"/>
          <p:nvPr>
            <p:ph idx="2" type="title"/>
          </p:nvPr>
        </p:nvSpPr>
        <p:spPr>
          <a:xfrm>
            <a:off x="220675" y="732575"/>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rgbClr val="999999"/>
                </a:solidFill>
                <a:latin typeface="Space Grotesk SemiBold"/>
                <a:ea typeface="Space Grotesk SemiBold"/>
                <a:cs typeface="Space Grotesk SemiBold"/>
                <a:sym typeface="Space Grotesk SemiBold"/>
              </a:defRPr>
            </a:lvl1pPr>
            <a:lvl2pPr lvl="1">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2pPr>
            <a:lvl3pPr lvl="2">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3pPr>
            <a:lvl4pPr lvl="3">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4pPr>
            <a:lvl5pPr lvl="4">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5pPr>
            <a:lvl6pPr lvl="5">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6pPr>
            <a:lvl7pPr lvl="6">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7pPr>
            <a:lvl8pPr lvl="7">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8pPr>
            <a:lvl9pPr lvl="8">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darkblue_bg 1">
  <p:cSld name="Title and Content_2_5">
    <p:bg>
      <p:bgPr>
        <a:solidFill>
          <a:schemeClr val="dk1"/>
        </a:solidFill>
      </p:bgPr>
    </p:bg>
    <p:spTree>
      <p:nvGrpSpPr>
        <p:cNvPr id="4359" name="Shape 4359"/>
        <p:cNvGrpSpPr/>
        <p:nvPr/>
      </p:nvGrpSpPr>
      <p:grpSpPr>
        <a:xfrm>
          <a:off x="0" y="0"/>
          <a:ext cx="0" cy="0"/>
          <a:chOff x="0" y="0"/>
          <a:chExt cx="0" cy="0"/>
        </a:xfrm>
      </p:grpSpPr>
      <p:sp>
        <p:nvSpPr>
          <p:cNvPr id="4360" name="Google Shape;4360;p242"/>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4361" name="Google Shape;4361;p242"/>
          <p:cNvGrpSpPr/>
          <p:nvPr/>
        </p:nvGrpSpPr>
        <p:grpSpPr>
          <a:xfrm>
            <a:off x="8658878" y="144286"/>
            <a:ext cx="202208" cy="201860"/>
            <a:chOff x="1294323" y="449402"/>
            <a:chExt cx="444608" cy="443844"/>
          </a:xfrm>
        </p:grpSpPr>
        <p:sp>
          <p:nvSpPr>
            <p:cNvPr id="4362" name="Google Shape;4362;p24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63" name="Google Shape;4363;p24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64" name="Google Shape;4364;p24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65" name="Google Shape;4365;p24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66" name="Google Shape;4366;p24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67" name="Google Shape;4367;p24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368" name="Google Shape;4368;p242"/>
          <p:cNvSpPr txBox="1"/>
          <p:nvPr>
            <p:ph idx="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lt1"/>
                </a:solidFill>
                <a:latin typeface="Space Grotesk"/>
                <a:ea typeface="Space Grotesk"/>
                <a:cs typeface="Space Grotesk"/>
                <a:sym typeface="Space Grotesk"/>
              </a:defRPr>
            </a:lvl1pPr>
            <a:lvl2pPr lvl="1" algn="l">
              <a:buNone/>
              <a:defRPr sz="700">
                <a:solidFill>
                  <a:schemeClr val="lt1"/>
                </a:solidFill>
                <a:latin typeface="Space Grotesk"/>
                <a:ea typeface="Space Grotesk"/>
                <a:cs typeface="Space Grotesk"/>
                <a:sym typeface="Space Grotesk"/>
              </a:defRPr>
            </a:lvl2pPr>
            <a:lvl3pPr lvl="2" algn="l">
              <a:buNone/>
              <a:defRPr sz="700">
                <a:solidFill>
                  <a:schemeClr val="lt1"/>
                </a:solidFill>
                <a:latin typeface="Space Grotesk"/>
                <a:ea typeface="Space Grotesk"/>
                <a:cs typeface="Space Grotesk"/>
                <a:sym typeface="Space Grotesk"/>
              </a:defRPr>
            </a:lvl3pPr>
            <a:lvl4pPr lvl="3" algn="l">
              <a:buNone/>
              <a:defRPr sz="700">
                <a:solidFill>
                  <a:schemeClr val="lt1"/>
                </a:solidFill>
                <a:latin typeface="Space Grotesk"/>
                <a:ea typeface="Space Grotesk"/>
                <a:cs typeface="Space Grotesk"/>
                <a:sym typeface="Space Grotesk"/>
              </a:defRPr>
            </a:lvl4pPr>
            <a:lvl5pPr lvl="4" algn="l">
              <a:buNone/>
              <a:defRPr sz="700">
                <a:solidFill>
                  <a:schemeClr val="lt1"/>
                </a:solidFill>
                <a:latin typeface="Space Grotesk"/>
                <a:ea typeface="Space Grotesk"/>
                <a:cs typeface="Space Grotesk"/>
                <a:sym typeface="Space Grotesk"/>
              </a:defRPr>
            </a:lvl5pPr>
            <a:lvl6pPr lvl="5" algn="l">
              <a:buNone/>
              <a:defRPr sz="700">
                <a:solidFill>
                  <a:schemeClr val="lt1"/>
                </a:solidFill>
                <a:latin typeface="Space Grotesk"/>
                <a:ea typeface="Space Grotesk"/>
                <a:cs typeface="Space Grotesk"/>
                <a:sym typeface="Space Grotesk"/>
              </a:defRPr>
            </a:lvl6pPr>
            <a:lvl7pPr lvl="6" algn="l">
              <a:buNone/>
              <a:defRPr sz="700">
                <a:solidFill>
                  <a:schemeClr val="lt1"/>
                </a:solidFill>
                <a:latin typeface="Space Grotesk"/>
                <a:ea typeface="Space Grotesk"/>
                <a:cs typeface="Space Grotesk"/>
                <a:sym typeface="Space Grotesk"/>
              </a:defRPr>
            </a:lvl7pPr>
            <a:lvl8pPr lvl="7" algn="l">
              <a:buNone/>
              <a:defRPr sz="700">
                <a:solidFill>
                  <a:schemeClr val="lt1"/>
                </a:solidFill>
                <a:latin typeface="Space Grotesk"/>
                <a:ea typeface="Space Grotesk"/>
                <a:cs typeface="Space Grotesk"/>
                <a:sym typeface="Space Grotesk"/>
              </a:defRPr>
            </a:lvl8pPr>
            <a:lvl9pPr lvl="8" algn="l">
              <a:buNone/>
              <a:defRPr sz="700">
                <a:solidFill>
                  <a:schemeClr val="lt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4369" name="Google Shape;4369;p242"/>
          <p:cNvGrpSpPr/>
          <p:nvPr/>
        </p:nvGrpSpPr>
        <p:grpSpPr>
          <a:xfrm>
            <a:off x="8658878" y="144286"/>
            <a:ext cx="202208" cy="201860"/>
            <a:chOff x="1294323" y="449402"/>
            <a:chExt cx="444608" cy="443844"/>
          </a:xfrm>
        </p:grpSpPr>
        <p:sp>
          <p:nvSpPr>
            <p:cNvPr id="4370" name="Google Shape;4370;p24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71" name="Google Shape;4371;p24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72" name="Google Shape;4372;p24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73" name="Google Shape;4373;p24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74" name="Google Shape;4374;p24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4375" name="Google Shape;4375;p24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grpSp>
      <p:sp>
        <p:nvSpPr>
          <p:cNvPr id="4376" name="Google Shape;4376;p242"/>
          <p:cNvSpPr txBox="1"/>
          <p:nvPr>
            <p:ph type="title"/>
          </p:nvPr>
        </p:nvSpPr>
        <p:spPr>
          <a:xfrm>
            <a:off x="230490" y="1267692"/>
            <a:ext cx="1227000" cy="827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alable Teams 2 1">
  <p:cSld name="Title and Content_3_1_2_1_1_1_1_1">
    <p:spTree>
      <p:nvGrpSpPr>
        <p:cNvPr id="4377" name="Shape 4377"/>
        <p:cNvGrpSpPr/>
        <p:nvPr/>
      </p:nvGrpSpPr>
      <p:grpSpPr>
        <a:xfrm>
          <a:off x="0" y="0"/>
          <a:ext cx="0" cy="0"/>
          <a:chOff x="0" y="0"/>
          <a:chExt cx="0" cy="0"/>
        </a:xfrm>
      </p:grpSpPr>
      <p:pic>
        <p:nvPicPr>
          <p:cNvPr id="4378" name="Google Shape;4378;p243"/>
          <p:cNvPicPr preferRelativeResize="0"/>
          <p:nvPr/>
        </p:nvPicPr>
        <p:blipFill rotWithShape="1">
          <a:blip r:embed="rId2">
            <a:alphaModFix/>
          </a:blip>
          <a:srcRect b="-900" l="0" r="0" t="900"/>
          <a:stretch/>
        </p:blipFill>
        <p:spPr>
          <a:xfrm>
            <a:off x="-74225" y="-20325"/>
            <a:ext cx="9279501" cy="5333499"/>
          </a:xfrm>
          <a:prstGeom prst="rect">
            <a:avLst/>
          </a:prstGeom>
          <a:noFill/>
          <a:ln>
            <a:noFill/>
          </a:ln>
        </p:spPr>
      </p:pic>
      <p:sp>
        <p:nvSpPr>
          <p:cNvPr id="4379" name="Google Shape;4379;p24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latin typeface="Space Grotesk"/>
                <a:ea typeface="Space Grotesk"/>
                <a:cs typeface="Space Grotesk"/>
                <a:sym typeface="Space Grotesk"/>
              </a:defRPr>
            </a:lvl1pPr>
            <a:lvl2pPr lvl="1" algn="r">
              <a:buNone/>
              <a:defRPr sz="700">
                <a:latin typeface="Space Grotesk"/>
                <a:ea typeface="Space Grotesk"/>
                <a:cs typeface="Space Grotesk"/>
                <a:sym typeface="Space Grotesk"/>
              </a:defRPr>
            </a:lvl2pPr>
            <a:lvl3pPr lvl="2" algn="r">
              <a:buNone/>
              <a:defRPr sz="700">
                <a:latin typeface="Space Grotesk"/>
                <a:ea typeface="Space Grotesk"/>
                <a:cs typeface="Space Grotesk"/>
                <a:sym typeface="Space Grotesk"/>
              </a:defRPr>
            </a:lvl3pPr>
            <a:lvl4pPr lvl="3" algn="r">
              <a:buNone/>
              <a:defRPr sz="700">
                <a:latin typeface="Space Grotesk"/>
                <a:ea typeface="Space Grotesk"/>
                <a:cs typeface="Space Grotesk"/>
                <a:sym typeface="Space Grotesk"/>
              </a:defRPr>
            </a:lvl4pPr>
            <a:lvl5pPr lvl="4" algn="r">
              <a:buNone/>
              <a:defRPr sz="700">
                <a:latin typeface="Space Grotesk"/>
                <a:ea typeface="Space Grotesk"/>
                <a:cs typeface="Space Grotesk"/>
                <a:sym typeface="Space Grotesk"/>
              </a:defRPr>
            </a:lvl5pPr>
            <a:lvl6pPr lvl="5" algn="r">
              <a:buNone/>
              <a:defRPr sz="700">
                <a:latin typeface="Space Grotesk"/>
                <a:ea typeface="Space Grotesk"/>
                <a:cs typeface="Space Grotesk"/>
                <a:sym typeface="Space Grotesk"/>
              </a:defRPr>
            </a:lvl6pPr>
            <a:lvl7pPr lvl="6" algn="r">
              <a:buNone/>
              <a:defRPr sz="700">
                <a:latin typeface="Space Grotesk"/>
                <a:ea typeface="Space Grotesk"/>
                <a:cs typeface="Space Grotesk"/>
                <a:sym typeface="Space Grotesk"/>
              </a:defRPr>
            </a:lvl7pPr>
            <a:lvl8pPr lvl="7" algn="r">
              <a:buNone/>
              <a:defRPr sz="700">
                <a:latin typeface="Space Grotesk"/>
                <a:ea typeface="Space Grotesk"/>
                <a:cs typeface="Space Grotesk"/>
                <a:sym typeface="Space Grotesk"/>
              </a:defRPr>
            </a:lvl8pPr>
            <a:lvl9pPr lvl="8" algn="r">
              <a:buNone/>
              <a:defRPr sz="700">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4380" name="Google Shape;4380;p243"/>
          <p:cNvGrpSpPr/>
          <p:nvPr/>
        </p:nvGrpSpPr>
        <p:grpSpPr>
          <a:xfrm>
            <a:off x="8663998" y="179528"/>
            <a:ext cx="202208" cy="201860"/>
            <a:chOff x="1294323" y="449402"/>
            <a:chExt cx="444608" cy="443844"/>
          </a:xfrm>
        </p:grpSpPr>
        <p:sp>
          <p:nvSpPr>
            <p:cNvPr id="4381" name="Google Shape;4381;p24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82" name="Google Shape;4382;p24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83" name="Google Shape;4383;p24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84" name="Google Shape;4384;p24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85" name="Google Shape;4385;p24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86" name="Google Shape;4386;p24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3738"/>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4387" name="Google Shape;4387;p243"/>
          <p:cNvSpPr txBox="1"/>
          <p:nvPr>
            <p:ph type="title"/>
          </p:nvPr>
        </p:nvSpPr>
        <p:spPr>
          <a:xfrm>
            <a:off x="307221" y="1607919"/>
            <a:ext cx="3483000" cy="659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3000">
                <a:solidFill>
                  <a:schemeClr val="lt1"/>
                </a:solidFill>
                <a:latin typeface="Space Grotesk SemiBold"/>
                <a:ea typeface="Space Grotesk SemiBold"/>
                <a:cs typeface="Space Grotesk SemiBold"/>
                <a:sym typeface="Space Grotesk SemiBold"/>
              </a:defRPr>
            </a:lvl1pPr>
            <a:lvl2pPr lvl="1">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2pPr>
            <a:lvl3pPr lvl="2">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3pPr>
            <a:lvl4pPr lvl="3">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4pPr>
            <a:lvl5pPr lvl="4">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5pPr>
            <a:lvl6pPr lvl="5">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6pPr>
            <a:lvl7pPr lvl="6">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7pPr>
            <a:lvl8pPr lvl="7">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8pPr>
            <a:lvl9pPr lvl="8">
              <a:spcBef>
                <a:spcPts val="0"/>
              </a:spcBef>
              <a:spcAft>
                <a:spcPts val="0"/>
              </a:spcAft>
              <a:buClr>
                <a:schemeClr val="lt1"/>
              </a:buClr>
              <a:buSzPts val="3000"/>
              <a:buFont typeface="Space Grotesk SemiBold"/>
              <a:buNone/>
              <a:defRPr sz="3000">
                <a:solidFill>
                  <a:schemeClr val="lt1"/>
                </a:solidFill>
                <a:latin typeface="Space Grotesk SemiBold"/>
                <a:ea typeface="Space Grotesk SemiBold"/>
                <a:cs typeface="Space Grotesk SemiBold"/>
                <a:sym typeface="Space Grotesk SemiBold"/>
              </a:defRPr>
            </a:lvl9pPr>
          </a:lstStyle>
          <a:p/>
        </p:txBody>
      </p:sp>
    </p:spTree>
  </p:cSld>
  <p:clrMapOvr>
    <a:masterClrMapping/>
  </p:clrMapOvr>
  <p:extLst>
    <p:ext uri="{DCECCB84-F9BA-43D5-87BE-67443E8EF086}">
      <p15:sldGuideLst>
        <p15:guide id="1" pos="2015">
          <p15:clr>
            <a:schemeClr val="accent4"/>
          </p15:clr>
        </p15:guide>
        <p15:guide id="2" pos="849">
          <p15:clr>
            <a:schemeClr val="accent4"/>
          </p15:clr>
        </p15:guide>
        <p15:guide id="3" orient="horz" pos="1098">
          <p15:clr>
            <a:schemeClr val="accent4"/>
          </p15:clr>
        </p15:guide>
        <p15:guide id="4" orient="horz" pos="2149">
          <p15:clr>
            <a:schemeClr val="accent4"/>
          </p15:clr>
        </p15:guide>
      </p15:sldGuideLst>
    </p:ext>
  </p:extLst>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it">
  <p:cSld name="CUSTOM">
    <p:bg>
      <p:bgPr>
        <a:blipFill>
          <a:blip r:embed="rId2">
            <a:alphaModFix/>
          </a:blip>
          <a:stretch>
            <a:fillRect/>
          </a:stretch>
        </a:blipFill>
      </p:bgPr>
    </p:bg>
    <p:spTree>
      <p:nvGrpSpPr>
        <p:cNvPr id="4392" name="Shape 4392"/>
        <p:cNvGrpSpPr/>
        <p:nvPr/>
      </p:nvGrpSpPr>
      <p:grpSpPr>
        <a:xfrm>
          <a:off x="0" y="0"/>
          <a:ext cx="0" cy="0"/>
          <a:chOff x="0" y="0"/>
          <a:chExt cx="0" cy="0"/>
        </a:xfrm>
      </p:grpSpPr>
      <p:sp>
        <p:nvSpPr>
          <p:cNvPr id="4393" name="Google Shape;4393;p24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94" name="Google Shape;4394;p24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u="none" cap="none" strike="noStrike">
                <a:solidFill>
                  <a:schemeClr val="lt1"/>
                </a:solidFill>
                <a:latin typeface="Arial"/>
                <a:ea typeface="Arial"/>
                <a:cs typeface="Arial"/>
                <a:sym typeface="Arial"/>
              </a:rPr>
              <a:t>© 202</a:t>
            </a:r>
            <a:r>
              <a:rPr lang="en" sz="600">
                <a:solidFill>
                  <a:schemeClr val="lt1"/>
                </a:solidFill>
              </a:rPr>
              <a:t>5</a:t>
            </a:r>
            <a:r>
              <a:rPr b="0" i="0" lang="en" sz="600" u="none" cap="none" strike="noStrike">
                <a:solidFill>
                  <a:schemeClr val="lt1"/>
                </a:solidFill>
                <a:latin typeface="Arial"/>
                <a:ea typeface="Arial"/>
                <a:cs typeface="Arial"/>
                <a:sym typeface="Arial"/>
              </a:rPr>
              <a:t> Snowflake Inc. All Rights Reserved</a:t>
            </a:r>
            <a:endParaRPr b="0" i="0" sz="600" u="none" cap="none" strike="noStrike">
              <a:solidFill>
                <a:schemeClr val="lt1"/>
              </a:solidFill>
              <a:latin typeface="Arial"/>
              <a:ea typeface="Arial"/>
              <a:cs typeface="Arial"/>
              <a:sym typeface="Arial"/>
            </a:endParaRPr>
          </a:p>
        </p:txBody>
      </p:sp>
      <p:pic>
        <p:nvPicPr>
          <p:cNvPr id="4395" name="Google Shape;4395;p245"/>
          <p:cNvPicPr preferRelativeResize="0"/>
          <p:nvPr/>
        </p:nvPicPr>
        <p:blipFill>
          <a:blip r:embed="rId3">
            <a:alphaModFix/>
          </a:blip>
          <a:stretch>
            <a:fillRect/>
          </a:stretch>
        </p:blipFill>
        <p:spPr>
          <a:xfrm>
            <a:off x="726125" y="590575"/>
            <a:ext cx="2697025" cy="219077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1">
  <p:cSld name="Title and Content_3_1_1_1_1_1_1_1_1">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26"/>
          <p:cNvSpPr txBox="1"/>
          <p:nvPr>
            <p:ph type="title"/>
          </p:nvPr>
        </p:nvSpPr>
        <p:spPr>
          <a:xfrm>
            <a:off x="183786" y="1987195"/>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grpSp>
        <p:nvGrpSpPr>
          <p:cNvPr id="238" name="Google Shape;238;p26"/>
          <p:cNvGrpSpPr/>
          <p:nvPr/>
        </p:nvGrpSpPr>
        <p:grpSpPr>
          <a:xfrm>
            <a:off x="282642" y="320015"/>
            <a:ext cx="1459867" cy="287078"/>
            <a:chOff x="1294323" y="449402"/>
            <a:chExt cx="2273936" cy="443844"/>
          </a:xfrm>
        </p:grpSpPr>
        <p:grpSp>
          <p:nvGrpSpPr>
            <p:cNvPr id="239" name="Google Shape;239;p26"/>
            <p:cNvGrpSpPr/>
            <p:nvPr/>
          </p:nvGrpSpPr>
          <p:grpSpPr>
            <a:xfrm>
              <a:off x="1294323" y="449402"/>
              <a:ext cx="444608" cy="443844"/>
              <a:chOff x="1294323" y="449402"/>
              <a:chExt cx="444608" cy="443844"/>
            </a:xfrm>
          </p:grpSpPr>
          <p:sp>
            <p:nvSpPr>
              <p:cNvPr id="240" name="Google Shape;240;p2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41" name="Google Shape;241;p2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42" name="Google Shape;242;p2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43" name="Google Shape;243;p2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44" name="Google Shape;244;p2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45" name="Google Shape;245;p2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46" name="Google Shape;246;p26"/>
            <p:cNvGrpSpPr/>
            <p:nvPr/>
          </p:nvGrpSpPr>
          <p:grpSpPr>
            <a:xfrm>
              <a:off x="1894168" y="530257"/>
              <a:ext cx="1674091" cy="287925"/>
              <a:chOff x="1894168" y="530257"/>
              <a:chExt cx="1674091" cy="287925"/>
            </a:xfrm>
          </p:grpSpPr>
          <p:sp>
            <p:nvSpPr>
              <p:cNvPr id="247" name="Google Shape;247;p26"/>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48" name="Google Shape;248;p26"/>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49" name="Google Shape;249;p26"/>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0" name="Google Shape;250;p26"/>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1" name="Google Shape;251;p26"/>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2" name="Google Shape;252;p26"/>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3" name="Google Shape;253;p26"/>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54" name="Google Shape;254;p26"/>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55" name="Google Shape;255;p26"/>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2023</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
        <p:nvSpPr>
          <p:cNvPr id="256" name="Google Shape;256;p26"/>
          <p:cNvSpPr txBox="1"/>
          <p:nvPr>
            <p:ph idx="1" type="subTitle"/>
          </p:nvPr>
        </p:nvSpPr>
        <p:spPr>
          <a:xfrm>
            <a:off x="235012" y="3118318"/>
            <a:ext cx="35112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300"/>
              <a:buNone/>
              <a:defRPr sz="13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300"/>
              <a:buNone/>
              <a:defRPr sz="1300">
                <a:solidFill>
                  <a:schemeClr val="lt1"/>
                </a:solidFill>
              </a:defRPr>
            </a:lvl2pPr>
            <a:lvl3pPr lvl="2">
              <a:spcBef>
                <a:spcPts val="0"/>
              </a:spcBef>
              <a:spcAft>
                <a:spcPts val="0"/>
              </a:spcAft>
              <a:buClr>
                <a:schemeClr val="lt1"/>
              </a:buClr>
              <a:buSzPts val="1300"/>
              <a:buNone/>
              <a:defRPr sz="1300">
                <a:solidFill>
                  <a:schemeClr val="lt1"/>
                </a:solidFill>
              </a:defRPr>
            </a:lvl3pPr>
            <a:lvl4pPr lvl="3">
              <a:spcBef>
                <a:spcPts val="0"/>
              </a:spcBef>
              <a:spcAft>
                <a:spcPts val="0"/>
              </a:spcAft>
              <a:buClr>
                <a:schemeClr val="lt1"/>
              </a:buClr>
              <a:buSzPts val="1300"/>
              <a:buNone/>
              <a:defRPr sz="1300">
                <a:solidFill>
                  <a:schemeClr val="lt1"/>
                </a:solidFill>
              </a:defRPr>
            </a:lvl4pPr>
            <a:lvl5pPr lvl="4">
              <a:spcBef>
                <a:spcPts val="0"/>
              </a:spcBef>
              <a:spcAft>
                <a:spcPts val="0"/>
              </a:spcAft>
              <a:buClr>
                <a:schemeClr val="lt1"/>
              </a:buClr>
              <a:buSzPts val="1300"/>
              <a:buNone/>
              <a:defRPr sz="1300">
                <a:solidFill>
                  <a:schemeClr val="lt1"/>
                </a:solidFill>
              </a:defRPr>
            </a:lvl5pPr>
            <a:lvl6pPr lvl="5">
              <a:spcBef>
                <a:spcPts val="0"/>
              </a:spcBef>
              <a:spcAft>
                <a:spcPts val="0"/>
              </a:spcAft>
              <a:buClr>
                <a:schemeClr val="lt1"/>
              </a:buClr>
              <a:buSzPts val="1300"/>
              <a:buNone/>
              <a:defRPr sz="1300">
                <a:solidFill>
                  <a:schemeClr val="lt1"/>
                </a:solidFill>
              </a:defRPr>
            </a:lvl6pPr>
            <a:lvl7pPr lvl="6">
              <a:spcBef>
                <a:spcPts val="0"/>
              </a:spcBef>
              <a:spcAft>
                <a:spcPts val="0"/>
              </a:spcAft>
              <a:buClr>
                <a:schemeClr val="lt1"/>
              </a:buClr>
              <a:buSzPts val="1300"/>
              <a:buNone/>
              <a:defRPr sz="1300">
                <a:solidFill>
                  <a:schemeClr val="lt1"/>
                </a:solidFill>
              </a:defRPr>
            </a:lvl7pPr>
            <a:lvl8pPr lvl="7">
              <a:spcBef>
                <a:spcPts val="0"/>
              </a:spcBef>
              <a:spcAft>
                <a:spcPts val="0"/>
              </a:spcAft>
              <a:buClr>
                <a:schemeClr val="lt1"/>
              </a:buClr>
              <a:buSzPts val="1300"/>
              <a:buNone/>
              <a:defRPr sz="1300">
                <a:solidFill>
                  <a:schemeClr val="lt1"/>
                </a:solidFill>
              </a:defRPr>
            </a:lvl8pPr>
            <a:lvl9pPr lvl="8">
              <a:spcBef>
                <a:spcPts val="0"/>
              </a:spcBef>
              <a:spcAft>
                <a:spcPts val="0"/>
              </a:spcAft>
              <a:buClr>
                <a:schemeClr val="lt1"/>
              </a:buClr>
              <a:buSzPts val="1300"/>
              <a:buNone/>
              <a:defRPr sz="1300">
                <a:solidFill>
                  <a:schemeClr val="lt1"/>
                </a:solidFil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Cover 01">
    <p:bg>
      <p:bgPr>
        <a:blipFill>
          <a:blip r:embed="rId2">
            <a:alphaModFix/>
          </a:blip>
          <a:stretch>
            <a:fillRect/>
          </a:stretch>
        </a:blipFill>
      </p:bgPr>
    </p:bg>
    <p:spTree>
      <p:nvGrpSpPr>
        <p:cNvPr id="4396" name="Shape 4396"/>
        <p:cNvGrpSpPr/>
        <p:nvPr/>
      </p:nvGrpSpPr>
      <p:grpSpPr>
        <a:xfrm>
          <a:off x="0" y="0"/>
          <a:ext cx="0" cy="0"/>
          <a:chOff x="0" y="0"/>
          <a:chExt cx="0" cy="0"/>
        </a:xfrm>
      </p:grpSpPr>
      <p:sp>
        <p:nvSpPr>
          <p:cNvPr id="4397" name="Google Shape;4397;p246"/>
          <p:cNvSpPr txBox="1"/>
          <p:nvPr>
            <p:ph idx="1" type="subTitle"/>
          </p:nvPr>
        </p:nvSpPr>
        <p:spPr>
          <a:xfrm>
            <a:off x="364876" y="3131803"/>
            <a:ext cx="5919900" cy="409200"/>
          </a:xfrm>
          <a:prstGeom prst="rect">
            <a:avLst/>
          </a:prstGeom>
          <a:noFill/>
          <a:ln>
            <a:noFill/>
          </a:ln>
        </p:spPr>
        <p:txBody>
          <a:bodyPr anchorCtr="0" anchor="t" bIns="22850" lIns="91450" spcFirstLastPara="1" rIns="45725" wrap="square" tIns="0">
            <a:noAutofit/>
          </a:bodyPr>
          <a:lstStyle>
            <a:lvl1pPr lvl="0" algn="l">
              <a:lnSpc>
                <a:spcPct val="114000"/>
              </a:lnSpc>
              <a:spcBef>
                <a:spcPts val="0"/>
              </a:spcBef>
              <a:spcAft>
                <a:spcPts val="0"/>
              </a:spcAft>
              <a:buClr>
                <a:schemeClr val="dk1"/>
              </a:buClr>
              <a:buSzPts val="1800"/>
              <a:buNone/>
              <a:defRPr b="1" sz="1800">
                <a:solidFill>
                  <a:schemeClr val="dk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398" name="Google Shape;4398;p246"/>
          <p:cNvSpPr txBox="1"/>
          <p:nvPr>
            <p:ph idx="2" type="body"/>
          </p:nvPr>
        </p:nvSpPr>
        <p:spPr>
          <a:xfrm>
            <a:off x="364876" y="4184597"/>
            <a:ext cx="3635400" cy="379500"/>
          </a:xfrm>
          <a:prstGeom prst="rect">
            <a:avLst/>
          </a:prstGeom>
          <a:noFill/>
          <a:ln>
            <a:noFill/>
          </a:ln>
        </p:spPr>
        <p:txBody>
          <a:bodyPr anchorCtr="0" anchor="b" bIns="22850" lIns="91450" spcFirstLastPara="1" rIns="45725" wrap="square" tIns="22850">
            <a:noAutofit/>
          </a:bodyPr>
          <a:lstStyle>
            <a:lvl1pPr indent="-228600" lvl="0" marL="457200" algn="l">
              <a:lnSpc>
                <a:spcPct val="114000"/>
              </a:lnSpc>
              <a:spcBef>
                <a:spcPts val="0"/>
              </a:spcBef>
              <a:spcAft>
                <a:spcPts val="0"/>
              </a:spcAft>
              <a:buClr>
                <a:schemeClr val="dk1"/>
              </a:buClr>
              <a:buSzPts val="1400"/>
              <a:buNone/>
              <a:defRPr b="1" sz="1400">
                <a:solidFill>
                  <a:schemeClr val="dk1"/>
                </a:solidFill>
              </a:defRPr>
            </a:lvl1pPr>
            <a:lvl2pPr indent="-228600" lvl="1" marL="914400" algn="l">
              <a:lnSpc>
                <a:spcPct val="114000"/>
              </a:lnSpc>
              <a:spcBef>
                <a:spcPts val="0"/>
              </a:spcBef>
              <a:spcAft>
                <a:spcPts val="0"/>
              </a:spcAft>
              <a:buSzPts val="1400"/>
              <a:buNone/>
              <a:defRPr sz="1400"/>
            </a:lvl2pPr>
            <a:lvl3pPr indent="-228600" lvl="2" marL="1371600" algn="l">
              <a:lnSpc>
                <a:spcPct val="114000"/>
              </a:lnSpc>
              <a:spcBef>
                <a:spcPts val="600"/>
              </a:spcBef>
              <a:spcAft>
                <a:spcPts val="0"/>
              </a:spcAft>
              <a:buSzPts val="1400"/>
              <a:buNone/>
              <a:defRPr sz="1400"/>
            </a:lvl3pPr>
            <a:lvl4pPr indent="-228600" lvl="3" marL="1828800" algn="l">
              <a:lnSpc>
                <a:spcPct val="114000"/>
              </a:lnSpc>
              <a:spcBef>
                <a:spcPts val="600"/>
              </a:spcBef>
              <a:spcAft>
                <a:spcPts val="0"/>
              </a:spcAft>
              <a:buSzPts val="1400"/>
              <a:buNone/>
              <a:defRPr sz="1400"/>
            </a:lvl4pPr>
            <a:lvl5pPr indent="-228600" lvl="4" marL="2286000" algn="l">
              <a:lnSpc>
                <a:spcPct val="114000"/>
              </a:lnSpc>
              <a:spcBef>
                <a:spcPts val="600"/>
              </a:spcBef>
              <a:spcAft>
                <a:spcPts val="0"/>
              </a:spcAft>
              <a:buSzPts val="1400"/>
              <a:buNone/>
              <a:defRPr sz="14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399" name="Google Shape;4399;p24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00" name="Google Shape;4400;p24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u="none" cap="none" strike="noStrike">
                <a:solidFill>
                  <a:schemeClr val="lt1"/>
                </a:solidFill>
                <a:latin typeface="Arial"/>
                <a:ea typeface="Arial"/>
                <a:cs typeface="Arial"/>
                <a:sym typeface="Arial"/>
              </a:rPr>
              <a:t>© 202</a:t>
            </a:r>
            <a:r>
              <a:rPr lang="en" sz="600">
                <a:solidFill>
                  <a:schemeClr val="lt1"/>
                </a:solidFill>
              </a:rPr>
              <a:t>5</a:t>
            </a:r>
            <a:r>
              <a:rPr b="0" i="0" lang="en" sz="600" u="none" cap="none" strike="noStrike">
                <a:solidFill>
                  <a:schemeClr val="lt1"/>
                </a:solidFill>
                <a:latin typeface="Arial"/>
                <a:ea typeface="Arial"/>
                <a:cs typeface="Arial"/>
                <a:sym typeface="Arial"/>
              </a:rPr>
              <a:t> Snowflake Inc. All Rights Reserved</a:t>
            </a:r>
            <a:endParaRPr b="0" i="0" sz="600" u="none" cap="none" strike="noStrike">
              <a:solidFill>
                <a:schemeClr val="lt1"/>
              </a:solidFill>
              <a:latin typeface="Arial"/>
              <a:ea typeface="Arial"/>
              <a:cs typeface="Arial"/>
              <a:sym typeface="Arial"/>
            </a:endParaRPr>
          </a:p>
        </p:txBody>
      </p:sp>
      <p:sp>
        <p:nvSpPr>
          <p:cNvPr id="4401" name="Google Shape;4401;p246"/>
          <p:cNvSpPr txBox="1"/>
          <p:nvPr>
            <p:ph type="title"/>
          </p:nvPr>
        </p:nvSpPr>
        <p:spPr>
          <a:xfrm>
            <a:off x="364875" y="664213"/>
            <a:ext cx="6708900" cy="2327700"/>
          </a:xfrm>
          <a:prstGeom prst="rect">
            <a:avLst/>
          </a:prstGeom>
          <a:noFill/>
          <a:ln>
            <a:noFill/>
          </a:ln>
        </p:spPr>
        <p:txBody>
          <a:bodyPr anchorCtr="0" anchor="b" bIns="45725" lIns="45725" spcFirstLastPara="1" rIns="45725" wrap="square" tIns="45725">
            <a:noAutofit/>
          </a:bodyPr>
          <a:lstStyle>
            <a:lvl1pPr indent="0" lvl="0" marL="0" marR="0" algn="l">
              <a:lnSpc>
                <a:spcPct val="85000"/>
              </a:lnSpc>
              <a:spcBef>
                <a:spcPts val="0"/>
              </a:spcBef>
              <a:spcAft>
                <a:spcPts val="0"/>
              </a:spcAft>
              <a:buClr>
                <a:schemeClr val="lt1"/>
              </a:buClr>
              <a:buSzPts val="4400"/>
              <a:buNone/>
              <a:defRPr sz="4400">
                <a:solidFill>
                  <a:schemeClr val="lt1"/>
                </a:solidFill>
              </a:defRPr>
            </a:lvl1pPr>
            <a:lvl2pPr lvl="1">
              <a:lnSpc>
                <a:spcPct val="105000"/>
              </a:lnSpc>
              <a:spcBef>
                <a:spcPts val="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2pPr>
            <a:lvl3pPr lvl="2">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3pPr>
            <a:lvl4pPr lvl="3">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4pPr>
            <a:lvl5pPr lvl="4">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5pPr>
            <a:lvl6pPr lvl="5">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6pPr>
            <a:lvl7pPr lvl="6">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7pPr>
            <a:lvl8pPr lvl="7">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8pPr>
            <a:lvl9pPr lvl="8">
              <a:lnSpc>
                <a:spcPct val="105000"/>
              </a:lnSpc>
              <a:spcBef>
                <a:spcPts val="500"/>
              </a:spcBef>
              <a:spcAft>
                <a:spcPts val="500"/>
              </a:spcAft>
              <a:buClr>
                <a:schemeClr val="lt1"/>
              </a:buClr>
              <a:buSzPts val="4400"/>
              <a:buFont typeface="Arial Black"/>
              <a:buNone/>
              <a:defRPr b="0" sz="4400">
                <a:solidFill>
                  <a:schemeClr val="lt1"/>
                </a:solidFill>
                <a:latin typeface="Arial Black"/>
                <a:ea typeface="Arial Black"/>
                <a:cs typeface="Arial Black"/>
                <a:sym typeface="Arial Black"/>
              </a:defRPr>
            </a:lvl9pPr>
          </a:lstStyle>
          <a:p/>
        </p:txBody>
      </p:sp>
      <p:sp>
        <p:nvSpPr>
          <p:cNvPr id="4402" name="Google Shape;4402;p246"/>
          <p:cNvSpPr/>
          <p:nvPr/>
        </p:nvSpPr>
        <p:spPr>
          <a:xfrm rot="2700000">
            <a:off x="7000645" y="3718738"/>
            <a:ext cx="252861" cy="252649"/>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pic>
        <p:nvPicPr>
          <p:cNvPr id="4403" name="Google Shape;4403;p246"/>
          <p:cNvPicPr preferRelativeResize="0"/>
          <p:nvPr/>
        </p:nvPicPr>
        <p:blipFill>
          <a:blip r:embed="rId3">
            <a:alphaModFix/>
          </a:blip>
          <a:stretch>
            <a:fillRect/>
          </a:stretch>
        </p:blipFill>
        <p:spPr>
          <a:xfrm>
            <a:off x="6817622" y="3422275"/>
            <a:ext cx="1383400" cy="112371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4404" name="Shape 4404"/>
        <p:cNvGrpSpPr/>
        <p:nvPr/>
      </p:nvGrpSpPr>
      <p:grpSpPr>
        <a:xfrm>
          <a:off x="0" y="0"/>
          <a:ext cx="0" cy="0"/>
          <a:chOff x="0" y="0"/>
          <a:chExt cx="0" cy="0"/>
        </a:xfrm>
      </p:grpSpPr>
      <p:sp>
        <p:nvSpPr>
          <p:cNvPr id="4405" name="Google Shape;4405;p24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06" name="Google Shape;4406;p24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u="none" cap="none" strike="noStrike">
                <a:solidFill>
                  <a:srgbClr val="929292"/>
                </a:solidFill>
                <a:latin typeface="Arial"/>
                <a:ea typeface="Arial"/>
                <a:cs typeface="Arial"/>
                <a:sym typeface="Arial"/>
              </a:rPr>
              <a:t>© 202</a:t>
            </a:r>
            <a:r>
              <a:rPr lang="en" sz="600">
                <a:solidFill>
                  <a:srgbClr val="929292"/>
                </a:solidFill>
              </a:rPr>
              <a:t>5</a:t>
            </a:r>
            <a:r>
              <a:rPr b="0" i="0" lang="en" sz="600" u="none" cap="none" strike="noStrike">
                <a:solidFill>
                  <a:srgbClr val="929292"/>
                </a:solidFill>
                <a:latin typeface="Arial"/>
                <a:ea typeface="Arial"/>
                <a:cs typeface="Arial"/>
                <a:sym typeface="Arial"/>
              </a:rPr>
              <a:t> Snowflake Inc. All Rights Reserved</a:t>
            </a:r>
            <a:endParaRPr b="0" i="0" sz="600" u="none" cap="none" strike="noStrike">
              <a:solidFill>
                <a:srgbClr val="929292"/>
              </a:solidFill>
              <a:latin typeface="Arial"/>
              <a:ea typeface="Arial"/>
              <a:cs typeface="Arial"/>
              <a:sym typeface="Arial"/>
            </a:endParaRPr>
          </a:p>
        </p:txBody>
      </p:sp>
      <p:sp>
        <p:nvSpPr>
          <p:cNvPr id="4407" name="Google Shape;4407;p247"/>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b="0" i="0" lang="en" sz="600" u="none" cap="none" strike="noStrike">
                <a:solidFill>
                  <a:srgbClr val="929292"/>
                </a:solidFill>
                <a:latin typeface="Arial"/>
                <a:ea typeface="Arial"/>
                <a:cs typeface="Arial"/>
                <a:sym typeface="Arial"/>
              </a:rPr>
              <a:t>‹#›</a:t>
            </a:fld>
            <a:endParaRPr b="0" i="0" sz="600" u="none" cap="none" strike="noStrike">
              <a:solidFill>
                <a:srgbClr val="929292"/>
              </a:solidFill>
              <a:latin typeface="Arial"/>
              <a:ea typeface="Arial"/>
              <a:cs typeface="Arial"/>
              <a:sym typeface="Arial"/>
            </a:endParaRPr>
          </a:p>
        </p:txBody>
      </p:sp>
      <p:sp>
        <p:nvSpPr>
          <p:cNvPr id="4408" name="Google Shape;4408;p247"/>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409" name="Google Shape;4409;p247"/>
          <p:cNvSpPr txBox="1"/>
          <p:nvPr>
            <p:ph idx="1"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410" name="Google Shape;4410;p247"/>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bg>
      <p:bgPr>
        <a:blipFill>
          <a:blip r:embed="rId2">
            <a:alphaModFix/>
          </a:blip>
          <a:stretch>
            <a:fillRect/>
          </a:stretch>
        </a:blipFill>
      </p:bgPr>
    </p:bg>
    <p:spTree>
      <p:nvGrpSpPr>
        <p:cNvPr id="4411" name="Shape 4411"/>
        <p:cNvGrpSpPr/>
        <p:nvPr/>
      </p:nvGrpSpPr>
      <p:grpSpPr>
        <a:xfrm>
          <a:off x="0" y="0"/>
          <a:ext cx="0" cy="0"/>
          <a:chOff x="0" y="0"/>
          <a:chExt cx="0" cy="0"/>
        </a:xfrm>
      </p:grpSpPr>
      <p:sp>
        <p:nvSpPr>
          <p:cNvPr id="4412" name="Google Shape;4412;p24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13" name="Google Shape;4413;p24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414" name="Google Shape;4414;p248"/>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chemeClr val="lt1"/>
                </a:solidFill>
                <a:latin typeface="Arial"/>
                <a:ea typeface="Arial"/>
                <a:cs typeface="Arial"/>
                <a:sym typeface="Arial"/>
              </a:rPr>
              <a:t>‹#›</a:t>
            </a:fld>
            <a:endParaRPr i="0" sz="600">
              <a:solidFill>
                <a:schemeClr val="lt1"/>
              </a:solidFill>
              <a:latin typeface="Arial"/>
              <a:ea typeface="Arial"/>
              <a:cs typeface="Arial"/>
              <a:sym typeface="Arial"/>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blipFill>
          <a:blip r:embed="rId2">
            <a:alphaModFix/>
          </a:blip>
          <a:stretch>
            <a:fillRect/>
          </a:stretch>
        </a:blipFill>
      </p:bgPr>
    </p:bg>
    <p:spTree>
      <p:nvGrpSpPr>
        <p:cNvPr id="4415" name="Shape 4415"/>
        <p:cNvGrpSpPr/>
        <p:nvPr/>
      </p:nvGrpSpPr>
      <p:grpSpPr>
        <a:xfrm>
          <a:off x="0" y="0"/>
          <a:ext cx="0" cy="0"/>
          <a:chOff x="0" y="0"/>
          <a:chExt cx="0" cy="0"/>
        </a:xfrm>
      </p:grpSpPr>
      <p:sp>
        <p:nvSpPr>
          <p:cNvPr id="4416" name="Google Shape;4416;p249"/>
          <p:cNvSpPr txBox="1"/>
          <p:nvPr>
            <p:ph idx="1" type="body"/>
          </p:nvPr>
        </p:nvSpPr>
        <p:spPr>
          <a:xfrm>
            <a:off x="932329" y="839972"/>
            <a:ext cx="6446700" cy="3498300"/>
          </a:xfrm>
          <a:prstGeom prst="rect">
            <a:avLst/>
          </a:prstGeom>
          <a:noFill/>
          <a:ln>
            <a:noFill/>
          </a:ln>
        </p:spPr>
        <p:txBody>
          <a:bodyPr anchorCtr="0" anchor="t" bIns="22850" lIns="45725" spcFirstLastPara="1" rIns="45725" wrap="square" tIns="22850">
            <a:noAutofit/>
          </a:bodyPr>
          <a:lstStyle>
            <a:lvl1pPr indent="-228600" lvl="0" marL="457200" algn="l">
              <a:lnSpc>
                <a:spcPct val="114000"/>
              </a:lnSpc>
              <a:spcBef>
                <a:spcPts val="0"/>
              </a:spcBef>
              <a:spcAft>
                <a:spcPts val="0"/>
              </a:spcAft>
              <a:buClr>
                <a:schemeClr val="lt1"/>
              </a:buClr>
              <a:buSzPts val="1800"/>
              <a:buNone/>
              <a:defRPr b="1">
                <a:solidFill>
                  <a:schemeClr val="dk1"/>
                </a:solidFill>
              </a:defRPr>
            </a:lvl1pPr>
            <a:lvl2pPr indent="-342900" lvl="1" marL="914400" algn="l">
              <a:lnSpc>
                <a:spcPct val="114000"/>
              </a:lnSpc>
              <a:spcBef>
                <a:spcPts val="1000"/>
              </a:spcBef>
              <a:spcAft>
                <a:spcPts val="0"/>
              </a:spcAft>
              <a:buClr>
                <a:schemeClr val="lt1"/>
              </a:buClr>
              <a:buSzPts val="1800"/>
              <a:buChar char="•"/>
              <a:defRPr b="1">
                <a:solidFill>
                  <a:schemeClr val="dk1"/>
                </a:solidFill>
              </a:defRPr>
            </a:lvl2pPr>
            <a:lvl3pPr indent="-323850" lvl="2" marL="1371600" algn="l">
              <a:lnSpc>
                <a:spcPct val="114000"/>
              </a:lnSpc>
              <a:spcBef>
                <a:spcPts val="600"/>
              </a:spcBef>
              <a:spcAft>
                <a:spcPts val="0"/>
              </a:spcAft>
              <a:buClr>
                <a:schemeClr val="lt1"/>
              </a:buClr>
              <a:buSzPts val="1500"/>
              <a:buChar char="•"/>
              <a:defRPr b="1">
                <a:solidFill>
                  <a:schemeClr val="dk1"/>
                </a:solidFill>
              </a:defRPr>
            </a:lvl3pPr>
            <a:lvl4pPr indent="-317500" lvl="3" marL="1828800" algn="l">
              <a:lnSpc>
                <a:spcPct val="114000"/>
              </a:lnSpc>
              <a:spcBef>
                <a:spcPts val="600"/>
              </a:spcBef>
              <a:spcAft>
                <a:spcPts val="0"/>
              </a:spcAft>
              <a:buClr>
                <a:schemeClr val="lt1"/>
              </a:buClr>
              <a:buSzPts val="1400"/>
              <a:buChar char="•"/>
              <a:defRPr b="1">
                <a:solidFill>
                  <a:schemeClr val="dk1"/>
                </a:solidFill>
              </a:defRPr>
            </a:lvl4pPr>
            <a:lvl5pPr indent="-317500" lvl="4" marL="2286000" algn="l">
              <a:lnSpc>
                <a:spcPct val="114000"/>
              </a:lnSpc>
              <a:spcBef>
                <a:spcPts val="600"/>
              </a:spcBef>
              <a:spcAft>
                <a:spcPts val="0"/>
              </a:spcAft>
              <a:buClr>
                <a:schemeClr val="lt1"/>
              </a:buClr>
              <a:buSzPts val="1400"/>
              <a:buChar char="•"/>
              <a:defRPr b="1">
                <a:solidFill>
                  <a:schemeClr val="dk1"/>
                </a:solidFill>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17" name="Google Shape;4417;p24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18" name="Google Shape;4418;p24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419" name="Google Shape;4419;p249"/>
          <p:cNvSpPr txBox="1"/>
          <p:nvPr>
            <p:ph type="title"/>
          </p:nvPr>
        </p:nvSpPr>
        <p:spPr>
          <a:xfrm>
            <a:off x="354558" y="363560"/>
            <a:ext cx="8370300" cy="365700"/>
          </a:xfrm>
          <a:prstGeom prst="rect">
            <a:avLst/>
          </a:prstGeom>
          <a:noFill/>
          <a:ln>
            <a:noFill/>
          </a:ln>
        </p:spPr>
        <p:txBody>
          <a:bodyPr anchorCtr="0" anchor="t" bIns="0" lIns="91450" spcFirstLastPara="1" rIns="91450" wrap="square" tIns="91450">
            <a:noAutofit/>
          </a:bodyPr>
          <a:lstStyle>
            <a:lvl1pPr lvl="0" algn="l">
              <a:lnSpc>
                <a:spcPct val="85000"/>
              </a:lnSpc>
              <a:spcBef>
                <a:spcPts val="0"/>
              </a:spcBef>
              <a:spcAft>
                <a:spcPts val="0"/>
              </a:spcAft>
              <a:buClr>
                <a:schemeClr val="lt1"/>
              </a:buClr>
              <a:buSzPts val="2600"/>
              <a:buFont typeface="Arial"/>
              <a:buNone/>
              <a:defRPr b="1" sz="26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1 (No Graphics)">
  <p:cSld name="Divider 01 (No Graphics)">
    <p:bg>
      <p:bgPr>
        <a:blipFill>
          <a:blip r:embed="rId2">
            <a:alphaModFix/>
          </a:blip>
          <a:stretch>
            <a:fillRect/>
          </a:stretch>
        </a:blipFill>
      </p:bgPr>
    </p:bg>
    <p:spTree>
      <p:nvGrpSpPr>
        <p:cNvPr id="4420" name="Shape 4420"/>
        <p:cNvGrpSpPr/>
        <p:nvPr/>
      </p:nvGrpSpPr>
      <p:grpSpPr>
        <a:xfrm>
          <a:off x="0" y="0"/>
          <a:ext cx="0" cy="0"/>
          <a:chOff x="0" y="0"/>
          <a:chExt cx="0" cy="0"/>
        </a:xfrm>
      </p:grpSpPr>
      <p:sp>
        <p:nvSpPr>
          <p:cNvPr id="4421" name="Google Shape;4421;p25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22" name="Google Shape;4422;p25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423" name="Google Shape;4423;p250"/>
          <p:cNvSpPr txBox="1"/>
          <p:nvPr>
            <p:ph type="ctrTitle"/>
          </p:nvPr>
        </p:nvSpPr>
        <p:spPr>
          <a:xfrm>
            <a:off x="352600" y="1156626"/>
            <a:ext cx="6817800" cy="1490400"/>
          </a:xfrm>
          <a:prstGeom prst="rect">
            <a:avLst/>
          </a:prstGeom>
          <a:noFill/>
          <a:ln>
            <a:noFill/>
          </a:ln>
        </p:spPr>
        <p:txBody>
          <a:bodyPr anchorCtr="0" anchor="b" bIns="0" lIns="91450" spcFirstLastPara="1" rIns="45725" wrap="square" tIns="2285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w Titles">
  <p:cSld name="Three Column Layout w Titles">
    <p:spTree>
      <p:nvGrpSpPr>
        <p:cNvPr id="4424" name="Shape 4424"/>
        <p:cNvGrpSpPr/>
        <p:nvPr/>
      </p:nvGrpSpPr>
      <p:grpSpPr>
        <a:xfrm>
          <a:off x="0" y="0"/>
          <a:ext cx="0" cy="0"/>
          <a:chOff x="0" y="0"/>
          <a:chExt cx="0" cy="0"/>
        </a:xfrm>
      </p:grpSpPr>
      <p:sp>
        <p:nvSpPr>
          <p:cNvPr id="4425" name="Google Shape;4425;p25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26" name="Google Shape;4426;p25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427" name="Google Shape;4427;p251"/>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428" name="Google Shape;4428;p251"/>
          <p:cNvSpPr txBox="1"/>
          <p:nvPr>
            <p:ph idx="1" type="body"/>
          </p:nvPr>
        </p:nvSpPr>
        <p:spPr>
          <a:xfrm>
            <a:off x="354558" y="1354041"/>
            <a:ext cx="2579100" cy="387300"/>
          </a:xfrm>
          <a:prstGeom prst="rect">
            <a:avLst/>
          </a:prstGeom>
          <a:noFill/>
          <a:ln>
            <a:noFill/>
          </a:ln>
        </p:spPr>
        <p:txBody>
          <a:bodyPr anchorCtr="0" anchor="b" bIns="0" lIns="91450" spcFirstLastPara="1" rIns="45725" wrap="square" tIns="22850">
            <a:noAutofit/>
          </a:bodyPr>
          <a:lstStyle>
            <a:lvl1pPr indent="-228600" lvl="0" marL="457200" algn="l">
              <a:lnSpc>
                <a:spcPct val="114000"/>
              </a:lnSpc>
              <a:spcBef>
                <a:spcPts val="0"/>
              </a:spcBef>
              <a:spcAft>
                <a:spcPts val="0"/>
              </a:spcAft>
              <a:buClr>
                <a:schemeClr val="dk2"/>
              </a:buClr>
              <a:buSzPts val="1800"/>
              <a:buNone/>
              <a:defRPr b="1" sz="1800">
                <a:solidFill>
                  <a:schemeClr val="dk2"/>
                </a:solidFill>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29" name="Google Shape;4429;p251"/>
          <p:cNvSpPr txBox="1"/>
          <p:nvPr>
            <p:ph idx="2" type="body"/>
          </p:nvPr>
        </p:nvSpPr>
        <p:spPr>
          <a:xfrm>
            <a:off x="3178606" y="1355610"/>
            <a:ext cx="2684100" cy="387300"/>
          </a:xfrm>
          <a:prstGeom prst="rect">
            <a:avLst/>
          </a:prstGeom>
          <a:noFill/>
          <a:ln>
            <a:noFill/>
          </a:ln>
        </p:spPr>
        <p:txBody>
          <a:bodyPr anchorCtr="0" anchor="b" bIns="0" lIns="91450" spcFirstLastPara="1" rIns="45725" wrap="square" tIns="22850">
            <a:noAutofit/>
          </a:bodyPr>
          <a:lstStyle>
            <a:lvl1pPr indent="-228600" lvl="0" marL="457200" algn="l">
              <a:lnSpc>
                <a:spcPct val="114000"/>
              </a:lnSpc>
              <a:spcBef>
                <a:spcPts val="0"/>
              </a:spcBef>
              <a:spcAft>
                <a:spcPts val="0"/>
              </a:spcAft>
              <a:buClr>
                <a:schemeClr val="dk2"/>
              </a:buClr>
              <a:buSzPts val="1800"/>
              <a:buNone/>
              <a:defRPr b="1" sz="1800">
                <a:solidFill>
                  <a:schemeClr val="dk2"/>
                </a:solidFill>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30" name="Google Shape;4430;p251"/>
          <p:cNvSpPr txBox="1"/>
          <p:nvPr>
            <p:ph idx="3" type="body"/>
          </p:nvPr>
        </p:nvSpPr>
        <p:spPr>
          <a:xfrm>
            <a:off x="6107841" y="1354041"/>
            <a:ext cx="2617200" cy="387300"/>
          </a:xfrm>
          <a:prstGeom prst="rect">
            <a:avLst/>
          </a:prstGeom>
          <a:noFill/>
          <a:ln>
            <a:noFill/>
          </a:ln>
        </p:spPr>
        <p:txBody>
          <a:bodyPr anchorCtr="0" anchor="b" bIns="0" lIns="91450" spcFirstLastPara="1" rIns="45725" wrap="square" tIns="22850">
            <a:noAutofit/>
          </a:bodyPr>
          <a:lstStyle>
            <a:lvl1pPr indent="-228600" lvl="0" marL="457200" algn="l">
              <a:lnSpc>
                <a:spcPct val="114000"/>
              </a:lnSpc>
              <a:spcBef>
                <a:spcPts val="0"/>
              </a:spcBef>
              <a:spcAft>
                <a:spcPts val="0"/>
              </a:spcAft>
              <a:buClr>
                <a:schemeClr val="dk2"/>
              </a:buClr>
              <a:buSzPts val="1800"/>
              <a:buNone/>
              <a:defRPr b="1" sz="1800">
                <a:solidFill>
                  <a:schemeClr val="dk2"/>
                </a:solidFill>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31" name="Google Shape;4431;p251"/>
          <p:cNvSpPr txBox="1"/>
          <p:nvPr>
            <p:ph idx="4" type="body"/>
          </p:nvPr>
        </p:nvSpPr>
        <p:spPr>
          <a:xfrm>
            <a:off x="354558" y="1764770"/>
            <a:ext cx="2579100" cy="29406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32" name="Google Shape;4432;p251"/>
          <p:cNvSpPr txBox="1"/>
          <p:nvPr>
            <p:ph idx="5" type="body"/>
          </p:nvPr>
        </p:nvSpPr>
        <p:spPr>
          <a:xfrm>
            <a:off x="3178605" y="1764770"/>
            <a:ext cx="2682300" cy="29406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33" name="Google Shape;4433;p251"/>
          <p:cNvSpPr txBox="1"/>
          <p:nvPr>
            <p:ph idx="6" type="body"/>
          </p:nvPr>
        </p:nvSpPr>
        <p:spPr>
          <a:xfrm>
            <a:off x="6107843" y="1764430"/>
            <a:ext cx="2617200" cy="29406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34" name="Google Shape;4434;p251"/>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435" name="Google Shape;4435;p251"/>
          <p:cNvSpPr txBox="1"/>
          <p:nvPr>
            <p:ph idx="7"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436" name="Google Shape;4436;p251"/>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3">
  <p:cSld name="Divider 03">
    <p:bg>
      <p:bgPr>
        <a:blipFill>
          <a:blip r:embed="rId2">
            <a:alphaModFix/>
          </a:blip>
          <a:stretch>
            <a:fillRect/>
          </a:stretch>
        </a:blipFill>
      </p:bgPr>
    </p:bg>
    <p:spTree>
      <p:nvGrpSpPr>
        <p:cNvPr id="4437" name="Shape 4437"/>
        <p:cNvGrpSpPr/>
        <p:nvPr/>
      </p:nvGrpSpPr>
      <p:grpSpPr>
        <a:xfrm>
          <a:off x="0" y="0"/>
          <a:ext cx="0" cy="0"/>
          <a:chOff x="0" y="0"/>
          <a:chExt cx="0" cy="0"/>
        </a:xfrm>
      </p:grpSpPr>
      <p:sp>
        <p:nvSpPr>
          <p:cNvPr id="4438" name="Google Shape;4438;p25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39" name="Google Shape;4439;p25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440" name="Google Shape;4440;p252"/>
          <p:cNvSpPr txBox="1"/>
          <p:nvPr>
            <p:ph type="ctrTitle"/>
          </p:nvPr>
        </p:nvSpPr>
        <p:spPr>
          <a:xfrm>
            <a:off x="352600" y="1156626"/>
            <a:ext cx="6817800" cy="1490400"/>
          </a:xfrm>
          <a:prstGeom prst="rect">
            <a:avLst/>
          </a:prstGeom>
          <a:noFill/>
          <a:ln>
            <a:noFill/>
          </a:ln>
        </p:spPr>
        <p:txBody>
          <a:bodyPr anchorCtr="0" anchor="b" bIns="0" lIns="91450" spcFirstLastPara="1" rIns="45725" wrap="square" tIns="2285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2">
  <p:cSld name="Divider 02">
    <p:bg>
      <p:bgPr>
        <a:blipFill>
          <a:blip r:embed="rId2">
            <a:alphaModFix/>
          </a:blip>
          <a:stretch>
            <a:fillRect/>
          </a:stretch>
        </a:blipFill>
      </p:bgPr>
    </p:bg>
    <p:spTree>
      <p:nvGrpSpPr>
        <p:cNvPr id="4441" name="Shape 4441"/>
        <p:cNvGrpSpPr/>
        <p:nvPr/>
      </p:nvGrpSpPr>
      <p:grpSpPr>
        <a:xfrm>
          <a:off x="0" y="0"/>
          <a:ext cx="0" cy="0"/>
          <a:chOff x="0" y="0"/>
          <a:chExt cx="0" cy="0"/>
        </a:xfrm>
      </p:grpSpPr>
      <p:sp>
        <p:nvSpPr>
          <p:cNvPr id="4442" name="Google Shape;4442;p25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43" name="Google Shape;4443;p25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444" name="Google Shape;4444;p253"/>
          <p:cNvSpPr txBox="1"/>
          <p:nvPr>
            <p:ph type="ctrTitle"/>
          </p:nvPr>
        </p:nvSpPr>
        <p:spPr>
          <a:xfrm>
            <a:off x="352600" y="1156626"/>
            <a:ext cx="6817800" cy="1490400"/>
          </a:xfrm>
          <a:prstGeom prst="rect">
            <a:avLst/>
          </a:prstGeom>
          <a:noFill/>
          <a:ln>
            <a:noFill/>
          </a:ln>
        </p:spPr>
        <p:txBody>
          <a:bodyPr anchorCtr="0" anchor="b" bIns="0" lIns="91450" spcFirstLastPara="1" rIns="45725" wrap="square" tIns="2285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4">
  <p:cSld name="Divider 04">
    <p:bg>
      <p:bgPr>
        <a:blipFill>
          <a:blip r:embed="rId2">
            <a:alphaModFix/>
          </a:blip>
          <a:stretch>
            <a:fillRect/>
          </a:stretch>
        </a:blipFill>
      </p:bgPr>
    </p:bg>
    <p:spTree>
      <p:nvGrpSpPr>
        <p:cNvPr id="4445" name="Shape 4445"/>
        <p:cNvGrpSpPr/>
        <p:nvPr/>
      </p:nvGrpSpPr>
      <p:grpSpPr>
        <a:xfrm>
          <a:off x="0" y="0"/>
          <a:ext cx="0" cy="0"/>
          <a:chOff x="0" y="0"/>
          <a:chExt cx="0" cy="0"/>
        </a:xfrm>
      </p:grpSpPr>
      <p:sp>
        <p:nvSpPr>
          <p:cNvPr id="4446" name="Google Shape;4446;p25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47" name="Google Shape;4447;p25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448" name="Google Shape;4448;p254"/>
          <p:cNvSpPr txBox="1"/>
          <p:nvPr>
            <p:ph type="ctrTitle"/>
          </p:nvPr>
        </p:nvSpPr>
        <p:spPr>
          <a:xfrm>
            <a:off x="352600" y="1156626"/>
            <a:ext cx="6817800" cy="1490400"/>
          </a:xfrm>
          <a:prstGeom prst="rect">
            <a:avLst/>
          </a:prstGeom>
          <a:noFill/>
          <a:ln>
            <a:noFill/>
          </a:ln>
        </p:spPr>
        <p:txBody>
          <a:bodyPr anchorCtr="0" anchor="b" bIns="0" lIns="91450" spcFirstLastPara="1" rIns="45725" wrap="square" tIns="2285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5">
  <p:cSld name="Divider 05">
    <p:bg>
      <p:bgPr>
        <a:blipFill>
          <a:blip r:embed="rId2">
            <a:alphaModFix/>
          </a:blip>
          <a:stretch>
            <a:fillRect/>
          </a:stretch>
        </a:blipFill>
      </p:bgPr>
    </p:bg>
    <p:spTree>
      <p:nvGrpSpPr>
        <p:cNvPr id="4449" name="Shape 4449"/>
        <p:cNvGrpSpPr/>
        <p:nvPr/>
      </p:nvGrpSpPr>
      <p:grpSpPr>
        <a:xfrm>
          <a:off x="0" y="0"/>
          <a:ext cx="0" cy="0"/>
          <a:chOff x="0" y="0"/>
          <a:chExt cx="0" cy="0"/>
        </a:xfrm>
      </p:grpSpPr>
      <p:sp>
        <p:nvSpPr>
          <p:cNvPr id="4450" name="Google Shape;4450;p25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51" name="Google Shape;4451;p25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452" name="Google Shape;4452;p255"/>
          <p:cNvSpPr txBox="1"/>
          <p:nvPr>
            <p:ph type="ctrTitle"/>
          </p:nvPr>
        </p:nvSpPr>
        <p:spPr>
          <a:xfrm>
            <a:off x="352600" y="1156625"/>
            <a:ext cx="5583900" cy="1490400"/>
          </a:xfrm>
          <a:prstGeom prst="rect">
            <a:avLst/>
          </a:prstGeom>
          <a:noFill/>
          <a:ln>
            <a:noFill/>
          </a:ln>
        </p:spPr>
        <p:txBody>
          <a:bodyPr anchorCtr="0" anchor="b" bIns="0" lIns="91450" spcFirstLastPara="1" rIns="45725" wrap="square" tIns="2285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2">
  <p:cSld name="Title and Content_3_1_1_1_1_1_1_1_1_1">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27"/>
          <p:cNvSpPr txBox="1"/>
          <p:nvPr>
            <p:ph type="title"/>
          </p:nvPr>
        </p:nvSpPr>
        <p:spPr>
          <a:xfrm>
            <a:off x="183786" y="1987195"/>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grpSp>
        <p:nvGrpSpPr>
          <p:cNvPr id="259" name="Google Shape;259;p27"/>
          <p:cNvGrpSpPr/>
          <p:nvPr/>
        </p:nvGrpSpPr>
        <p:grpSpPr>
          <a:xfrm>
            <a:off x="282642" y="320015"/>
            <a:ext cx="1459867" cy="287078"/>
            <a:chOff x="1294323" y="449402"/>
            <a:chExt cx="2273936" cy="443844"/>
          </a:xfrm>
        </p:grpSpPr>
        <p:grpSp>
          <p:nvGrpSpPr>
            <p:cNvPr id="260" name="Google Shape;260;p27"/>
            <p:cNvGrpSpPr/>
            <p:nvPr/>
          </p:nvGrpSpPr>
          <p:grpSpPr>
            <a:xfrm>
              <a:off x="1294323" y="449402"/>
              <a:ext cx="444608" cy="443844"/>
              <a:chOff x="1294323" y="449402"/>
              <a:chExt cx="444608" cy="443844"/>
            </a:xfrm>
          </p:grpSpPr>
          <p:sp>
            <p:nvSpPr>
              <p:cNvPr id="261" name="Google Shape;261;p2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2" name="Google Shape;262;p2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3" name="Google Shape;263;p2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4" name="Google Shape;264;p2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5" name="Google Shape;265;p2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6" name="Google Shape;266;p2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67" name="Google Shape;267;p27"/>
            <p:cNvGrpSpPr/>
            <p:nvPr/>
          </p:nvGrpSpPr>
          <p:grpSpPr>
            <a:xfrm>
              <a:off x="1894168" y="530257"/>
              <a:ext cx="1674091" cy="287925"/>
              <a:chOff x="1894168" y="530257"/>
              <a:chExt cx="1674091" cy="287925"/>
            </a:xfrm>
          </p:grpSpPr>
          <p:sp>
            <p:nvSpPr>
              <p:cNvPr id="268" name="Google Shape;268;p27"/>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69" name="Google Shape;269;p27"/>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0" name="Google Shape;270;p27"/>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1" name="Google Shape;271;p27"/>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2" name="Google Shape;272;p27"/>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3" name="Google Shape;273;p27"/>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4" name="Google Shape;274;p27"/>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75" name="Google Shape;275;p27"/>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76" name="Google Shape;276;p27"/>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2023</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
        <p:nvSpPr>
          <p:cNvPr id="277" name="Google Shape;277;p27"/>
          <p:cNvSpPr txBox="1"/>
          <p:nvPr>
            <p:ph idx="1" type="subTitle"/>
          </p:nvPr>
        </p:nvSpPr>
        <p:spPr>
          <a:xfrm>
            <a:off x="235012" y="3118318"/>
            <a:ext cx="35112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300"/>
              <a:buNone/>
              <a:defRPr sz="13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300"/>
              <a:buNone/>
              <a:defRPr sz="1300">
                <a:solidFill>
                  <a:schemeClr val="lt1"/>
                </a:solidFill>
              </a:defRPr>
            </a:lvl2pPr>
            <a:lvl3pPr lvl="2">
              <a:spcBef>
                <a:spcPts val="0"/>
              </a:spcBef>
              <a:spcAft>
                <a:spcPts val="0"/>
              </a:spcAft>
              <a:buClr>
                <a:schemeClr val="lt1"/>
              </a:buClr>
              <a:buSzPts val="1300"/>
              <a:buNone/>
              <a:defRPr sz="1300">
                <a:solidFill>
                  <a:schemeClr val="lt1"/>
                </a:solidFill>
              </a:defRPr>
            </a:lvl3pPr>
            <a:lvl4pPr lvl="3">
              <a:spcBef>
                <a:spcPts val="0"/>
              </a:spcBef>
              <a:spcAft>
                <a:spcPts val="0"/>
              </a:spcAft>
              <a:buClr>
                <a:schemeClr val="lt1"/>
              </a:buClr>
              <a:buSzPts val="1300"/>
              <a:buNone/>
              <a:defRPr sz="1300">
                <a:solidFill>
                  <a:schemeClr val="lt1"/>
                </a:solidFill>
              </a:defRPr>
            </a:lvl4pPr>
            <a:lvl5pPr lvl="4">
              <a:spcBef>
                <a:spcPts val="0"/>
              </a:spcBef>
              <a:spcAft>
                <a:spcPts val="0"/>
              </a:spcAft>
              <a:buClr>
                <a:schemeClr val="lt1"/>
              </a:buClr>
              <a:buSzPts val="1300"/>
              <a:buNone/>
              <a:defRPr sz="1300">
                <a:solidFill>
                  <a:schemeClr val="lt1"/>
                </a:solidFill>
              </a:defRPr>
            </a:lvl5pPr>
            <a:lvl6pPr lvl="5">
              <a:spcBef>
                <a:spcPts val="0"/>
              </a:spcBef>
              <a:spcAft>
                <a:spcPts val="0"/>
              </a:spcAft>
              <a:buClr>
                <a:schemeClr val="lt1"/>
              </a:buClr>
              <a:buSzPts val="1300"/>
              <a:buNone/>
              <a:defRPr sz="1300">
                <a:solidFill>
                  <a:schemeClr val="lt1"/>
                </a:solidFill>
              </a:defRPr>
            </a:lvl6pPr>
            <a:lvl7pPr lvl="6">
              <a:spcBef>
                <a:spcPts val="0"/>
              </a:spcBef>
              <a:spcAft>
                <a:spcPts val="0"/>
              </a:spcAft>
              <a:buClr>
                <a:schemeClr val="lt1"/>
              </a:buClr>
              <a:buSzPts val="1300"/>
              <a:buNone/>
              <a:defRPr sz="1300">
                <a:solidFill>
                  <a:schemeClr val="lt1"/>
                </a:solidFill>
              </a:defRPr>
            </a:lvl7pPr>
            <a:lvl8pPr lvl="7">
              <a:spcBef>
                <a:spcPts val="0"/>
              </a:spcBef>
              <a:spcAft>
                <a:spcPts val="0"/>
              </a:spcAft>
              <a:buClr>
                <a:schemeClr val="lt1"/>
              </a:buClr>
              <a:buSzPts val="1300"/>
              <a:buNone/>
              <a:defRPr sz="1300">
                <a:solidFill>
                  <a:schemeClr val="lt1"/>
                </a:solidFill>
              </a:defRPr>
            </a:lvl8pPr>
            <a:lvl9pPr lvl="8">
              <a:spcBef>
                <a:spcPts val="0"/>
              </a:spcBef>
              <a:spcAft>
                <a:spcPts val="0"/>
              </a:spcAft>
              <a:buClr>
                <a:schemeClr val="lt1"/>
              </a:buClr>
              <a:buSzPts val="1300"/>
              <a:buNone/>
              <a:defRPr sz="1300">
                <a:solidFill>
                  <a:schemeClr val="lt1"/>
                </a:solidFill>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 w/ 2-Line Title">
    <p:spTree>
      <p:nvGrpSpPr>
        <p:cNvPr id="4453" name="Shape 4453"/>
        <p:cNvGrpSpPr/>
        <p:nvPr/>
      </p:nvGrpSpPr>
      <p:grpSpPr>
        <a:xfrm>
          <a:off x="0" y="0"/>
          <a:ext cx="0" cy="0"/>
          <a:chOff x="0" y="0"/>
          <a:chExt cx="0" cy="0"/>
        </a:xfrm>
      </p:grpSpPr>
      <p:sp>
        <p:nvSpPr>
          <p:cNvPr id="4454" name="Google Shape;4454;p25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55" name="Google Shape;4455;p25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456" name="Google Shape;4456;p256"/>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457" name="Google Shape;4457;p256"/>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458" name="Google Shape;4458;p256"/>
          <p:cNvSpPr txBox="1"/>
          <p:nvPr>
            <p:ph idx="1" type="subTitle"/>
          </p:nvPr>
        </p:nvSpPr>
        <p:spPr>
          <a:xfrm>
            <a:off x="365760" y="1017445"/>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lvl1pPr>
            <a:lvl2pPr lvl="1" algn="l">
              <a:lnSpc>
                <a:spcPct val="114000"/>
              </a:lnSpc>
              <a:spcBef>
                <a:spcPts val="1000"/>
              </a:spcBef>
              <a:spcAft>
                <a:spcPts val="0"/>
              </a:spcAft>
              <a:buSzPts val="900"/>
              <a:buChar char="•"/>
              <a:defRPr/>
            </a:lvl2pPr>
            <a:lvl3pPr lvl="2" algn="l">
              <a:lnSpc>
                <a:spcPct val="114000"/>
              </a:lnSpc>
              <a:spcBef>
                <a:spcPts val="600"/>
              </a:spcBef>
              <a:spcAft>
                <a:spcPts val="0"/>
              </a:spcAft>
              <a:buSzPts val="900"/>
              <a:buChar char="•"/>
              <a:defRPr/>
            </a:lvl3pPr>
            <a:lvl4pPr lvl="3" algn="l">
              <a:lnSpc>
                <a:spcPct val="114000"/>
              </a:lnSpc>
              <a:spcBef>
                <a:spcPts val="600"/>
              </a:spcBef>
              <a:spcAft>
                <a:spcPts val="0"/>
              </a:spcAft>
              <a:buSzPts val="900"/>
              <a:buChar char="•"/>
              <a:defRPr/>
            </a:lvl4pPr>
            <a:lvl5pPr lvl="4" algn="l">
              <a:lnSpc>
                <a:spcPct val="114000"/>
              </a:lnSpc>
              <a:spcBef>
                <a:spcPts val="600"/>
              </a:spcBef>
              <a:spcAft>
                <a:spcPts val="0"/>
              </a:spcAft>
              <a:buSzPts val="900"/>
              <a:buChar char="•"/>
              <a:defRPr/>
            </a:lvl5pPr>
            <a:lvl6pPr lvl="5" algn="l">
              <a:lnSpc>
                <a:spcPct val="90000"/>
              </a:lnSpc>
              <a:spcBef>
                <a:spcPts val="600"/>
              </a:spcBef>
              <a:spcAft>
                <a:spcPts val="0"/>
              </a:spcAft>
              <a:buClr>
                <a:schemeClr val="dk1"/>
              </a:buClr>
              <a:buSzPts val="900"/>
              <a:buChar char="•"/>
              <a:defRPr/>
            </a:lvl6pPr>
            <a:lvl7pPr lvl="6" algn="l">
              <a:lnSpc>
                <a:spcPct val="90000"/>
              </a:lnSpc>
              <a:spcBef>
                <a:spcPts val="400"/>
              </a:spcBef>
              <a:spcAft>
                <a:spcPts val="0"/>
              </a:spcAft>
              <a:buClr>
                <a:schemeClr val="dk1"/>
              </a:buClr>
              <a:buSzPts val="900"/>
              <a:buChar char="•"/>
              <a:defRPr/>
            </a:lvl7pPr>
            <a:lvl8pPr lvl="7" algn="l">
              <a:lnSpc>
                <a:spcPct val="90000"/>
              </a:lnSpc>
              <a:spcBef>
                <a:spcPts val="400"/>
              </a:spcBef>
              <a:spcAft>
                <a:spcPts val="0"/>
              </a:spcAft>
              <a:buClr>
                <a:schemeClr val="dk1"/>
              </a:buClr>
              <a:buSzPts val="900"/>
              <a:buChar char="•"/>
              <a:defRPr/>
            </a:lvl8pPr>
            <a:lvl9pPr lvl="8" algn="l">
              <a:lnSpc>
                <a:spcPct val="90000"/>
              </a:lnSpc>
              <a:spcBef>
                <a:spcPts val="400"/>
              </a:spcBef>
              <a:spcAft>
                <a:spcPts val="0"/>
              </a:spcAft>
              <a:buClr>
                <a:schemeClr val="dk1"/>
              </a:buClr>
              <a:buSzPts val="900"/>
              <a:buChar char="•"/>
              <a:defRPr/>
            </a:lvl9pPr>
          </a:lstStyle>
          <a:p/>
        </p:txBody>
      </p:sp>
      <p:sp>
        <p:nvSpPr>
          <p:cNvPr id="4459" name="Google Shape;4459;p256"/>
          <p:cNvSpPr/>
          <p:nvPr/>
        </p:nvSpPr>
        <p:spPr>
          <a:xfrm>
            <a:off x="0" y="343805"/>
            <a:ext cx="137100" cy="7626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_image">
  <p:cSld name="Multi-use layout_image">
    <p:spTree>
      <p:nvGrpSpPr>
        <p:cNvPr id="4460" name="Shape 4460"/>
        <p:cNvGrpSpPr/>
        <p:nvPr/>
      </p:nvGrpSpPr>
      <p:grpSpPr>
        <a:xfrm>
          <a:off x="0" y="0"/>
          <a:ext cx="0" cy="0"/>
          <a:chOff x="0" y="0"/>
          <a:chExt cx="0" cy="0"/>
        </a:xfrm>
      </p:grpSpPr>
      <p:sp>
        <p:nvSpPr>
          <p:cNvPr id="4461" name="Google Shape;4461;p25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62" name="Google Shape;4462;p25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463" name="Google Shape;4463;p257"/>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464" name="Google Shape;4464;p257"/>
          <p:cNvSpPr txBox="1"/>
          <p:nvPr>
            <p:ph idx="1" type="body"/>
          </p:nvPr>
        </p:nvSpPr>
        <p:spPr>
          <a:xfrm>
            <a:off x="457196" y="1225550"/>
            <a:ext cx="8267700" cy="3480000"/>
          </a:xfrm>
          <a:prstGeom prst="rect">
            <a:avLst/>
          </a:prstGeom>
          <a:solidFill>
            <a:srgbClr val="E8E8E8"/>
          </a:solidFill>
          <a:ln>
            <a:noFill/>
          </a:ln>
        </p:spPr>
        <p:txBody>
          <a:bodyPr anchorCtr="0" anchor="t" bIns="22850" lIns="45725"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65" name="Google Shape;4465;p257"/>
          <p:cNvSpPr txBox="1"/>
          <p:nvPr>
            <p:ph idx="2"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466" name="Google Shape;4466;p257"/>
          <p:cNvSpPr txBox="1"/>
          <p:nvPr>
            <p:ph type="title"/>
          </p:nvPr>
        </p:nvSpPr>
        <p:spPr>
          <a:xfrm>
            <a:off x="365763" y="274563"/>
            <a:ext cx="8344800" cy="3660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a:lvl1pPr>
            <a:lvl2pPr lvl="1">
              <a:lnSpc>
                <a:spcPct val="85000"/>
              </a:lnSpc>
              <a:spcBef>
                <a:spcPts val="1000"/>
              </a:spcBef>
              <a:spcAft>
                <a:spcPts val="0"/>
              </a:spcAft>
              <a:buSzPts val="1400"/>
              <a:buNone/>
              <a:defRPr/>
            </a:lvl2pPr>
            <a:lvl3pPr lvl="2">
              <a:lnSpc>
                <a:spcPct val="85000"/>
              </a:lnSpc>
              <a:spcBef>
                <a:spcPts val="1000"/>
              </a:spcBef>
              <a:spcAft>
                <a:spcPts val="0"/>
              </a:spcAft>
              <a:buSzPts val="1400"/>
              <a:buNone/>
              <a:defRPr/>
            </a:lvl3pPr>
            <a:lvl4pPr lvl="3">
              <a:lnSpc>
                <a:spcPct val="85000"/>
              </a:lnSpc>
              <a:spcBef>
                <a:spcPts val="1000"/>
              </a:spcBef>
              <a:spcAft>
                <a:spcPts val="0"/>
              </a:spcAft>
              <a:buSzPts val="1400"/>
              <a:buNone/>
              <a:defRPr/>
            </a:lvl4pPr>
            <a:lvl5pPr lvl="4">
              <a:lnSpc>
                <a:spcPct val="85000"/>
              </a:lnSpc>
              <a:spcBef>
                <a:spcPts val="1000"/>
              </a:spcBef>
              <a:spcAft>
                <a:spcPts val="0"/>
              </a:spcAft>
              <a:buSzPts val="1400"/>
              <a:buNone/>
              <a:defRPr/>
            </a:lvl5pPr>
            <a:lvl6pPr lvl="5">
              <a:lnSpc>
                <a:spcPct val="85000"/>
              </a:lnSpc>
              <a:spcBef>
                <a:spcPts val="1000"/>
              </a:spcBef>
              <a:spcAft>
                <a:spcPts val="0"/>
              </a:spcAft>
              <a:buSzPts val="1400"/>
              <a:buNone/>
              <a:defRPr/>
            </a:lvl6pPr>
            <a:lvl7pPr lvl="6">
              <a:lnSpc>
                <a:spcPct val="85000"/>
              </a:lnSpc>
              <a:spcBef>
                <a:spcPts val="1000"/>
              </a:spcBef>
              <a:spcAft>
                <a:spcPts val="0"/>
              </a:spcAft>
              <a:buSzPts val="1400"/>
              <a:buNone/>
              <a:defRPr/>
            </a:lvl7pPr>
            <a:lvl8pPr lvl="7">
              <a:lnSpc>
                <a:spcPct val="85000"/>
              </a:lnSpc>
              <a:spcBef>
                <a:spcPts val="1000"/>
              </a:spcBef>
              <a:spcAft>
                <a:spcPts val="0"/>
              </a:spcAft>
              <a:buSzPts val="1400"/>
              <a:buNone/>
              <a:defRPr/>
            </a:lvl8pPr>
            <a:lvl9pPr lvl="8">
              <a:lnSpc>
                <a:spcPct val="85000"/>
              </a:lnSpc>
              <a:spcBef>
                <a:spcPts val="1000"/>
              </a:spcBef>
              <a:spcAft>
                <a:spcPts val="1000"/>
              </a:spcAft>
              <a:buSzPts val="1400"/>
              <a:buNone/>
              <a:defRPr/>
            </a:lvl9pPr>
          </a:lstStyle>
          <a:p/>
        </p:txBody>
      </p:sp>
      <p:sp>
        <p:nvSpPr>
          <p:cNvPr id="4467" name="Google Shape;4467;p257"/>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4468" name="Shape 4468"/>
        <p:cNvGrpSpPr/>
        <p:nvPr/>
      </p:nvGrpSpPr>
      <p:grpSpPr>
        <a:xfrm>
          <a:off x="0" y="0"/>
          <a:ext cx="0" cy="0"/>
          <a:chOff x="0" y="0"/>
          <a:chExt cx="0" cy="0"/>
        </a:xfrm>
      </p:grpSpPr>
      <p:sp>
        <p:nvSpPr>
          <p:cNvPr id="4469" name="Google Shape;4469;p258"/>
          <p:cNvSpPr txBox="1"/>
          <p:nvPr>
            <p:ph idx="1" type="body"/>
          </p:nvPr>
        </p:nvSpPr>
        <p:spPr>
          <a:xfrm>
            <a:off x="354558" y="1417638"/>
            <a:ext cx="6134100" cy="3287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70" name="Google Shape;4470;p25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71" name="Google Shape;4471;p25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472" name="Google Shape;4472;p258"/>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473" name="Google Shape;4473;p258"/>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474" name="Google Shape;4474;p258"/>
          <p:cNvSpPr txBox="1"/>
          <p:nvPr>
            <p:ph idx="2"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475" name="Google Shape;4475;p258"/>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_image">
  <p:cSld name="One Column Layout_image">
    <p:spTree>
      <p:nvGrpSpPr>
        <p:cNvPr id="4476" name="Shape 4476"/>
        <p:cNvGrpSpPr/>
        <p:nvPr/>
      </p:nvGrpSpPr>
      <p:grpSpPr>
        <a:xfrm>
          <a:off x="0" y="0"/>
          <a:ext cx="0" cy="0"/>
          <a:chOff x="0" y="0"/>
          <a:chExt cx="0" cy="0"/>
        </a:xfrm>
      </p:grpSpPr>
      <p:sp>
        <p:nvSpPr>
          <p:cNvPr id="4477" name="Google Shape;4477;p25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78" name="Google Shape;4478;p25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479" name="Google Shape;4479;p259"/>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480" name="Google Shape;4480;p259"/>
          <p:cNvSpPr txBox="1"/>
          <p:nvPr>
            <p:ph idx="1" type="body"/>
          </p:nvPr>
        </p:nvSpPr>
        <p:spPr>
          <a:xfrm>
            <a:off x="4686300" y="1417298"/>
            <a:ext cx="4038600" cy="3288000"/>
          </a:xfrm>
          <a:prstGeom prst="rect">
            <a:avLst/>
          </a:prstGeom>
          <a:solidFill>
            <a:srgbClr val="E8E8E8"/>
          </a:solidFill>
          <a:ln>
            <a:noFill/>
          </a:ln>
        </p:spPr>
        <p:txBody>
          <a:bodyPr anchorCtr="0" anchor="t" bIns="22850" lIns="45725"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81" name="Google Shape;4481;p259"/>
          <p:cNvSpPr txBox="1"/>
          <p:nvPr>
            <p:ph idx="2" type="body"/>
          </p:nvPr>
        </p:nvSpPr>
        <p:spPr>
          <a:xfrm>
            <a:off x="354559" y="1417638"/>
            <a:ext cx="4000500" cy="3287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82" name="Google Shape;4482;p259"/>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483" name="Google Shape;4483;p259"/>
          <p:cNvSpPr txBox="1"/>
          <p:nvPr>
            <p:ph idx="3"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484" name="Google Shape;4484;p259"/>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Two Column Layout">
    <p:spTree>
      <p:nvGrpSpPr>
        <p:cNvPr id="4485" name="Shape 4485"/>
        <p:cNvGrpSpPr/>
        <p:nvPr/>
      </p:nvGrpSpPr>
      <p:grpSpPr>
        <a:xfrm>
          <a:off x="0" y="0"/>
          <a:ext cx="0" cy="0"/>
          <a:chOff x="0" y="0"/>
          <a:chExt cx="0" cy="0"/>
        </a:xfrm>
      </p:grpSpPr>
      <p:sp>
        <p:nvSpPr>
          <p:cNvPr id="4486" name="Google Shape;4486;p26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87" name="Google Shape;4487;p26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488" name="Google Shape;4488;p260"/>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489" name="Google Shape;4489;p260"/>
          <p:cNvSpPr txBox="1"/>
          <p:nvPr>
            <p:ph idx="1" type="body"/>
          </p:nvPr>
        </p:nvSpPr>
        <p:spPr>
          <a:xfrm>
            <a:off x="354559" y="1417638"/>
            <a:ext cx="4000500" cy="3287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342900" lvl="1" marL="914400" algn="l">
              <a:lnSpc>
                <a:spcPct val="114000"/>
              </a:lnSpc>
              <a:spcBef>
                <a:spcPts val="1000"/>
              </a:spcBef>
              <a:spcAft>
                <a:spcPts val="0"/>
              </a:spcAft>
              <a:buSzPts val="1800"/>
              <a:buChar char="•"/>
              <a:defRPr/>
            </a:lvl2pPr>
            <a:lvl3pPr indent="-323850" lvl="2" marL="1371600" algn="l">
              <a:lnSpc>
                <a:spcPct val="114000"/>
              </a:lnSpc>
              <a:spcBef>
                <a:spcPts val="600"/>
              </a:spcBef>
              <a:spcAft>
                <a:spcPts val="0"/>
              </a:spcAft>
              <a:buSzPts val="1500"/>
              <a:buChar char="•"/>
              <a:defRPr/>
            </a:lvl3pPr>
            <a:lvl4pPr indent="-317500" lvl="3" marL="1828800" algn="l">
              <a:lnSpc>
                <a:spcPct val="114000"/>
              </a:lnSpc>
              <a:spcBef>
                <a:spcPts val="600"/>
              </a:spcBef>
              <a:spcAft>
                <a:spcPts val="0"/>
              </a:spcAft>
              <a:buSzPts val="1400"/>
              <a:buChar char="•"/>
              <a:defRPr/>
            </a:lvl4pPr>
            <a:lvl5pPr indent="-317500" lvl="4" marL="2286000" algn="l">
              <a:lnSpc>
                <a:spcPct val="114000"/>
              </a:lnSpc>
              <a:spcBef>
                <a:spcPts val="600"/>
              </a:spcBef>
              <a:spcAft>
                <a:spcPts val="0"/>
              </a:spcAft>
              <a:buSzPts val="14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90" name="Google Shape;4490;p260"/>
          <p:cNvSpPr txBox="1"/>
          <p:nvPr>
            <p:ph idx="2" type="body"/>
          </p:nvPr>
        </p:nvSpPr>
        <p:spPr>
          <a:xfrm>
            <a:off x="4686299" y="1417298"/>
            <a:ext cx="4038600" cy="3287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342900" lvl="1" marL="914400" algn="l">
              <a:lnSpc>
                <a:spcPct val="114000"/>
              </a:lnSpc>
              <a:spcBef>
                <a:spcPts val="1000"/>
              </a:spcBef>
              <a:spcAft>
                <a:spcPts val="0"/>
              </a:spcAft>
              <a:buSzPts val="1800"/>
              <a:buChar char="•"/>
              <a:defRPr/>
            </a:lvl2pPr>
            <a:lvl3pPr indent="-323850" lvl="2" marL="1371600" algn="l">
              <a:lnSpc>
                <a:spcPct val="114000"/>
              </a:lnSpc>
              <a:spcBef>
                <a:spcPts val="600"/>
              </a:spcBef>
              <a:spcAft>
                <a:spcPts val="0"/>
              </a:spcAft>
              <a:buSzPts val="1500"/>
              <a:buChar char="•"/>
              <a:defRPr/>
            </a:lvl3pPr>
            <a:lvl4pPr indent="-317500" lvl="3" marL="1828800" algn="l">
              <a:lnSpc>
                <a:spcPct val="114000"/>
              </a:lnSpc>
              <a:spcBef>
                <a:spcPts val="600"/>
              </a:spcBef>
              <a:spcAft>
                <a:spcPts val="0"/>
              </a:spcAft>
              <a:buSzPts val="1400"/>
              <a:buChar char="•"/>
              <a:defRPr/>
            </a:lvl4pPr>
            <a:lvl5pPr indent="-317500" lvl="4" marL="2286000" algn="l">
              <a:lnSpc>
                <a:spcPct val="114000"/>
              </a:lnSpc>
              <a:spcBef>
                <a:spcPts val="600"/>
              </a:spcBef>
              <a:spcAft>
                <a:spcPts val="0"/>
              </a:spcAft>
              <a:buSzPts val="14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91" name="Google Shape;4491;p260"/>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492" name="Google Shape;4492;p260"/>
          <p:cNvSpPr txBox="1"/>
          <p:nvPr>
            <p:ph idx="3"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493" name="Google Shape;4493;p260"/>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w/ Titles">
  <p:cSld name="Two Column Layout w/ Titles">
    <p:spTree>
      <p:nvGrpSpPr>
        <p:cNvPr id="4494" name="Shape 4494"/>
        <p:cNvGrpSpPr/>
        <p:nvPr/>
      </p:nvGrpSpPr>
      <p:grpSpPr>
        <a:xfrm>
          <a:off x="0" y="0"/>
          <a:ext cx="0" cy="0"/>
          <a:chOff x="0" y="0"/>
          <a:chExt cx="0" cy="0"/>
        </a:xfrm>
      </p:grpSpPr>
      <p:sp>
        <p:nvSpPr>
          <p:cNvPr id="4495" name="Google Shape;4495;p26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496" name="Google Shape;4496;p26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497" name="Google Shape;4497;p261"/>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498" name="Google Shape;4498;p261"/>
          <p:cNvSpPr txBox="1"/>
          <p:nvPr>
            <p:ph idx="1" type="body"/>
          </p:nvPr>
        </p:nvSpPr>
        <p:spPr>
          <a:xfrm>
            <a:off x="354558" y="1346357"/>
            <a:ext cx="4014900" cy="387300"/>
          </a:xfrm>
          <a:prstGeom prst="rect">
            <a:avLst/>
          </a:prstGeom>
          <a:noFill/>
          <a:ln>
            <a:noFill/>
          </a:ln>
        </p:spPr>
        <p:txBody>
          <a:bodyPr anchorCtr="0" anchor="b" bIns="0" lIns="91450" spcFirstLastPara="1" rIns="45725" wrap="square" tIns="22850">
            <a:noAutofit/>
          </a:bodyPr>
          <a:lstStyle>
            <a:lvl1pPr indent="-228600" lvl="0" marL="457200" algn="l">
              <a:lnSpc>
                <a:spcPct val="114000"/>
              </a:lnSpc>
              <a:spcBef>
                <a:spcPts val="0"/>
              </a:spcBef>
              <a:spcAft>
                <a:spcPts val="0"/>
              </a:spcAft>
              <a:buClr>
                <a:schemeClr val="dk2"/>
              </a:buClr>
              <a:buSzPts val="1800"/>
              <a:buNone/>
              <a:defRPr b="1" sz="1800">
                <a:solidFill>
                  <a:schemeClr val="dk2"/>
                </a:solidFill>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499" name="Google Shape;4499;p261"/>
          <p:cNvSpPr txBox="1"/>
          <p:nvPr>
            <p:ph idx="2" type="body"/>
          </p:nvPr>
        </p:nvSpPr>
        <p:spPr>
          <a:xfrm>
            <a:off x="4690139" y="1346357"/>
            <a:ext cx="4034700" cy="387300"/>
          </a:xfrm>
          <a:prstGeom prst="rect">
            <a:avLst/>
          </a:prstGeom>
          <a:noFill/>
          <a:ln>
            <a:noFill/>
          </a:ln>
        </p:spPr>
        <p:txBody>
          <a:bodyPr anchorCtr="0" anchor="b" bIns="0" lIns="91450" spcFirstLastPara="1" rIns="45725" wrap="square" tIns="22850">
            <a:noAutofit/>
          </a:bodyPr>
          <a:lstStyle>
            <a:lvl1pPr indent="-228600" lvl="0" marL="457200" algn="l">
              <a:lnSpc>
                <a:spcPct val="114000"/>
              </a:lnSpc>
              <a:spcBef>
                <a:spcPts val="0"/>
              </a:spcBef>
              <a:spcAft>
                <a:spcPts val="0"/>
              </a:spcAft>
              <a:buClr>
                <a:schemeClr val="dk2"/>
              </a:buClr>
              <a:buSzPts val="1800"/>
              <a:buNone/>
              <a:defRPr b="1" sz="1800">
                <a:solidFill>
                  <a:schemeClr val="dk2"/>
                </a:solidFill>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00" name="Google Shape;4500;p261"/>
          <p:cNvSpPr txBox="1"/>
          <p:nvPr>
            <p:ph idx="3" type="body"/>
          </p:nvPr>
        </p:nvSpPr>
        <p:spPr>
          <a:xfrm>
            <a:off x="354558" y="1741731"/>
            <a:ext cx="4000500" cy="2963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342900" lvl="1" marL="914400" algn="l">
              <a:lnSpc>
                <a:spcPct val="114000"/>
              </a:lnSpc>
              <a:spcBef>
                <a:spcPts val="1000"/>
              </a:spcBef>
              <a:spcAft>
                <a:spcPts val="0"/>
              </a:spcAft>
              <a:buSzPts val="1800"/>
              <a:buChar char="•"/>
              <a:defRPr/>
            </a:lvl2pPr>
            <a:lvl3pPr indent="-323850" lvl="2" marL="1371600" algn="l">
              <a:lnSpc>
                <a:spcPct val="114000"/>
              </a:lnSpc>
              <a:spcBef>
                <a:spcPts val="600"/>
              </a:spcBef>
              <a:spcAft>
                <a:spcPts val="0"/>
              </a:spcAft>
              <a:buSzPts val="1500"/>
              <a:buChar char="•"/>
              <a:defRPr/>
            </a:lvl3pPr>
            <a:lvl4pPr indent="-317500" lvl="3" marL="1828800" algn="l">
              <a:lnSpc>
                <a:spcPct val="114000"/>
              </a:lnSpc>
              <a:spcBef>
                <a:spcPts val="600"/>
              </a:spcBef>
              <a:spcAft>
                <a:spcPts val="0"/>
              </a:spcAft>
              <a:buSzPts val="1400"/>
              <a:buChar char="•"/>
              <a:defRPr/>
            </a:lvl4pPr>
            <a:lvl5pPr indent="-317500" lvl="4" marL="2286000" algn="l">
              <a:lnSpc>
                <a:spcPct val="114000"/>
              </a:lnSpc>
              <a:spcBef>
                <a:spcPts val="600"/>
              </a:spcBef>
              <a:spcAft>
                <a:spcPts val="0"/>
              </a:spcAft>
              <a:buSzPts val="14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01" name="Google Shape;4501;p261"/>
          <p:cNvSpPr txBox="1"/>
          <p:nvPr>
            <p:ph idx="4" type="body"/>
          </p:nvPr>
        </p:nvSpPr>
        <p:spPr>
          <a:xfrm>
            <a:off x="4686301" y="1741390"/>
            <a:ext cx="4038600" cy="2963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342900" lvl="1" marL="914400" algn="l">
              <a:lnSpc>
                <a:spcPct val="114000"/>
              </a:lnSpc>
              <a:spcBef>
                <a:spcPts val="1000"/>
              </a:spcBef>
              <a:spcAft>
                <a:spcPts val="0"/>
              </a:spcAft>
              <a:buSzPts val="1800"/>
              <a:buChar char="•"/>
              <a:defRPr/>
            </a:lvl2pPr>
            <a:lvl3pPr indent="-323850" lvl="2" marL="1371600" algn="l">
              <a:lnSpc>
                <a:spcPct val="114000"/>
              </a:lnSpc>
              <a:spcBef>
                <a:spcPts val="600"/>
              </a:spcBef>
              <a:spcAft>
                <a:spcPts val="0"/>
              </a:spcAft>
              <a:buSzPts val="1500"/>
              <a:buChar char="•"/>
              <a:defRPr/>
            </a:lvl3pPr>
            <a:lvl4pPr indent="-317500" lvl="3" marL="1828800" algn="l">
              <a:lnSpc>
                <a:spcPct val="114000"/>
              </a:lnSpc>
              <a:spcBef>
                <a:spcPts val="600"/>
              </a:spcBef>
              <a:spcAft>
                <a:spcPts val="0"/>
              </a:spcAft>
              <a:buSzPts val="1400"/>
              <a:buChar char="•"/>
              <a:defRPr/>
            </a:lvl4pPr>
            <a:lvl5pPr indent="-317500" lvl="4" marL="2286000" algn="l">
              <a:lnSpc>
                <a:spcPct val="114000"/>
              </a:lnSpc>
              <a:spcBef>
                <a:spcPts val="600"/>
              </a:spcBef>
              <a:spcAft>
                <a:spcPts val="0"/>
              </a:spcAft>
              <a:buSzPts val="14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02" name="Google Shape;4502;p261"/>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03" name="Google Shape;4503;p261"/>
          <p:cNvSpPr txBox="1"/>
          <p:nvPr>
            <p:ph idx="5"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504" name="Google Shape;4504;p261"/>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Three Column Layout">
    <p:spTree>
      <p:nvGrpSpPr>
        <p:cNvPr id="4505" name="Shape 4505"/>
        <p:cNvGrpSpPr/>
        <p:nvPr/>
      </p:nvGrpSpPr>
      <p:grpSpPr>
        <a:xfrm>
          <a:off x="0" y="0"/>
          <a:ext cx="0" cy="0"/>
          <a:chOff x="0" y="0"/>
          <a:chExt cx="0" cy="0"/>
        </a:xfrm>
      </p:grpSpPr>
      <p:sp>
        <p:nvSpPr>
          <p:cNvPr id="4506" name="Google Shape;4506;p26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507" name="Google Shape;4507;p26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508" name="Google Shape;4508;p262"/>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509" name="Google Shape;4509;p262"/>
          <p:cNvSpPr txBox="1"/>
          <p:nvPr>
            <p:ph idx="1" type="body"/>
          </p:nvPr>
        </p:nvSpPr>
        <p:spPr>
          <a:xfrm>
            <a:off x="354558" y="1416357"/>
            <a:ext cx="2579100" cy="3287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342900" lvl="1" marL="914400" algn="l">
              <a:lnSpc>
                <a:spcPct val="114000"/>
              </a:lnSpc>
              <a:spcBef>
                <a:spcPts val="1000"/>
              </a:spcBef>
              <a:spcAft>
                <a:spcPts val="0"/>
              </a:spcAft>
              <a:buSzPts val="1800"/>
              <a:buChar char="•"/>
              <a:defRPr/>
            </a:lvl2pPr>
            <a:lvl3pPr indent="-323850" lvl="2" marL="1371600" algn="l">
              <a:lnSpc>
                <a:spcPct val="114000"/>
              </a:lnSpc>
              <a:spcBef>
                <a:spcPts val="600"/>
              </a:spcBef>
              <a:spcAft>
                <a:spcPts val="0"/>
              </a:spcAft>
              <a:buSzPts val="1500"/>
              <a:buChar char="•"/>
              <a:defRPr/>
            </a:lvl3pPr>
            <a:lvl4pPr indent="-317500" lvl="3" marL="1828800" algn="l">
              <a:lnSpc>
                <a:spcPct val="114000"/>
              </a:lnSpc>
              <a:spcBef>
                <a:spcPts val="600"/>
              </a:spcBef>
              <a:spcAft>
                <a:spcPts val="0"/>
              </a:spcAft>
              <a:buSzPts val="1400"/>
              <a:buChar char="•"/>
              <a:defRPr/>
            </a:lvl4pPr>
            <a:lvl5pPr indent="-317500" lvl="4" marL="2286000" algn="l">
              <a:lnSpc>
                <a:spcPct val="114000"/>
              </a:lnSpc>
              <a:spcBef>
                <a:spcPts val="600"/>
              </a:spcBef>
              <a:spcAft>
                <a:spcPts val="0"/>
              </a:spcAft>
              <a:buSzPts val="14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10" name="Google Shape;4510;p262"/>
          <p:cNvSpPr txBox="1"/>
          <p:nvPr>
            <p:ph idx="2" type="body"/>
          </p:nvPr>
        </p:nvSpPr>
        <p:spPr>
          <a:xfrm>
            <a:off x="3179607" y="1416357"/>
            <a:ext cx="2682300" cy="3287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342900" lvl="1" marL="914400" algn="l">
              <a:lnSpc>
                <a:spcPct val="114000"/>
              </a:lnSpc>
              <a:spcBef>
                <a:spcPts val="1000"/>
              </a:spcBef>
              <a:spcAft>
                <a:spcPts val="0"/>
              </a:spcAft>
              <a:buSzPts val="1800"/>
              <a:buChar char="•"/>
              <a:defRPr/>
            </a:lvl2pPr>
            <a:lvl3pPr indent="-323850" lvl="2" marL="1371600" algn="l">
              <a:lnSpc>
                <a:spcPct val="114000"/>
              </a:lnSpc>
              <a:spcBef>
                <a:spcPts val="600"/>
              </a:spcBef>
              <a:spcAft>
                <a:spcPts val="0"/>
              </a:spcAft>
              <a:buSzPts val="1500"/>
              <a:buChar char="•"/>
              <a:defRPr/>
            </a:lvl3pPr>
            <a:lvl4pPr indent="-317500" lvl="3" marL="1828800" algn="l">
              <a:lnSpc>
                <a:spcPct val="114000"/>
              </a:lnSpc>
              <a:spcBef>
                <a:spcPts val="600"/>
              </a:spcBef>
              <a:spcAft>
                <a:spcPts val="0"/>
              </a:spcAft>
              <a:buSzPts val="1400"/>
              <a:buChar char="•"/>
              <a:defRPr/>
            </a:lvl4pPr>
            <a:lvl5pPr indent="-317500" lvl="4" marL="2286000" algn="l">
              <a:lnSpc>
                <a:spcPct val="114000"/>
              </a:lnSpc>
              <a:spcBef>
                <a:spcPts val="600"/>
              </a:spcBef>
              <a:spcAft>
                <a:spcPts val="0"/>
              </a:spcAft>
              <a:buSzPts val="14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11" name="Google Shape;4511;p262"/>
          <p:cNvSpPr txBox="1"/>
          <p:nvPr>
            <p:ph idx="3" type="body"/>
          </p:nvPr>
        </p:nvSpPr>
        <p:spPr>
          <a:xfrm>
            <a:off x="6107843" y="1416017"/>
            <a:ext cx="2617200" cy="3287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342900" lvl="1" marL="914400" algn="l">
              <a:lnSpc>
                <a:spcPct val="114000"/>
              </a:lnSpc>
              <a:spcBef>
                <a:spcPts val="1000"/>
              </a:spcBef>
              <a:spcAft>
                <a:spcPts val="0"/>
              </a:spcAft>
              <a:buSzPts val="1800"/>
              <a:buChar char="•"/>
              <a:defRPr/>
            </a:lvl2pPr>
            <a:lvl3pPr indent="-323850" lvl="2" marL="1371600" algn="l">
              <a:lnSpc>
                <a:spcPct val="114000"/>
              </a:lnSpc>
              <a:spcBef>
                <a:spcPts val="600"/>
              </a:spcBef>
              <a:spcAft>
                <a:spcPts val="0"/>
              </a:spcAft>
              <a:buSzPts val="1500"/>
              <a:buChar char="•"/>
              <a:defRPr/>
            </a:lvl3pPr>
            <a:lvl4pPr indent="-317500" lvl="3" marL="1828800" algn="l">
              <a:lnSpc>
                <a:spcPct val="114000"/>
              </a:lnSpc>
              <a:spcBef>
                <a:spcPts val="600"/>
              </a:spcBef>
              <a:spcAft>
                <a:spcPts val="0"/>
              </a:spcAft>
              <a:buSzPts val="1400"/>
              <a:buChar char="•"/>
              <a:defRPr/>
            </a:lvl4pPr>
            <a:lvl5pPr indent="-317500" lvl="4" marL="2286000" algn="l">
              <a:lnSpc>
                <a:spcPct val="114000"/>
              </a:lnSpc>
              <a:spcBef>
                <a:spcPts val="600"/>
              </a:spcBef>
              <a:spcAft>
                <a:spcPts val="0"/>
              </a:spcAft>
              <a:buSzPts val="14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12" name="Google Shape;4512;p262"/>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13" name="Google Shape;4513;p262"/>
          <p:cNvSpPr txBox="1"/>
          <p:nvPr>
            <p:ph idx="4"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514" name="Google Shape;4514;p262"/>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image">
  <p:cSld name="Two Column +image">
    <p:spTree>
      <p:nvGrpSpPr>
        <p:cNvPr id="4515" name="Shape 4515"/>
        <p:cNvGrpSpPr/>
        <p:nvPr/>
      </p:nvGrpSpPr>
      <p:grpSpPr>
        <a:xfrm>
          <a:off x="0" y="0"/>
          <a:ext cx="0" cy="0"/>
          <a:chOff x="0" y="0"/>
          <a:chExt cx="0" cy="0"/>
        </a:xfrm>
      </p:grpSpPr>
      <p:sp>
        <p:nvSpPr>
          <p:cNvPr id="4516" name="Google Shape;4516;p263"/>
          <p:cNvSpPr txBox="1"/>
          <p:nvPr>
            <p:ph idx="1" type="body"/>
          </p:nvPr>
        </p:nvSpPr>
        <p:spPr>
          <a:xfrm>
            <a:off x="354558" y="1414463"/>
            <a:ext cx="2579100" cy="3287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17" name="Google Shape;4517;p263"/>
          <p:cNvSpPr txBox="1"/>
          <p:nvPr>
            <p:ph idx="2" type="body"/>
          </p:nvPr>
        </p:nvSpPr>
        <p:spPr>
          <a:xfrm>
            <a:off x="3184114" y="1414463"/>
            <a:ext cx="2682300" cy="32877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18" name="Google Shape;4518;p26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519" name="Google Shape;4519;p26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520" name="Google Shape;4520;p263"/>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521" name="Google Shape;4521;p263"/>
          <p:cNvSpPr txBox="1"/>
          <p:nvPr>
            <p:ph idx="3" type="body"/>
          </p:nvPr>
        </p:nvSpPr>
        <p:spPr>
          <a:xfrm>
            <a:off x="6116857" y="1417298"/>
            <a:ext cx="2608200" cy="3288000"/>
          </a:xfrm>
          <a:prstGeom prst="rect">
            <a:avLst/>
          </a:prstGeom>
          <a:solidFill>
            <a:srgbClr val="E8E8E8"/>
          </a:solidFill>
          <a:ln>
            <a:noFill/>
          </a:ln>
        </p:spPr>
        <p:txBody>
          <a:bodyPr anchorCtr="0" anchor="t" bIns="22850" lIns="45725"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22" name="Google Shape;4522;p263"/>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23" name="Google Shape;4523;p263"/>
          <p:cNvSpPr txBox="1"/>
          <p:nvPr>
            <p:ph idx="4"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524" name="Google Shape;4524;p263"/>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Four Column Layout">
    <p:spTree>
      <p:nvGrpSpPr>
        <p:cNvPr id="4525" name="Shape 4525"/>
        <p:cNvGrpSpPr/>
        <p:nvPr/>
      </p:nvGrpSpPr>
      <p:grpSpPr>
        <a:xfrm>
          <a:off x="0" y="0"/>
          <a:ext cx="0" cy="0"/>
          <a:chOff x="0" y="0"/>
          <a:chExt cx="0" cy="0"/>
        </a:xfrm>
      </p:grpSpPr>
      <p:sp>
        <p:nvSpPr>
          <p:cNvPr id="4526" name="Google Shape;4526;p26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527" name="Google Shape;4527;p26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528" name="Google Shape;4528;p264"/>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529" name="Google Shape;4529;p264"/>
          <p:cNvSpPr txBox="1"/>
          <p:nvPr>
            <p:ph idx="1" type="body"/>
          </p:nvPr>
        </p:nvSpPr>
        <p:spPr>
          <a:xfrm>
            <a:off x="354558" y="1425322"/>
            <a:ext cx="1866900" cy="32802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400"/>
              <a:buNone/>
              <a:defRPr sz="1400"/>
            </a:lvl1pPr>
            <a:lvl2pPr indent="-304800" lvl="1" marL="914400" algn="l">
              <a:lnSpc>
                <a:spcPct val="114000"/>
              </a:lnSpc>
              <a:spcBef>
                <a:spcPts val="1000"/>
              </a:spcBef>
              <a:spcAft>
                <a:spcPts val="0"/>
              </a:spcAft>
              <a:buSzPts val="1200"/>
              <a:buChar char="•"/>
              <a:defRPr sz="1200"/>
            </a:lvl2pPr>
            <a:lvl3pPr indent="-292100" lvl="2" marL="1371600" algn="l">
              <a:lnSpc>
                <a:spcPct val="114000"/>
              </a:lnSpc>
              <a:spcBef>
                <a:spcPts val="600"/>
              </a:spcBef>
              <a:spcAft>
                <a:spcPts val="0"/>
              </a:spcAft>
              <a:buSzPts val="1000"/>
              <a:buChar char="•"/>
              <a:defRPr sz="1000"/>
            </a:lvl3pPr>
            <a:lvl4pPr indent="-292100" lvl="3" marL="1828800" algn="l">
              <a:lnSpc>
                <a:spcPct val="114000"/>
              </a:lnSpc>
              <a:spcBef>
                <a:spcPts val="600"/>
              </a:spcBef>
              <a:spcAft>
                <a:spcPts val="0"/>
              </a:spcAft>
              <a:buSzPts val="1000"/>
              <a:buChar char="•"/>
              <a:defRPr sz="1000"/>
            </a:lvl4pPr>
            <a:lvl5pPr indent="-292100" lvl="4" marL="2286000" algn="l">
              <a:lnSpc>
                <a:spcPct val="114000"/>
              </a:lnSpc>
              <a:spcBef>
                <a:spcPts val="600"/>
              </a:spcBef>
              <a:spcAft>
                <a:spcPts val="0"/>
              </a:spcAft>
              <a:buSzPts val="1000"/>
              <a:buChar char="•"/>
              <a:defRPr sz="10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30" name="Google Shape;4530;p264"/>
          <p:cNvSpPr txBox="1"/>
          <p:nvPr>
            <p:ph idx="2" type="body"/>
          </p:nvPr>
        </p:nvSpPr>
        <p:spPr>
          <a:xfrm>
            <a:off x="2516821" y="1425322"/>
            <a:ext cx="1866900" cy="32802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400"/>
              <a:buNone/>
              <a:defRPr sz="1400"/>
            </a:lvl1pPr>
            <a:lvl2pPr indent="-304800" lvl="1" marL="914400" algn="l">
              <a:lnSpc>
                <a:spcPct val="114000"/>
              </a:lnSpc>
              <a:spcBef>
                <a:spcPts val="1000"/>
              </a:spcBef>
              <a:spcAft>
                <a:spcPts val="0"/>
              </a:spcAft>
              <a:buSzPts val="1200"/>
              <a:buChar char="•"/>
              <a:defRPr sz="1200"/>
            </a:lvl2pPr>
            <a:lvl3pPr indent="-292100" lvl="2" marL="1371600" algn="l">
              <a:lnSpc>
                <a:spcPct val="114000"/>
              </a:lnSpc>
              <a:spcBef>
                <a:spcPts val="600"/>
              </a:spcBef>
              <a:spcAft>
                <a:spcPts val="0"/>
              </a:spcAft>
              <a:buSzPts val="1000"/>
              <a:buChar char="•"/>
              <a:defRPr sz="1000"/>
            </a:lvl3pPr>
            <a:lvl4pPr indent="-292100" lvl="3" marL="1828800" algn="l">
              <a:lnSpc>
                <a:spcPct val="114000"/>
              </a:lnSpc>
              <a:spcBef>
                <a:spcPts val="600"/>
              </a:spcBef>
              <a:spcAft>
                <a:spcPts val="0"/>
              </a:spcAft>
              <a:buSzPts val="1000"/>
              <a:buChar char="•"/>
              <a:defRPr sz="1000"/>
            </a:lvl4pPr>
            <a:lvl5pPr indent="-292100" lvl="4" marL="2286000" algn="l">
              <a:lnSpc>
                <a:spcPct val="114000"/>
              </a:lnSpc>
              <a:spcBef>
                <a:spcPts val="600"/>
              </a:spcBef>
              <a:spcAft>
                <a:spcPts val="0"/>
              </a:spcAft>
              <a:buSzPts val="1000"/>
              <a:buChar char="•"/>
              <a:defRPr sz="10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31" name="Google Shape;4531;p264"/>
          <p:cNvSpPr txBox="1"/>
          <p:nvPr>
            <p:ph idx="3" type="body"/>
          </p:nvPr>
        </p:nvSpPr>
        <p:spPr>
          <a:xfrm>
            <a:off x="4679083" y="1425322"/>
            <a:ext cx="1894800" cy="32802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400"/>
              <a:buNone/>
              <a:defRPr sz="1400"/>
            </a:lvl1pPr>
            <a:lvl2pPr indent="-304800" lvl="1" marL="914400" algn="l">
              <a:lnSpc>
                <a:spcPct val="114000"/>
              </a:lnSpc>
              <a:spcBef>
                <a:spcPts val="1000"/>
              </a:spcBef>
              <a:spcAft>
                <a:spcPts val="0"/>
              </a:spcAft>
              <a:buSzPts val="1200"/>
              <a:buChar char="•"/>
              <a:defRPr sz="1200"/>
            </a:lvl2pPr>
            <a:lvl3pPr indent="-292100" lvl="2" marL="1371600" algn="l">
              <a:lnSpc>
                <a:spcPct val="114000"/>
              </a:lnSpc>
              <a:spcBef>
                <a:spcPts val="600"/>
              </a:spcBef>
              <a:spcAft>
                <a:spcPts val="0"/>
              </a:spcAft>
              <a:buSzPts val="1000"/>
              <a:buChar char="•"/>
              <a:defRPr sz="1000"/>
            </a:lvl3pPr>
            <a:lvl4pPr indent="-292100" lvl="3" marL="1828800" algn="l">
              <a:lnSpc>
                <a:spcPct val="114000"/>
              </a:lnSpc>
              <a:spcBef>
                <a:spcPts val="600"/>
              </a:spcBef>
              <a:spcAft>
                <a:spcPts val="0"/>
              </a:spcAft>
              <a:buSzPts val="1000"/>
              <a:buChar char="•"/>
              <a:defRPr sz="1000"/>
            </a:lvl4pPr>
            <a:lvl5pPr indent="-292100" lvl="4" marL="2286000" algn="l">
              <a:lnSpc>
                <a:spcPct val="114000"/>
              </a:lnSpc>
              <a:spcBef>
                <a:spcPts val="600"/>
              </a:spcBef>
              <a:spcAft>
                <a:spcPts val="0"/>
              </a:spcAft>
              <a:buSzPts val="1000"/>
              <a:buChar char="•"/>
              <a:defRPr sz="10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32" name="Google Shape;4532;p264"/>
          <p:cNvSpPr txBox="1"/>
          <p:nvPr>
            <p:ph idx="4" type="body"/>
          </p:nvPr>
        </p:nvSpPr>
        <p:spPr>
          <a:xfrm>
            <a:off x="6869236" y="1425322"/>
            <a:ext cx="1856700" cy="32802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400"/>
              <a:buNone/>
              <a:defRPr sz="1400"/>
            </a:lvl1pPr>
            <a:lvl2pPr indent="-304800" lvl="1" marL="914400" algn="l">
              <a:lnSpc>
                <a:spcPct val="114000"/>
              </a:lnSpc>
              <a:spcBef>
                <a:spcPts val="1000"/>
              </a:spcBef>
              <a:spcAft>
                <a:spcPts val="0"/>
              </a:spcAft>
              <a:buSzPts val="1200"/>
              <a:buChar char="•"/>
              <a:defRPr sz="1200"/>
            </a:lvl2pPr>
            <a:lvl3pPr indent="-292100" lvl="2" marL="1371600" algn="l">
              <a:lnSpc>
                <a:spcPct val="114000"/>
              </a:lnSpc>
              <a:spcBef>
                <a:spcPts val="600"/>
              </a:spcBef>
              <a:spcAft>
                <a:spcPts val="0"/>
              </a:spcAft>
              <a:buSzPts val="1000"/>
              <a:buChar char="•"/>
              <a:defRPr sz="1000"/>
            </a:lvl3pPr>
            <a:lvl4pPr indent="-292100" lvl="3" marL="1828800" algn="l">
              <a:lnSpc>
                <a:spcPct val="114000"/>
              </a:lnSpc>
              <a:spcBef>
                <a:spcPts val="600"/>
              </a:spcBef>
              <a:spcAft>
                <a:spcPts val="0"/>
              </a:spcAft>
              <a:buSzPts val="1000"/>
              <a:buChar char="•"/>
              <a:defRPr sz="1000"/>
            </a:lvl4pPr>
            <a:lvl5pPr indent="-292100" lvl="4" marL="2286000" algn="l">
              <a:lnSpc>
                <a:spcPct val="114000"/>
              </a:lnSpc>
              <a:spcBef>
                <a:spcPts val="600"/>
              </a:spcBef>
              <a:spcAft>
                <a:spcPts val="0"/>
              </a:spcAft>
              <a:buSzPts val="1000"/>
              <a:buChar char="•"/>
              <a:defRPr sz="10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33" name="Google Shape;4533;p264"/>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34" name="Google Shape;4534;p264"/>
          <p:cNvSpPr txBox="1"/>
          <p:nvPr>
            <p:ph idx="5"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535" name="Google Shape;4535;p264"/>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w titles">
  <p:cSld name="Four Column Layout w titles">
    <p:spTree>
      <p:nvGrpSpPr>
        <p:cNvPr id="4536" name="Shape 4536"/>
        <p:cNvGrpSpPr/>
        <p:nvPr/>
      </p:nvGrpSpPr>
      <p:grpSpPr>
        <a:xfrm>
          <a:off x="0" y="0"/>
          <a:ext cx="0" cy="0"/>
          <a:chOff x="0" y="0"/>
          <a:chExt cx="0" cy="0"/>
        </a:xfrm>
      </p:grpSpPr>
      <p:sp>
        <p:nvSpPr>
          <p:cNvPr id="4537" name="Google Shape;4537;p26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538" name="Google Shape;4538;p26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539" name="Google Shape;4539;p265"/>
          <p:cNvSpPr txBox="1"/>
          <p:nvPr/>
        </p:nvSpPr>
        <p:spPr>
          <a:xfrm>
            <a:off x="8334250"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540" name="Google Shape;4540;p265"/>
          <p:cNvSpPr txBox="1"/>
          <p:nvPr>
            <p:ph idx="1" type="body"/>
          </p:nvPr>
        </p:nvSpPr>
        <p:spPr>
          <a:xfrm>
            <a:off x="354558" y="1364480"/>
            <a:ext cx="1875600" cy="387300"/>
          </a:xfrm>
          <a:prstGeom prst="rect">
            <a:avLst/>
          </a:prstGeom>
          <a:noFill/>
          <a:ln>
            <a:noFill/>
          </a:ln>
        </p:spPr>
        <p:txBody>
          <a:bodyPr anchorCtr="0" anchor="b" bIns="0" lIns="91450" spcFirstLastPara="1" rIns="45725" wrap="square" tIns="22850">
            <a:noAutofit/>
          </a:bodyPr>
          <a:lstStyle>
            <a:lvl1pPr indent="-228600" lvl="0" marL="457200" algn="l">
              <a:lnSpc>
                <a:spcPct val="114000"/>
              </a:lnSpc>
              <a:spcBef>
                <a:spcPts val="0"/>
              </a:spcBef>
              <a:spcAft>
                <a:spcPts val="0"/>
              </a:spcAft>
              <a:buClr>
                <a:schemeClr val="dk2"/>
              </a:buClr>
              <a:buSzPts val="1400"/>
              <a:buNone/>
              <a:defRPr b="1" sz="1400">
                <a:solidFill>
                  <a:schemeClr val="dk2"/>
                </a:solidFill>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41" name="Google Shape;4541;p265"/>
          <p:cNvSpPr txBox="1"/>
          <p:nvPr>
            <p:ph idx="2" type="body"/>
          </p:nvPr>
        </p:nvSpPr>
        <p:spPr>
          <a:xfrm>
            <a:off x="2506191" y="1364480"/>
            <a:ext cx="1876200" cy="387300"/>
          </a:xfrm>
          <a:prstGeom prst="rect">
            <a:avLst/>
          </a:prstGeom>
          <a:noFill/>
          <a:ln>
            <a:noFill/>
          </a:ln>
        </p:spPr>
        <p:txBody>
          <a:bodyPr anchorCtr="0" anchor="b" bIns="0" lIns="91450" spcFirstLastPara="1" rIns="45725" wrap="square" tIns="22850">
            <a:noAutofit/>
          </a:bodyPr>
          <a:lstStyle>
            <a:lvl1pPr indent="-228600" lvl="0" marL="457200" algn="l">
              <a:lnSpc>
                <a:spcPct val="114000"/>
              </a:lnSpc>
              <a:spcBef>
                <a:spcPts val="0"/>
              </a:spcBef>
              <a:spcAft>
                <a:spcPts val="0"/>
              </a:spcAft>
              <a:buClr>
                <a:schemeClr val="dk2"/>
              </a:buClr>
              <a:buSzPts val="1400"/>
              <a:buNone/>
              <a:defRPr b="1" sz="1400">
                <a:solidFill>
                  <a:schemeClr val="dk2"/>
                </a:solidFill>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42" name="Google Shape;4542;p265"/>
          <p:cNvSpPr txBox="1"/>
          <p:nvPr>
            <p:ph idx="3" type="body"/>
          </p:nvPr>
        </p:nvSpPr>
        <p:spPr>
          <a:xfrm>
            <a:off x="4658784" y="1364480"/>
            <a:ext cx="1923000" cy="387300"/>
          </a:xfrm>
          <a:prstGeom prst="rect">
            <a:avLst/>
          </a:prstGeom>
          <a:noFill/>
          <a:ln>
            <a:noFill/>
          </a:ln>
        </p:spPr>
        <p:txBody>
          <a:bodyPr anchorCtr="0" anchor="b" bIns="0" lIns="91450" spcFirstLastPara="1" rIns="45725" wrap="square" tIns="22850">
            <a:noAutofit/>
          </a:bodyPr>
          <a:lstStyle>
            <a:lvl1pPr indent="-228600" lvl="0" marL="457200" algn="l">
              <a:lnSpc>
                <a:spcPct val="114000"/>
              </a:lnSpc>
              <a:spcBef>
                <a:spcPts val="0"/>
              </a:spcBef>
              <a:spcAft>
                <a:spcPts val="0"/>
              </a:spcAft>
              <a:buClr>
                <a:schemeClr val="dk2"/>
              </a:buClr>
              <a:buSzPts val="1400"/>
              <a:buNone/>
              <a:defRPr b="1" sz="1400">
                <a:solidFill>
                  <a:schemeClr val="dk2"/>
                </a:solidFill>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43" name="Google Shape;4543;p265"/>
          <p:cNvSpPr txBox="1"/>
          <p:nvPr>
            <p:ph idx="4" type="body"/>
          </p:nvPr>
        </p:nvSpPr>
        <p:spPr>
          <a:xfrm>
            <a:off x="6857999" y="1364480"/>
            <a:ext cx="1866900" cy="387300"/>
          </a:xfrm>
          <a:prstGeom prst="rect">
            <a:avLst/>
          </a:prstGeom>
          <a:noFill/>
          <a:ln>
            <a:noFill/>
          </a:ln>
        </p:spPr>
        <p:txBody>
          <a:bodyPr anchorCtr="0" anchor="b" bIns="0" lIns="91450" spcFirstLastPara="1" rIns="45725" wrap="square" tIns="22850">
            <a:noAutofit/>
          </a:bodyPr>
          <a:lstStyle>
            <a:lvl1pPr indent="-228600" lvl="0" marL="457200" algn="l">
              <a:lnSpc>
                <a:spcPct val="114000"/>
              </a:lnSpc>
              <a:spcBef>
                <a:spcPts val="0"/>
              </a:spcBef>
              <a:spcAft>
                <a:spcPts val="0"/>
              </a:spcAft>
              <a:buClr>
                <a:schemeClr val="dk2"/>
              </a:buClr>
              <a:buSzPts val="1400"/>
              <a:buNone/>
              <a:defRPr b="1" sz="1400">
                <a:solidFill>
                  <a:schemeClr val="dk2"/>
                </a:solidFill>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44" name="Google Shape;4544;p265"/>
          <p:cNvSpPr txBox="1"/>
          <p:nvPr>
            <p:ph idx="5" type="body"/>
          </p:nvPr>
        </p:nvSpPr>
        <p:spPr>
          <a:xfrm>
            <a:off x="354558" y="1763184"/>
            <a:ext cx="1866900" cy="29421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400"/>
              <a:buNone/>
              <a:defRPr sz="1400"/>
            </a:lvl1pPr>
            <a:lvl2pPr indent="-304800" lvl="1" marL="914400" algn="l">
              <a:lnSpc>
                <a:spcPct val="114000"/>
              </a:lnSpc>
              <a:spcBef>
                <a:spcPts val="1000"/>
              </a:spcBef>
              <a:spcAft>
                <a:spcPts val="0"/>
              </a:spcAft>
              <a:buSzPts val="1200"/>
              <a:buChar char="•"/>
              <a:defRPr sz="1200"/>
            </a:lvl2pPr>
            <a:lvl3pPr indent="-292100" lvl="2" marL="1371600" algn="l">
              <a:lnSpc>
                <a:spcPct val="114000"/>
              </a:lnSpc>
              <a:spcBef>
                <a:spcPts val="600"/>
              </a:spcBef>
              <a:spcAft>
                <a:spcPts val="0"/>
              </a:spcAft>
              <a:buSzPts val="1000"/>
              <a:buChar char="•"/>
              <a:defRPr sz="1000"/>
            </a:lvl3pPr>
            <a:lvl4pPr indent="-292100" lvl="3" marL="1828800" algn="l">
              <a:lnSpc>
                <a:spcPct val="114000"/>
              </a:lnSpc>
              <a:spcBef>
                <a:spcPts val="600"/>
              </a:spcBef>
              <a:spcAft>
                <a:spcPts val="0"/>
              </a:spcAft>
              <a:buSzPts val="1000"/>
              <a:buChar char="•"/>
              <a:defRPr sz="1000"/>
            </a:lvl4pPr>
            <a:lvl5pPr indent="-292100" lvl="4" marL="2286000" algn="l">
              <a:lnSpc>
                <a:spcPct val="114000"/>
              </a:lnSpc>
              <a:spcBef>
                <a:spcPts val="600"/>
              </a:spcBef>
              <a:spcAft>
                <a:spcPts val="0"/>
              </a:spcAft>
              <a:buSzPts val="1000"/>
              <a:buChar char="•"/>
              <a:defRPr sz="10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45" name="Google Shape;4545;p265"/>
          <p:cNvSpPr txBox="1"/>
          <p:nvPr>
            <p:ph idx="6" type="body"/>
          </p:nvPr>
        </p:nvSpPr>
        <p:spPr>
          <a:xfrm>
            <a:off x="2506192" y="1763184"/>
            <a:ext cx="1866900" cy="29421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400"/>
              <a:buNone/>
              <a:defRPr sz="1400"/>
            </a:lvl1pPr>
            <a:lvl2pPr indent="-304800" lvl="1" marL="914400" algn="l">
              <a:lnSpc>
                <a:spcPct val="114000"/>
              </a:lnSpc>
              <a:spcBef>
                <a:spcPts val="1000"/>
              </a:spcBef>
              <a:spcAft>
                <a:spcPts val="0"/>
              </a:spcAft>
              <a:buSzPts val="1200"/>
              <a:buChar char="•"/>
              <a:defRPr sz="1200"/>
            </a:lvl2pPr>
            <a:lvl3pPr indent="-292100" lvl="2" marL="1371600" algn="l">
              <a:lnSpc>
                <a:spcPct val="114000"/>
              </a:lnSpc>
              <a:spcBef>
                <a:spcPts val="600"/>
              </a:spcBef>
              <a:spcAft>
                <a:spcPts val="0"/>
              </a:spcAft>
              <a:buSzPts val="1000"/>
              <a:buChar char="•"/>
              <a:defRPr sz="1000"/>
            </a:lvl3pPr>
            <a:lvl4pPr indent="-292100" lvl="3" marL="1828800" algn="l">
              <a:lnSpc>
                <a:spcPct val="114000"/>
              </a:lnSpc>
              <a:spcBef>
                <a:spcPts val="600"/>
              </a:spcBef>
              <a:spcAft>
                <a:spcPts val="0"/>
              </a:spcAft>
              <a:buSzPts val="1000"/>
              <a:buChar char="•"/>
              <a:defRPr sz="1000"/>
            </a:lvl4pPr>
            <a:lvl5pPr indent="-292100" lvl="4" marL="2286000" algn="l">
              <a:lnSpc>
                <a:spcPct val="114000"/>
              </a:lnSpc>
              <a:spcBef>
                <a:spcPts val="600"/>
              </a:spcBef>
              <a:spcAft>
                <a:spcPts val="0"/>
              </a:spcAft>
              <a:buSzPts val="1000"/>
              <a:buChar char="•"/>
              <a:defRPr sz="10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46" name="Google Shape;4546;p265"/>
          <p:cNvSpPr txBox="1"/>
          <p:nvPr>
            <p:ph idx="7" type="body"/>
          </p:nvPr>
        </p:nvSpPr>
        <p:spPr>
          <a:xfrm>
            <a:off x="4658784" y="1763184"/>
            <a:ext cx="1885200" cy="29421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400"/>
              <a:buNone/>
              <a:defRPr sz="1400"/>
            </a:lvl1pPr>
            <a:lvl2pPr indent="-304800" lvl="1" marL="914400" algn="l">
              <a:lnSpc>
                <a:spcPct val="114000"/>
              </a:lnSpc>
              <a:spcBef>
                <a:spcPts val="1000"/>
              </a:spcBef>
              <a:spcAft>
                <a:spcPts val="0"/>
              </a:spcAft>
              <a:buSzPts val="1200"/>
              <a:buChar char="•"/>
              <a:defRPr sz="1200"/>
            </a:lvl2pPr>
            <a:lvl3pPr indent="-292100" lvl="2" marL="1371600" algn="l">
              <a:lnSpc>
                <a:spcPct val="114000"/>
              </a:lnSpc>
              <a:spcBef>
                <a:spcPts val="600"/>
              </a:spcBef>
              <a:spcAft>
                <a:spcPts val="0"/>
              </a:spcAft>
              <a:buSzPts val="1000"/>
              <a:buChar char="•"/>
              <a:defRPr sz="1000"/>
            </a:lvl3pPr>
            <a:lvl4pPr indent="-292100" lvl="3" marL="1828800" algn="l">
              <a:lnSpc>
                <a:spcPct val="114000"/>
              </a:lnSpc>
              <a:spcBef>
                <a:spcPts val="600"/>
              </a:spcBef>
              <a:spcAft>
                <a:spcPts val="0"/>
              </a:spcAft>
              <a:buSzPts val="1000"/>
              <a:buChar char="•"/>
              <a:defRPr sz="1000"/>
            </a:lvl4pPr>
            <a:lvl5pPr indent="-292100" lvl="4" marL="2286000" algn="l">
              <a:lnSpc>
                <a:spcPct val="114000"/>
              </a:lnSpc>
              <a:spcBef>
                <a:spcPts val="600"/>
              </a:spcBef>
              <a:spcAft>
                <a:spcPts val="0"/>
              </a:spcAft>
              <a:buSzPts val="1000"/>
              <a:buChar char="•"/>
              <a:defRPr sz="10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47" name="Google Shape;4547;p265"/>
          <p:cNvSpPr txBox="1"/>
          <p:nvPr>
            <p:ph idx="8" type="body"/>
          </p:nvPr>
        </p:nvSpPr>
        <p:spPr>
          <a:xfrm>
            <a:off x="6857999" y="1763184"/>
            <a:ext cx="1856700" cy="29421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rgbClr val="5B5B5B"/>
              </a:buClr>
              <a:buSzPts val="1400"/>
              <a:buNone/>
              <a:defRPr sz="1400"/>
            </a:lvl1pPr>
            <a:lvl2pPr indent="-304800" lvl="1" marL="914400" algn="l">
              <a:lnSpc>
                <a:spcPct val="114000"/>
              </a:lnSpc>
              <a:spcBef>
                <a:spcPts val="1000"/>
              </a:spcBef>
              <a:spcAft>
                <a:spcPts val="0"/>
              </a:spcAft>
              <a:buSzPts val="1200"/>
              <a:buChar char="•"/>
              <a:defRPr sz="1200"/>
            </a:lvl2pPr>
            <a:lvl3pPr indent="-292100" lvl="2" marL="1371600" algn="l">
              <a:lnSpc>
                <a:spcPct val="114000"/>
              </a:lnSpc>
              <a:spcBef>
                <a:spcPts val="600"/>
              </a:spcBef>
              <a:spcAft>
                <a:spcPts val="0"/>
              </a:spcAft>
              <a:buSzPts val="1000"/>
              <a:buChar char="•"/>
              <a:defRPr sz="1000"/>
            </a:lvl3pPr>
            <a:lvl4pPr indent="-292100" lvl="3" marL="1828800" algn="l">
              <a:lnSpc>
                <a:spcPct val="114000"/>
              </a:lnSpc>
              <a:spcBef>
                <a:spcPts val="600"/>
              </a:spcBef>
              <a:spcAft>
                <a:spcPts val="0"/>
              </a:spcAft>
              <a:buSzPts val="1000"/>
              <a:buChar char="•"/>
              <a:defRPr sz="1000"/>
            </a:lvl4pPr>
            <a:lvl5pPr indent="-292100" lvl="4" marL="2286000" algn="l">
              <a:lnSpc>
                <a:spcPct val="114000"/>
              </a:lnSpc>
              <a:spcBef>
                <a:spcPts val="600"/>
              </a:spcBef>
              <a:spcAft>
                <a:spcPts val="0"/>
              </a:spcAft>
              <a:buSzPts val="1000"/>
              <a:buChar char="•"/>
              <a:defRPr sz="10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48" name="Google Shape;4548;p265"/>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49" name="Google Shape;4549;p265"/>
          <p:cNvSpPr txBox="1"/>
          <p:nvPr>
            <p:ph idx="9"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550" name="Google Shape;4550;p265"/>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3">
  <p:cSld name="Title and Content_3_1_1_1_1_1_1_1_1_1_1">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28"/>
          <p:cNvSpPr txBox="1"/>
          <p:nvPr>
            <p:ph type="title"/>
          </p:nvPr>
        </p:nvSpPr>
        <p:spPr>
          <a:xfrm>
            <a:off x="183786" y="1987195"/>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2pPr>
            <a:lvl3pPr lvl="2">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3pPr>
            <a:lvl4pPr lvl="3">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4pPr>
            <a:lvl5pPr lvl="4">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5pPr>
            <a:lvl6pPr lvl="5">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6pPr>
            <a:lvl7pPr lvl="6">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7pPr>
            <a:lvl8pPr lvl="7">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8pPr>
            <a:lvl9pPr lvl="8">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9pPr>
          </a:lstStyle>
          <a:p/>
        </p:txBody>
      </p:sp>
      <p:grpSp>
        <p:nvGrpSpPr>
          <p:cNvPr id="280" name="Google Shape;280;p28"/>
          <p:cNvGrpSpPr/>
          <p:nvPr/>
        </p:nvGrpSpPr>
        <p:grpSpPr>
          <a:xfrm>
            <a:off x="282642" y="320015"/>
            <a:ext cx="1459867" cy="287078"/>
            <a:chOff x="1294323" y="449402"/>
            <a:chExt cx="2273936" cy="443844"/>
          </a:xfrm>
        </p:grpSpPr>
        <p:grpSp>
          <p:nvGrpSpPr>
            <p:cNvPr id="281" name="Google Shape;281;p28"/>
            <p:cNvGrpSpPr/>
            <p:nvPr/>
          </p:nvGrpSpPr>
          <p:grpSpPr>
            <a:xfrm>
              <a:off x="1294323" y="449402"/>
              <a:ext cx="444608" cy="443844"/>
              <a:chOff x="1294323" y="449402"/>
              <a:chExt cx="444608" cy="443844"/>
            </a:xfrm>
          </p:grpSpPr>
          <p:sp>
            <p:nvSpPr>
              <p:cNvPr id="282" name="Google Shape;282;p2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3" name="Google Shape;283;p2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4" name="Google Shape;284;p2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5" name="Google Shape;285;p2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6" name="Google Shape;286;p2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87" name="Google Shape;287;p2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288" name="Google Shape;288;p28"/>
            <p:cNvGrpSpPr/>
            <p:nvPr/>
          </p:nvGrpSpPr>
          <p:grpSpPr>
            <a:xfrm>
              <a:off x="1894168" y="530257"/>
              <a:ext cx="1674091" cy="287925"/>
              <a:chOff x="1894168" y="530257"/>
              <a:chExt cx="1674091" cy="287925"/>
            </a:xfrm>
          </p:grpSpPr>
          <p:sp>
            <p:nvSpPr>
              <p:cNvPr id="289" name="Google Shape;289;p28"/>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0" name="Google Shape;290;p28"/>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1" name="Google Shape;291;p28"/>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2" name="Google Shape;292;p28"/>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3" name="Google Shape;293;p28"/>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4" name="Google Shape;294;p28"/>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5" name="Google Shape;295;p28"/>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296" name="Google Shape;296;p28"/>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297" name="Google Shape;297;p28"/>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2023</a:t>
            </a:r>
            <a:endParaRPr sz="600">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V1.0</a:t>
            </a:r>
            <a:endParaRPr sz="600">
              <a:latin typeface="Space Grotesk"/>
              <a:ea typeface="Space Grotesk"/>
              <a:cs typeface="Space Grotesk"/>
              <a:sym typeface="Space Grotesk"/>
            </a:endParaRPr>
          </a:p>
        </p:txBody>
      </p:sp>
      <p:sp>
        <p:nvSpPr>
          <p:cNvPr id="298" name="Google Shape;298;p28"/>
          <p:cNvSpPr txBox="1"/>
          <p:nvPr>
            <p:ph idx="1" type="subTitle"/>
          </p:nvPr>
        </p:nvSpPr>
        <p:spPr>
          <a:xfrm>
            <a:off x="235012" y="3118318"/>
            <a:ext cx="3511200" cy="10299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1300"/>
              <a:buNone/>
              <a:defRPr sz="1300">
                <a:latin typeface="Space Grotesk"/>
                <a:ea typeface="Space Grotesk"/>
                <a:cs typeface="Space Grotesk"/>
                <a:sym typeface="Space Grotesk"/>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4551" name="Shape 4551"/>
        <p:cNvGrpSpPr/>
        <p:nvPr/>
      </p:nvGrpSpPr>
      <p:grpSpPr>
        <a:xfrm>
          <a:off x="0" y="0"/>
          <a:ext cx="0" cy="0"/>
          <a:chOff x="0" y="0"/>
          <a:chExt cx="0" cy="0"/>
        </a:xfrm>
      </p:grpSpPr>
      <p:sp>
        <p:nvSpPr>
          <p:cNvPr id="4552" name="Google Shape;4552;p266"/>
          <p:cNvSpPr/>
          <p:nvPr/>
        </p:nvSpPr>
        <p:spPr>
          <a:xfrm>
            <a:off x="4675160" y="0"/>
            <a:ext cx="4468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p:txBody>
      </p:sp>
      <p:sp>
        <p:nvSpPr>
          <p:cNvPr id="4553" name="Google Shape;4553;p26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554" name="Google Shape;4554;p26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555" name="Google Shape;4555;p266"/>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chemeClr val="lt1"/>
                </a:solidFill>
                <a:latin typeface="Arial"/>
                <a:ea typeface="Arial"/>
                <a:cs typeface="Arial"/>
                <a:sym typeface="Arial"/>
              </a:rPr>
              <a:t>‹#›</a:t>
            </a:fld>
            <a:endParaRPr i="0" sz="600">
              <a:solidFill>
                <a:schemeClr val="lt1"/>
              </a:solidFill>
              <a:latin typeface="Arial"/>
              <a:ea typeface="Arial"/>
              <a:cs typeface="Arial"/>
              <a:sym typeface="Arial"/>
            </a:endParaRPr>
          </a:p>
        </p:txBody>
      </p:sp>
      <p:sp>
        <p:nvSpPr>
          <p:cNvPr id="4556" name="Google Shape;4556;p266"/>
          <p:cNvSpPr txBox="1"/>
          <p:nvPr>
            <p:ph idx="1" type="body"/>
          </p:nvPr>
        </p:nvSpPr>
        <p:spPr>
          <a:xfrm>
            <a:off x="457200" y="1544638"/>
            <a:ext cx="4000500" cy="3160800"/>
          </a:xfrm>
          <a:prstGeom prst="rect">
            <a:avLst/>
          </a:prstGeom>
          <a:solidFill>
            <a:srgbClr val="E8E8E8"/>
          </a:solidFill>
          <a:ln>
            <a:noFill/>
          </a:ln>
        </p:spPr>
        <p:txBody>
          <a:bodyPr anchorCtr="0" anchor="t" bIns="22850" lIns="45725"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57" name="Google Shape;4557;p266"/>
          <p:cNvSpPr txBox="1"/>
          <p:nvPr>
            <p:ph idx="2" type="body"/>
          </p:nvPr>
        </p:nvSpPr>
        <p:spPr>
          <a:xfrm>
            <a:off x="5025683" y="1544638"/>
            <a:ext cx="3814500" cy="31608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chemeClr val="lt1"/>
              </a:buClr>
              <a:buSzPts val="1800"/>
              <a:buNone/>
              <a:defRPr>
                <a:solidFill>
                  <a:schemeClr val="lt1"/>
                </a:solidFill>
              </a:defRPr>
            </a:lvl1pPr>
            <a:lvl2pPr indent="-342900" lvl="1" marL="914400" algn="l">
              <a:lnSpc>
                <a:spcPct val="114000"/>
              </a:lnSpc>
              <a:spcBef>
                <a:spcPts val="1000"/>
              </a:spcBef>
              <a:spcAft>
                <a:spcPts val="0"/>
              </a:spcAft>
              <a:buSzPts val="1800"/>
              <a:buChar char="•"/>
              <a:defRPr>
                <a:solidFill>
                  <a:schemeClr val="lt1"/>
                </a:solidFill>
              </a:defRPr>
            </a:lvl2pPr>
            <a:lvl3pPr indent="-323850" lvl="2" marL="1371600" algn="l">
              <a:lnSpc>
                <a:spcPct val="114000"/>
              </a:lnSpc>
              <a:spcBef>
                <a:spcPts val="600"/>
              </a:spcBef>
              <a:spcAft>
                <a:spcPts val="0"/>
              </a:spcAft>
              <a:buSzPts val="1500"/>
              <a:buChar char="•"/>
              <a:defRPr>
                <a:solidFill>
                  <a:schemeClr val="lt1"/>
                </a:solidFill>
              </a:defRPr>
            </a:lvl3pPr>
            <a:lvl4pPr indent="-317500" lvl="3" marL="1828800" algn="l">
              <a:lnSpc>
                <a:spcPct val="114000"/>
              </a:lnSpc>
              <a:spcBef>
                <a:spcPts val="600"/>
              </a:spcBef>
              <a:spcAft>
                <a:spcPts val="0"/>
              </a:spcAft>
              <a:buSzPts val="1400"/>
              <a:buChar char="•"/>
              <a:defRPr>
                <a:solidFill>
                  <a:schemeClr val="lt1"/>
                </a:solidFill>
              </a:defRPr>
            </a:lvl4pPr>
            <a:lvl5pPr indent="-317500" lvl="4" marL="2286000" algn="l">
              <a:lnSpc>
                <a:spcPct val="114000"/>
              </a:lnSpc>
              <a:spcBef>
                <a:spcPts val="600"/>
              </a:spcBef>
              <a:spcAft>
                <a:spcPts val="0"/>
              </a:spcAft>
              <a:buSzPts val="1400"/>
              <a:buChar char="•"/>
              <a:defRPr>
                <a:solidFill>
                  <a:schemeClr val="lt1"/>
                </a:solidFill>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58" name="Google Shape;4558;p266"/>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59" name="Google Shape;4559;p266"/>
          <p:cNvSpPr txBox="1"/>
          <p:nvPr>
            <p:ph type="title"/>
          </p:nvPr>
        </p:nvSpPr>
        <p:spPr>
          <a:xfrm>
            <a:off x="365760" y="274320"/>
            <a:ext cx="40914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60" name="Google Shape;4560;p266"/>
          <p:cNvSpPr txBox="1"/>
          <p:nvPr>
            <p:ph idx="3" type="subTitle"/>
          </p:nvPr>
        </p:nvSpPr>
        <p:spPr>
          <a:xfrm>
            <a:off x="365760" y="655868"/>
            <a:ext cx="41031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White">
    <p:bg>
      <p:bgPr>
        <a:solidFill>
          <a:schemeClr val="lt1"/>
        </a:solidFill>
      </p:bgPr>
    </p:bg>
    <p:spTree>
      <p:nvGrpSpPr>
        <p:cNvPr id="4561" name="Shape 4561"/>
        <p:cNvGrpSpPr/>
        <p:nvPr/>
      </p:nvGrpSpPr>
      <p:grpSpPr>
        <a:xfrm>
          <a:off x="0" y="0"/>
          <a:ext cx="0" cy="0"/>
          <a:chOff x="0" y="0"/>
          <a:chExt cx="0" cy="0"/>
        </a:xfrm>
      </p:grpSpPr>
      <p:sp>
        <p:nvSpPr>
          <p:cNvPr id="4562" name="Google Shape;4562;p267"/>
          <p:cNvSpPr txBox="1"/>
          <p:nvPr>
            <p:ph type="ctrTitle"/>
          </p:nvPr>
        </p:nvSpPr>
        <p:spPr>
          <a:xfrm>
            <a:off x="352603" y="2137940"/>
            <a:ext cx="8009700" cy="800400"/>
          </a:xfrm>
          <a:prstGeom prst="rect">
            <a:avLst/>
          </a:prstGeom>
          <a:noFill/>
          <a:ln>
            <a:noFill/>
          </a:ln>
        </p:spPr>
        <p:txBody>
          <a:bodyPr anchorCtr="0" anchor="ctr" bIns="91450" lIns="91450" spcFirstLastPara="1" rIns="91450" wrap="square" tIns="91450">
            <a:spAutoFit/>
          </a:bodyPr>
          <a:lstStyle>
            <a:lvl1pPr lvl="0" algn="l">
              <a:lnSpc>
                <a:spcPct val="100000"/>
              </a:lnSpc>
              <a:spcBef>
                <a:spcPts val="0"/>
              </a:spcBef>
              <a:spcAft>
                <a:spcPts val="0"/>
              </a:spcAft>
              <a:buClr>
                <a:schemeClr val="dk1"/>
              </a:buClr>
              <a:buSzPts val="4000"/>
              <a:buFont typeface="Arial"/>
              <a:buNone/>
              <a:defRPr b="1" sz="4000">
                <a:solidFill>
                  <a:schemeClr val="dk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63" name="Google Shape;4563;p26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564" name="Google Shape;4564;p26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2024 Snowflake Inc. All Rights Reserved</a:t>
            </a:r>
            <a:endParaRPr sz="600">
              <a:solidFill>
                <a:schemeClr val="lt1"/>
              </a:solidFill>
              <a:latin typeface="Arial"/>
              <a:ea typeface="Arial"/>
              <a:cs typeface="Arial"/>
              <a:sym typeface="Arial"/>
            </a:endParaRPr>
          </a:p>
        </p:txBody>
      </p:sp>
      <p:grpSp>
        <p:nvGrpSpPr>
          <p:cNvPr id="4565" name="Google Shape;4565;p267"/>
          <p:cNvGrpSpPr/>
          <p:nvPr/>
        </p:nvGrpSpPr>
        <p:grpSpPr>
          <a:xfrm>
            <a:off x="457209" y="474130"/>
            <a:ext cx="1177786" cy="857849"/>
            <a:chOff x="865451" y="2114550"/>
            <a:chExt cx="3399093" cy="2475755"/>
          </a:xfrm>
        </p:grpSpPr>
        <p:sp>
          <p:nvSpPr>
            <p:cNvPr id="4566" name="Google Shape;4566;p267"/>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sp>
          <p:nvSpPr>
            <p:cNvPr id="4567" name="Google Shape;4567;p267"/>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grpSp>
      <p:sp>
        <p:nvSpPr>
          <p:cNvPr id="4568" name="Google Shape;4568;p267"/>
          <p:cNvSpPr txBox="1"/>
          <p:nvPr>
            <p:ph idx="1" type="subTitle"/>
          </p:nvPr>
        </p:nvSpPr>
        <p:spPr>
          <a:xfrm>
            <a:off x="364877" y="4041210"/>
            <a:ext cx="5732700" cy="409200"/>
          </a:xfrm>
          <a:prstGeom prst="rect">
            <a:avLst/>
          </a:prstGeom>
          <a:noFill/>
          <a:ln>
            <a:noFill/>
          </a:ln>
        </p:spPr>
        <p:txBody>
          <a:bodyPr anchorCtr="0" anchor="t" bIns="22850" lIns="91450" spcFirstLastPara="1" rIns="45725" wrap="square" tIns="22850">
            <a:noAutofit/>
          </a:bodyPr>
          <a:lstStyle>
            <a:lvl1pPr lvl="0" algn="l">
              <a:lnSpc>
                <a:spcPct val="114000"/>
              </a:lnSpc>
              <a:spcBef>
                <a:spcPts val="0"/>
              </a:spcBef>
              <a:spcAft>
                <a:spcPts val="0"/>
              </a:spcAft>
              <a:buClr>
                <a:schemeClr val="dk1"/>
              </a:buClr>
              <a:buSzPts val="1800"/>
              <a:buNone/>
              <a:defRPr b="1" sz="1800">
                <a:solidFill>
                  <a:schemeClr val="dk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569" name="Google Shape;4569;p267"/>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19191"/>
                </a:solidFill>
                <a:latin typeface="Arial"/>
                <a:ea typeface="Arial"/>
                <a:cs typeface="Arial"/>
                <a:sym typeface="Arial"/>
              </a:rPr>
              <a:t>‹#›</a:t>
            </a:fld>
            <a:endParaRPr i="0" sz="600">
              <a:solidFill>
                <a:srgbClr val="919191"/>
              </a:solidFill>
              <a:latin typeface="Arial"/>
              <a:ea typeface="Arial"/>
              <a:cs typeface="Arial"/>
              <a:sym typeface="Arial"/>
            </a:endParaRPr>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01">
    <p:bg>
      <p:bgPr>
        <a:blipFill>
          <a:blip r:embed="rId2">
            <a:alphaModFix/>
          </a:blip>
          <a:stretch>
            <a:fillRect/>
          </a:stretch>
        </a:blipFill>
      </p:bgPr>
    </p:bg>
    <p:spTree>
      <p:nvGrpSpPr>
        <p:cNvPr id="4570" name="Shape 4570"/>
        <p:cNvGrpSpPr/>
        <p:nvPr/>
      </p:nvGrpSpPr>
      <p:grpSpPr>
        <a:xfrm>
          <a:off x="0" y="0"/>
          <a:ext cx="0" cy="0"/>
          <a:chOff x="0" y="0"/>
          <a:chExt cx="0" cy="0"/>
        </a:xfrm>
      </p:grpSpPr>
      <p:sp>
        <p:nvSpPr>
          <p:cNvPr id="4571" name="Google Shape;4571;p26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572" name="Google Shape;4572;p26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573" name="Google Shape;4573;p268"/>
          <p:cNvSpPr txBox="1"/>
          <p:nvPr>
            <p:ph type="title"/>
          </p:nvPr>
        </p:nvSpPr>
        <p:spPr>
          <a:xfrm>
            <a:off x="364875" y="664213"/>
            <a:ext cx="6708900" cy="2327700"/>
          </a:xfrm>
          <a:prstGeom prst="rect">
            <a:avLst/>
          </a:prstGeom>
          <a:noFill/>
          <a:ln>
            <a:noFill/>
          </a:ln>
        </p:spPr>
        <p:txBody>
          <a:bodyPr anchorCtr="0" anchor="b" bIns="45725" lIns="45725" spcFirstLastPara="1" rIns="45725" wrap="square" tIns="45725">
            <a:noAutofit/>
          </a:bodyPr>
          <a:lstStyle>
            <a:lvl1pPr indent="0" lvl="0" marL="0" marR="0" algn="l">
              <a:lnSpc>
                <a:spcPct val="85000"/>
              </a:lnSpc>
              <a:spcBef>
                <a:spcPts val="0"/>
              </a:spcBef>
              <a:spcAft>
                <a:spcPts val="0"/>
              </a:spcAft>
              <a:buClr>
                <a:schemeClr val="lt1"/>
              </a:buClr>
              <a:buSzPts val="4400"/>
              <a:buNone/>
              <a:defRPr sz="4400">
                <a:solidFill>
                  <a:schemeClr val="lt1"/>
                </a:solidFill>
              </a:defRPr>
            </a:lvl1pPr>
            <a:lvl2pPr lvl="1">
              <a:lnSpc>
                <a:spcPct val="105000"/>
              </a:lnSpc>
              <a:spcBef>
                <a:spcPts val="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2pPr>
            <a:lvl3pPr lvl="2">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3pPr>
            <a:lvl4pPr lvl="3">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4pPr>
            <a:lvl5pPr lvl="4">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5pPr>
            <a:lvl6pPr lvl="5">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6pPr>
            <a:lvl7pPr lvl="6">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7pPr>
            <a:lvl8pPr lvl="7">
              <a:lnSpc>
                <a:spcPct val="105000"/>
              </a:lnSpc>
              <a:spcBef>
                <a:spcPts val="500"/>
              </a:spcBef>
              <a:spcAft>
                <a:spcPts val="0"/>
              </a:spcAft>
              <a:buClr>
                <a:schemeClr val="lt1"/>
              </a:buClr>
              <a:buSzPts val="4400"/>
              <a:buFont typeface="Arial Black"/>
              <a:buNone/>
              <a:defRPr b="0" sz="4400">
                <a:solidFill>
                  <a:schemeClr val="lt1"/>
                </a:solidFill>
                <a:latin typeface="Arial Black"/>
                <a:ea typeface="Arial Black"/>
                <a:cs typeface="Arial Black"/>
                <a:sym typeface="Arial Black"/>
              </a:defRPr>
            </a:lvl8pPr>
            <a:lvl9pPr lvl="8">
              <a:lnSpc>
                <a:spcPct val="105000"/>
              </a:lnSpc>
              <a:spcBef>
                <a:spcPts val="500"/>
              </a:spcBef>
              <a:spcAft>
                <a:spcPts val="500"/>
              </a:spcAft>
              <a:buClr>
                <a:schemeClr val="lt1"/>
              </a:buClr>
              <a:buSzPts val="4400"/>
              <a:buFont typeface="Arial Black"/>
              <a:buNone/>
              <a:defRPr b="0" sz="4400">
                <a:solidFill>
                  <a:schemeClr val="lt1"/>
                </a:solidFill>
                <a:latin typeface="Arial Black"/>
                <a:ea typeface="Arial Black"/>
                <a:cs typeface="Arial Black"/>
                <a:sym typeface="Arial Black"/>
              </a:defRPr>
            </a:lvl9pPr>
          </a:lstStyle>
          <a:p/>
        </p:txBody>
      </p:sp>
      <p:sp>
        <p:nvSpPr>
          <p:cNvPr id="4574" name="Google Shape;4574;p268"/>
          <p:cNvSpPr/>
          <p:nvPr/>
        </p:nvSpPr>
        <p:spPr>
          <a:xfrm rot="2700000">
            <a:off x="7000645" y="3718738"/>
            <a:ext cx="252861" cy="252649"/>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pic>
        <p:nvPicPr>
          <p:cNvPr id="4575" name="Google Shape;4575;p268"/>
          <p:cNvPicPr preferRelativeResize="0"/>
          <p:nvPr/>
        </p:nvPicPr>
        <p:blipFill>
          <a:blip r:embed="rId3">
            <a:alphaModFix/>
          </a:blip>
          <a:stretch>
            <a:fillRect/>
          </a:stretch>
        </p:blipFill>
        <p:spPr>
          <a:xfrm>
            <a:off x="6817622" y="3422275"/>
            <a:ext cx="1383400" cy="1123715"/>
          </a:xfrm>
          <a:prstGeom prst="rect">
            <a:avLst/>
          </a:prstGeom>
          <a:noFill/>
          <a:ln>
            <a:noFill/>
          </a:ln>
        </p:spPr>
      </p:pic>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_image">
  <p:cSld name="Multi-use layout w/ 2-Line Title_image">
    <p:spTree>
      <p:nvGrpSpPr>
        <p:cNvPr id="4576" name="Shape 4576"/>
        <p:cNvGrpSpPr/>
        <p:nvPr/>
      </p:nvGrpSpPr>
      <p:grpSpPr>
        <a:xfrm>
          <a:off x="0" y="0"/>
          <a:ext cx="0" cy="0"/>
          <a:chOff x="0" y="0"/>
          <a:chExt cx="0" cy="0"/>
        </a:xfrm>
      </p:grpSpPr>
      <p:sp>
        <p:nvSpPr>
          <p:cNvPr id="4577" name="Google Shape;4577;p26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578" name="Google Shape;4578;p26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579" name="Google Shape;4579;p269"/>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580" name="Google Shape;4580;p269"/>
          <p:cNvSpPr txBox="1"/>
          <p:nvPr>
            <p:ph idx="1" type="body"/>
          </p:nvPr>
        </p:nvSpPr>
        <p:spPr>
          <a:xfrm>
            <a:off x="4686300" y="1478621"/>
            <a:ext cx="4038600" cy="3226800"/>
          </a:xfrm>
          <a:prstGeom prst="rect">
            <a:avLst/>
          </a:prstGeom>
          <a:solidFill>
            <a:srgbClr val="E8E8E8"/>
          </a:solidFill>
          <a:ln>
            <a:noFill/>
          </a:ln>
        </p:spPr>
        <p:txBody>
          <a:bodyPr anchorCtr="0" anchor="t" bIns="22850" lIns="45725" spcFirstLastPara="1" rIns="45725" wrap="square" tIns="22850">
            <a:noAutofit/>
          </a:bodyPr>
          <a:lstStyle>
            <a:lvl1pPr indent="-228600" lvl="0" marL="457200" algn="l">
              <a:lnSpc>
                <a:spcPct val="114000"/>
              </a:lnSpc>
              <a:spcBef>
                <a:spcPts val="0"/>
              </a:spcBef>
              <a:spcAft>
                <a:spcPts val="0"/>
              </a:spcAft>
              <a:buClr>
                <a:srgbClr val="5B5B5B"/>
              </a:buClr>
              <a:buSzPts val="18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581" name="Google Shape;4581;p269"/>
          <p:cNvSpPr txBox="1"/>
          <p:nvPr>
            <p:ph idx="2" type="subTitle"/>
          </p:nvPr>
        </p:nvSpPr>
        <p:spPr>
          <a:xfrm>
            <a:off x="365760" y="1123365"/>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582" name="Google Shape;4582;p269"/>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83" name="Google Shape;4583;p269"/>
          <p:cNvSpPr/>
          <p:nvPr/>
        </p:nvSpPr>
        <p:spPr>
          <a:xfrm>
            <a:off x="0" y="343805"/>
            <a:ext cx="137100" cy="7695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 w/ Dotted Lines 01">
    <p:spTree>
      <p:nvGrpSpPr>
        <p:cNvPr id="4584" name="Shape 4584"/>
        <p:cNvGrpSpPr/>
        <p:nvPr/>
      </p:nvGrpSpPr>
      <p:grpSpPr>
        <a:xfrm>
          <a:off x="0" y="0"/>
          <a:ext cx="0" cy="0"/>
          <a:chOff x="0" y="0"/>
          <a:chExt cx="0" cy="0"/>
        </a:xfrm>
      </p:grpSpPr>
      <p:grpSp>
        <p:nvGrpSpPr>
          <p:cNvPr id="4585" name="Google Shape;4585;p270"/>
          <p:cNvGrpSpPr/>
          <p:nvPr/>
        </p:nvGrpSpPr>
        <p:grpSpPr>
          <a:xfrm>
            <a:off x="4" y="3761953"/>
            <a:ext cx="9143997" cy="1371564"/>
            <a:chOff x="-10" y="3735321"/>
            <a:chExt cx="9139427" cy="1408177"/>
          </a:xfrm>
        </p:grpSpPr>
        <p:pic>
          <p:nvPicPr>
            <p:cNvPr id="4586" name="Google Shape;4586;p270"/>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4587" name="Google Shape;4587;p270"/>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4588" name="Google Shape;4588;p270"/>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4589" name="Google Shape;4589;p27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590" name="Google Shape;4590;p27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591" name="Google Shape;4591;p270"/>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592" name="Google Shape;4592;p270"/>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593" name="Google Shape;4593;p270"/>
          <p:cNvSpPr txBox="1"/>
          <p:nvPr>
            <p:ph idx="1"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594" name="Google Shape;4594;p270"/>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 w/ Dotted Lines 02">
    <p:spTree>
      <p:nvGrpSpPr>
        <p:cNvPr id="4595" name="Shape 4595"/>
        <p:cNvGrpSpPr/>
        <p:nvPr/>
      </p:nvGrpSpPr>
      <p:grpSpPr>
        <a:xfrm>
          <a:off x="0" y="0"/>
          <a:ext cx="0" cy="0"/>
          <a:chOff x="0" y="0"/>
          <a:chExt cx="0" cy="0"/>
        </a:xfrm>
      </p:grpSpPr>
      <p:grpSp>
        <p:nvGrpSpPr>
          <p:cNvPr id="4596" name="Google Shape;4596;p271"/>
          <p:cNvGrpSpPr/>
          <p:nvPr/>
        </p:nvGrpSpPr>
        <p:grpSpPr>
          <a:xfrm>
            <a:off x="0" y="4370577"/>
            <a:ext cx="9144001" cy="772925"/>
            <a:chOff x="0" y="4370576"/>
            <a:chExt cx="9144001" cy="772925"/>
          </a:xfrm>
        </p:grpSpPr>
        <p:pic>
          <p:nvPicPr>
            <p:cNvPr id="4597" name="Google Shape;4597;p271"/>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4598" name="Google Shape;4598;p271"/>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4599" name="Google Shape;4599;p271"/>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4600" name="Google Shape;4600;p27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601" name="Google Shape;4601;p27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602" name="Google Shape;4602;p271"/>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603" name="Google Shape;4603;p271"/>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04" name="Google Shape;4604;p271"/>
          <p:cNvSpPr txBox="1"/>
          <p:nvPr>
            <p:ph idx="1"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605" name="Google Shape;4605;p271"/>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 w/ Dotted Arrows">
    <p:spTree>
      <p:nvGrpSpPr>
        <p:cNvPr id="4606" name="Shape 4606"/>
        <p:cNvGrpSpPr/>
        <p:nvPr/>
      </p:nvGrpSpPr>
      <p:grpSpPr>
        <a:xfrm>
          <a:off x="0" y="0"/>
          <a:ext cx="0" cy="0"/>
          <a:chOff x="0" y="0"/>
          <a:chExt cx="0" cy="0"/>
        </a:xfrm>
      </p:grpSpPr>
      <p:pic>
        <p:nvPicPr>
          <p:cNvPr id="4607" name="Google Shape;4607;p272"/>
          <p:cNvPicPr preferRelativeResize="0"/>
          <p:nvPr/>
        </p:nvPicPr>
        <p:blipFill rotWithShape="1">
          <a:blip r:embed="rId2">
            <a:alphaModFix/>
          </a:blip>
          <a:srcRect b="0" l="22839" r="0" t="0"/>
          <a:stretch/>
        </p:blipFill>
        <p:spPr>
          <a:xfrm flipH="1">
            <a:off x="7782375" y="2935676"/>
            <a:ext cx="1368150" cy="1931223"/>
          </a:xfrm>
          <a:prstGeom prst="rect">
            <a:avLst/>
          </a:prstGeom>
          <a:noFill/>
          <a:ln>
            <a:noFill/>
          </a:ln>
        </p:spPr>
      </p:pic>
      <p:sp>
        <p:nvSpPr>
          <p:cNvPr id="4608" name="Google Shape;4608;p27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609" name="Google Shape;4609;p27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610" name="Google Shape;4610;p272"/>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611" name="Google Shape;4611;p272"/>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12" name="Google Shape;4612;p272"/>
          <p:cNvSpPr txBox="1"/>
          <p:nvPr>
            <p:ph idx="1" type="subTitle"/>
          </p:nvPr>
        </p:nvSpPr>
        <p:spPr>
          <a:xfrm>
            <a:off x="365760" y="655868"/>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p:txBody>
      </p:sp>
      <p:sp>
        <p:nvSpPr>
          <p:cNvPr id="4613" name="Google Shape;4613;p272"/>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Dark Blue Left Bar">
    <p:spTree>
      <p:nvGrpSpPr>
        <p:cNvPr id="4614" name="Shape 4614"/>
        <p:cNvGrpSpPr/>
        <p:nvPr/>
      </p:nvGrpSpPr>
      <p:grpSpPr>
        <a:xfrm>
          <a:off x="0" y="0"/>
          <a:ext cx="0" cy="0"/>
          <a:chOff x="0" y="0"/>
          <a:chExt cx="0" cy="0"/>
        </a:xfrm>
      </p:grpSpPr>
      <p:sp>
        <p:nvSpPr>
          <p:cNvPr id="4615" name="Google Shape;4615;p273"/>
          <p:cNvSpPr/>
          <p:nvPr/>
        </p:nvSpPr>
        <p:spPr>
          <a:xfrm>
            <a:off x="0" y="0"/>
            <a:ext cx="2731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p:txBody>
      </p:sp>
      <p:sp>
        <p:nvSpPr>
          <p:cNvPr id="4616" name="Google Shape;4616;p273"/>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chemeClr val="lt1"/>
                </a:solidFill>
                <a:latin typeface="Arial"/>
                <a:ea typeface="Arial"/>
                <a:cs typeface="Arial"/>
                <a:sym typeface="Arial"/>
              </a:rPr>
              <a:t>‹#›</a:t>
            </a:fld>
            <a:endParaRPr i="0" sz="600">
              <a:solidFill>
                <a:schemeClr val="lt1"/>
              </a:solidFill>
              <a:latin typeface="Arial"/>
              <a:ea typeface="Arial"/>
              <a:cs typeface="Arial"/>
              <a:sym typeface="Arial"/>
            </a:endParaRPr>
          </a:p>
        </p:txBody>
      </p:sp>
      <p:sp>
        <p:nvSpPr>
          <p:cNvPr id="4617" name="Google Shape;4617;p273"/>
          <p:cNvSpPr txBox="1"/>
          <p:nvPr/>
        </p:nvSpPr>
        <p:spPr>
          <a:xfrm>
            <a:off x="8334250"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618" name="Google Shape;4618;p273"/>
          <p:cNvSpPr txBox="1"/>
          <p:nvPr>
            <p:ph idx="1" type="body"/>
          </p:nvPr>
        </p:nvSpPr>
        <p:spPr>
          <a:xfrm>
            <a:off x="457196" y="1527328"/>
            <a:ext cx="2133600" cy="2940600"/>
          </a:xfrm>
          <a:prstGeom prst="rect">
            <a:avLst/>
          </a:prstGeom>
          <a:noFill/>
          <a:ln>
            <a:noFill/>
          </a:ln>
        </p:spPr>
        <p:txBody>
          <a:bodyPr anchorCtr="0" anchor="t" bIns="22850" lIns="91450" spcFirstLastPara="1" rIns="45725" wrap="square" tIns="22850">
            <a:noAutofit/>
          </a:bodyPr>
          <a:lstStyle>
            <a:lvl1pPr indent="-228600" lvl="0" marL="457200" algn="l">
              <a:lnSpc>
                <a:spcPct val="114000"/>
              </a:lnSpc>
              <a:spcBef>
                <a:spcPts val="0"/>
              </a:spcBef>
              <a:spcAft>
                <a:spcPts val="0"/>
              </a:spcAft>
              <a:buClr>
                <a:schemeClr val="lt1"/>
              </a:buClr>
              <a:buSzPts val="1800"/>
              <a:buNone/>
              <a:defRPr>
                <a:solidFill>
                  <a:schemeClr val="lt1"/>
                </a:solidFill>
              </a:defRPr>
            </a:lvl1pPr>
            <a:lvl2pPr indent="-342900" lvl="1" marL="914400" algn="l">
              <a:lnSpc>
                <a:spcPct val="114000"/>
              </a:lnSpc>
              <a:spcBef>
                <a:spcPts val="1000"/>
              </a:spcBef>
              <a:spcAft>
                <a:spcPts val="0"/>
              </a:spcAft>
              <a:buSzPts val="1800"/>
              <a:buChar char="•"/>
              <a:defRPr>
                <a:solidFill>
                  <a:schemeClr val="lt1"/>
                </a:solidFill>
              </a:defRPr>
            </a:lvl2pPr>
            <a:lvl3pPr indent="-323850" lvl="2" marL="1371600" algn="l">
              <a:lnSpc>
                <a:spcPct val="114000"/>
              </a:lnSpc>
              <a:spcBef>
                <a:spcPts val="600"/>
              </a:spcBef>
              <a:spcAft>
                <a:spcPts val="0"/>
              </a:spcAft>
              <a:buSzPts val="1500"/>
              <a:buChar char="•"/>
              <a:defRPr>
                <a:solidFill>
                  <a:schemeClr val="lt1"/>
                </a:solidFill>
              </a:defRPr>
            </a:lvl3pPr>
            <a:lvl4pPr indent="-317500" lvl="3" marL="1828800" algn="l">
              <a:lnSpc>
                <a:spcPct val="114000"/>
              </a:lnSpc>
              <a:spcBef>
                <a:spcPts val="600"/>
              </a:spcBef>
              <a:spcAft>
                <a:spcPts val="0"/>
              </a:spcAft>
              <a:buSzPts val="1400"/>
              <a:buChar char="•"/>
              <a:defRPr>
                <a:solidFill>
                  <a:schemeClr val="lt1"/>
                </a:solidFill>
              </a:defRPr>
            </a:lvl4pPr>
            <a:lvl5pPr indent="-317500" lvl="4" marL="2286000" algn="l">
              <a:lnSpc>
                <a:spcPct val="114000"/>
              </a:lnSpc>
              <a:spcBef>
                <a:spcPts val="600"/>
              </a:spcBef>
              <a:spcAft>
                <a:spcPts val="0"/>
              </a:spcAft>
              <a:buSzPts val="1400"/>
              <a:buChar char="•"/>
              <a:defRPr>
                <a:solidFill>
                  <a:schemeClr val="lt1"/>
                </a:solidFill>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619" name="Google Shape;4619;p27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620" name="Google Shape;4620;p27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621" name="Google Shape;4621;p273"/>
          <p:cNvSpPr txBox="1"/>
          <p:nvPr>
            <p:ph type="title"/>
          </p:nvPr>
        </p:nvSpPr>
        <p:spPr>
          <a:xfrm>
            <a:off x="354558" y="363560"/>
            <a:ext cx="2376900" cy="365700"/>
          </a:xfrm>
          <a:prstGeom prst="rect">
            <a:avLst/>
          </a:prstGeom>
          <a:noFill/>
          <a:ln>
            <a:noFill/>
          </a:ln>
        </p:spPr>
        <p:txBody>
          <a:bodyPr anchorCtr="0" anchor="t" bIns="0" lIns="91450" spcFirstLastPara="1" rIns="91450" wrap="square" tIns="91450">
            <a:noAutofit/>
          </a:bodyPr>
          <a:lstStyle>
            <a:lvl1pPr lvl="0" algn="l">
              <a:lnSpc>
                <a:spcPct val="85000"/>
              </a:lnSpc>
              <a:spcBef>
                <a:spcPts val="0"/>
              </a:spcBef>
              <a:spcAft>
                <a:spcPts val="0"/>
              </a:spcAft>
              <a:buClr>
                <a:schemeClr val="lt1"/>
              </a:buClr>
              <a:buSzPts val="2600"/>
              <a:buFont typeface="Arial"/>
              <a:buNone/>
              <a:defRPr b="1" sz="26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22" name="Google Shape;4622;p273"/>
          <p:cNvSpPr/>
          <p:nvPr/>
        </p:nvSpPr>
        <p:spPr>
          <a:xfrm>
            <a:off x="0" y="343806"/>
            <a:ext cx="137100" cy="3660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Blank (footer only)">
    <p:spTree>
      <p:nvGrpSpPr>
        <p:cNvPr id="4623" name="Shape 4623"/>
        <p:cNvGrpSpPr/>
        <p:nvPr/>
      </p:nvGrpSpPr>
      <p:grpSpPr>
        <a:xfrm>
          <a:off x="0" y="0"/>
          <a:ext cx="0" cy="0"/>
          <a:chOff x="0" y="0"/>
          <a:chExt cx="0" cy="0"/>
        </a:xfrm>
      </p:grpSpPr>
      <p:sp>
        <p:nvSpPr>
          <p:cNvPr id="4624" name="Google Shape;4624;p27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625" name="Google Shape;4625;p27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626" name="Google Shape;4626;p274"/>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 customer logo">
  <p:cSld name="Cover w customer logo">
    <p:bg>
      <p:bgPr>
        <a:solidFill>
          <a:schemeClr val="accent1"/>
        </a:solidFill>
      </p:bgPr>
    </p:bg>
    <p:spTree>
      <p:nvGrpSpPr>
        <p:cNvPr id="4627" name="Shape 4627"/>
        <p:cNvGrpSpPr/>
        <p:nvPr/>
      </p:nvGrpSpPr>
      <p:grpSpPr>
        <a:xfrm>
          <a:off x="0" y="0"/>
          <a:ext cx="0" cy="0"/>
          <a:chOff x="0" y="0"/>
          <a:chExt cx="0" cy="0"/>
        </a:xfrm>
      </p:grpSpPr>
      <p:sp>
        <p:nvSpPr>
          <p:cNvPr id="4628" name="Google Shape;4628;p275"/>
          <p:cNvSpPr/>
          <p:nvPr/>
        </p:nvSpPr>
        <p:spPr>
          <a:xfrm>
            <a:off x="6097525" y="0"/>
            <a:ext cx="3046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p:txBody>
      </p:sp>
      <p:sp>
        <p:nvSpPr>
          <p:cNvPr id="4629" name="Google Shape;4629;p275"/>
          <p:cNvSpPr txBox="1"/>
          <p:nvPr>
            <p:ph idx="1" type="body"/>
          </p:nvPr>
        </p:nvSpPr>
        <p:spPr>
          <a:xfrm>
            <a:off x="6097588" y="0"/>
            <a:ext cx="3046500" cy="5143500"/>
          </a:xfrm>
          <a:prstGeom prst="rect">
            <a:avLst/>
          </a:prstGeom>
          <a:solidFill>
            <a:schemeClr val="lt1"/>
          </a:solidFill>
          <a:ln>
            <a:noFill/>
          </a:ln>
        </p:spPr>
        <p:txBody>
          <a:bodyPr anchorCtr="0" anchor="t" bIns="22850" lIns="45725" spcFirstLastPara="1" rIns="45725" wrap="square" tIns="22850">
            <a:noAutofit/>
          </a:bodyPr>
          <a:lstStyle>
            <a:lvl1pPr indent="-228600" lvl="0" marL="457200" algn="l">
              <a:lnSpc>
                <a:spcPct val="114000"/>
              </a:lnSpc>
              <a:spcBef>
                <a:spcPts val="0"/>
              </a:spcBef>
              <a:spcAft>
                <a:spcPts val="0"/>
              </a:spcAft>
              <a:buClr>
                <a:srgbClr val="5B5B5B"/>
              </a:buClr>
              <a:buSzPts val="900"/>
              <a:buNone/>
              <a:defRPr/>
            </a:lvl1pPr>
            <a:lvl2pPr indent="-285750" lvl="1" marL="914400" algn="l">
              <a:lnSpc>
                <a:spcPct val="114000"/>
              </a:lnSpc>
              <a:spcBef>
                <a:spcPts val="1000"/>
              </a:spcBef>
              <a:spcAft>
                <a:spcPts val="0"/>
              </a:spcAft>
              <a:buSzPts val="900"/>
              <a:buChar char="•"/>
              <a:defRPr/>
            </a:lvl2pPr>
            <a:lvl3pPr indent="-285750" lvl="2" marL="1371600" algn="l">
              <a:lnSpc>
                <a:spcPct val="114000"/>
              </a:lnSpc>
              <a:spcBef>
                <a:spcPts val="600"/>
              </a:spcBef>
              <a:spcAft>
                <a:spcPts val="0"/>
              </a:spcAft>
              <a:buSzPts val="900"/>
              <a:buChar char="•"/>
              <a:defRPr/>
            </a:lvl3pPr>
            <a:lvl4pPr indent="-285750" lvl="3" marL="1828800" algn="l">
              <a:lnSpc>
                <a:spcPct val="114000"/>
              </a:lnSpc>
              <a:spcBef>
                <a:spcPts val="600"/>
              </a:spcBef>
              <a:spcAft>
                <a:spcPts val="0"/>
              </a:spcAft>
              <a:buSzPts val="900"/>
              <a:buChar char="•"/>
              <a:defRPr/>
            </a:lvl4pPr>
            <a:lvl5pPr indent="-285750" lvl="4" marL="2286000" algn="l">
              <a:lnSpc>
                <a:spcPct val="114000"/>
              </a:lnSpc>
              <a:spcBef>
                <a:spcPts val="600"/>
              </a:spcBef>
              <a:spcAft>
                <a:spcPts val="0"/>
              </a:spcAft>
              <a:buSzPts val="900"/>
              <a:buChar char="•"/>
              <a:defRPr/>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630" name="Google Shape;4630;p27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631" name="Google Shape;4631;p27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632" name="Google Shape;4632;p275"/>
          <p:cNvSpPr txBox="1"/>
          <p:nvPr>
            <p:ph idx="2" type="subTitle"/>
          </p:nvPr>
        </p:nvSpPr>
        <p:spPr>
          <a:xfrm>
            <a:off x="364878" y="2759085"/>
            <a:ext cx="4962600" cy="409200"/>
          </a:xfrm>
          <a:prstGeom prst="rect">
            <a:avLst/>
          </a:prstGeom>
          <a:noFill/>
          <a:ln>
            <a:noFill/>
          </a:ln>
        </p:spPr>
        <p:txBody>
          <a:bodyPr anchorCtr="0" anchor="t" bIns="22850" lIns="91450" spcFirstLastPara="1" rIns="45725" wrap="square" tIns="0">
            <a:noAutofit/>
          </a:bodyPr>
          <a:lstStyle>
            <a:lvl1pPr lvl="0" algn="l">
              <a:lnSpc>
                <a:spcPct val="114000"/>
              </a:lnSpc>
              <a:spcBef>
                <a:spcPts val="0"/>
              </a:spcBef>
              <a:spcAft>
                <a:spcPts val="0"/>
              </a:spcAft>
              <a:buClr>
                <a:schemeClr val="dk1"/>
              </a:buClr>
              <a:buSzPts val="1800"/>
              <a:buNone/>
              <a:defRPr b="1" sz="1800">
                <a:solidFill>
                  <a:schemeClr val="dk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633" name="Google Shape;4633;p275"/>
          <p:cNvSpPr txBox="1"/>
          <p:nvPr>
            <p:ph idx="3" type="body"/>
          </p:nvPr>
        </p:nvSpPr>
        <p:spPr>
          <a:xfrm>
            <a:off x="364876" y="3811879"/>
            <a:ext cx="3635400" cy="379500"/>
          </a:xfrm>
          <a:prstGeom prst="rect">
            <a:avLst/>
          </a:prstGeom>
          <a:noFill/>
          <a:ln>
            <a:noFill/>
          </a:ln>
        </p:spPr>
        <p:txBody>
          <a:bodyPr anchorCtr="0" anchor="b" bIns="22850" lIns="91450" spcFirstLastPara="1" rIns="45725" wrap="square" tIns="22850">
            <a:noAutofit/>
          </a:bodyPr>
          <a:lstStyle>
            <a:lvl1pPr indent="-228600" lvl="0" marL="457200" algn="l">
              <a:lnSpc>
                <a:spcPct val="114000"/>
              </a:lnSpc>
              <a:spcBef>
                <a:spcPts val="0"/>
              </a:spcBef>
              <a:spcAft>
                <a:spcPts val="0"/>
              </a:spcAft>
              <a:buClr>
                <a:schemeClr val="dk1"/>
              </a:buClr>
              <a:buSzPts val="1400"/>
              <a:buNone/>
              <a:defRPr b="1" sz="1400">
                <a:solidFill>
                  <a:schemeClr val="dk1"/>
                </a:solidFill>
              </a:defRPr>
            </a:lvl1pPr>
            <a:lvl2pPr indent="-228600" lvl="1" marL="914400" algn="l">
              <a:lnSpc>
                <a:spcPct val="114000"/>
              </a:lnSpc>
              <a:spcBef>
                <a:spcPts val="1000"/>
              </a:spcBef>
              <a:spcAft>
                <a:spcPts val="0"/>
              </a:spcAft>
              <a:buSzPts val="1400"/>
              <a:buNone/>
              <a:defRPr sz="1400"/>
            </a:lvl2pPr>
            <a:lvl3pPr indent="-228600" lvl="2" marL="1371600" algn="l">
              <a:lnSpc>
                <a:spcPct val="114000"/>
              </a:lnSpc>
              <a:spcBef>
                <a:spcPts val="600"/>
              </a:spcBef>
              <a:spcAft>
                <a:spcPts val="0"/>
              </a:spcAft>
              <a:buSzPts val="1400"/>
              <a:buNone/>
              <a:defRPr sz="1400"/>
            </a:lvl3pPr>
            <a:lvl4pPr indent="-228600" lvl="3" marL="1828800" algn="l">
              <a:lnSpc>
                <a:spcPct val="114000"/>
              </a:lnSpc>
              <a:spcBef>
                <a:spcPts val="600"/>
              </a:spcBef>
              <a:spcAft>
                <a:spcPts val="0"/>
              </a:spcAft>
              <a:buSzPts val="1400"/>
              <a:buNone/>
              <a:defRPr sz="1400"/>
            </a:lvl4pPr>
            <a:lvl5pPr indent="-228600" lvl="4" marL="2286000" algn="l">
              <a:lnSpc>
                <a:spcPct val="114000"/>
              </a:lnSpc>
              <a:spcBef>
                <a:spcPts val="600"/>
              </a:spcBef>
              <a:spcAft>
                <a:spcPts val="0"/>
              </a:spcAft>
              <a:buSzPts val="1400"/>
              <a:buNone/>
              <a:defRPr sz="1400"/>
            </a:lvl5pPr>
            <a:lvl6pPr indent="-285750" lvl="5" marL="2743200" algn="l">
              <a:lnSpc>
                <a:spcPct val="90000"/>
              </a:lnSpc>
              <a:spcBef>
                <a:spcPts val="600"/>
              </a:spcBef>
              <a:spcAft>
                <a:spcPts val="0"/>
              </a:spcAft>
              <a:buClr>
                <a:schemeClr val="dk1"/>
              </a:buClr>
              <a:buSzPts val="900"/>
              <a:buChar char="•"/>
              <a:defRPr/>
            </a:lvl6pPr>
            <a:lvl7pPr indent="-285750" lvl="6" marL="3200400" algn="l">
              <a:lnSpc>
                <a:spcPct val="90000"/>
              </a:lnSpc>
              <a:spcBef>
                <a:spcPts val="400"/>
              </a:spcBef>
              <a:spcAft>
                <a:spcPts val="0"/>
              </a:spcAft>
              <a:buClr>
                <a:schemeClr val="dk1"/>
              </a:buClr>
              <a:buSzPts val="900"/>
              <a:buChar char="•"/>
              <a:defRPr/>
            </a:lvl7pPr>
            <a:lvl8pPr indent="-285750" lvl="7" marL="3657600" algn="l">
              <a:lnSpc>
                <a:spcPct val="90000"/>
              </a:lnSpc>
              <a:spcBef>
                <a:spcPts val="400"/>
              </a:spcBef>
              <a:spcAft>
                <a:spcPts val="0"/>
              </a:spcAft>
              <a:buClr>
                <a:schemeClr val="dk1"/>
              </a:buClr>
              <a:buSzPts val="900"/>
              <a:buChar char="•"/>
              <a:defRPr/>
            </a:lvl8pPr>
            <a:lvl9pPr indent="-285750" lvl="8" marL="4114800" algn="l">
              <a:lnSpc>
                <a:spcPct val="90000"/>
              </a:lnSpc>
              <a:spcBef>
                <a:spcPts val="400"/>
              </a:spcBef>
              <a:spcAft>
                <a:spcPts val="0"/>
              </a:spcAft>
              <a:buClr>
                <a:schemeClr val="dk1"/>
              </a:buClr>
              <a:buSzPts val="900"/>
              <a:buChar char="•"/>
              <a:defRPr/>
            </a:lvl9pPr>
          </a:lstStyle>
          <a:p/>
        </p:txBody>
      </p:sp>
      <p:sp>
        <p:nvSpPr>
          <p:cNvPr id="4634" name="Google Shape;4634;p275"/>
          <p:cNvSpPr txBox="1"/>
          <p:nvPr>
            <p:ph type="ctrTitle"/>
          </p:nvPr>
        </p:nvSpPr>
        <p:spPr>
          <a:xfrm>
            <a:off x="352600" y="1156625"/>
            <a:ext cx="5466600" cy="1490400"/>
          </a:xfrm>
          <a:prstGeom prst="rect">
            <a:avLst/>
          </a:prstGeom>
          <a:noFill/>
          <a:ln>
            <a:noFill/>
          </a:ln>
        </p:spPr>
        <p:txBody>
          <a:bodyPr anchorCtr="0" anchor="b" bIns="0" lIns="91450" spcFirstLastPara="1" rIns="45725" wrap="square" tIns="2285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4">
  <p:cSld name="Title and Content_3_1_1_1_1_1_1_1_1_1_1_1">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29"/>
          <p:cNvSpPr txBox="1"/>
          <p:nvPr>
            <p:ph type="title"/>
          </p:nvPr>
        </p:nvSpPr>
        <p:spPr>
          <a:xfrm>
            <a:off x="183786" y="2816990"/>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solidFill>
                  <a:schemeClr val="lt1"/>
                </a:solidFill>
                <a:latin typeface="Space Grotesk"/>
                <a:ea typeface="Space Grotesk"/>
                <a:cs typeface="Space Grotesk"/>
                <a:sym typeface="Space Grotesk"/>
              </a:defRPr>
            </a:lvl1pPr>
            <a:lvl2pPr lvl="1">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2pPr>
            <a:lvl3pPr lvl="2">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3pPr>
            <a:lvl4pPr lvl="3">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4pPr>
            <a:lvl5pPr lvl="4">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5pPr>
            <a:lvl6pPr lvl="5">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6pPr>
            <a:lvl7pPr lvl="6">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7pPr>
            <a:lvl8pPr lvl="7">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8pPr>
            <a:lvl9pPr lvl="8">
              <a:lnSpc>
                <a:spcPct val="75000"/>
              </a:lnSpc>
              <a:spcBef>
                <a:spcPts val="0"/>
              </a:spcBef>
              <a:spcAft>
                <a:spcPts val="0"/>
              </a:spcAft>
              <a:buClr>
                <a:schemeClr val="lt1"/>
              </a:buClr>
              <a:buSzPts val="6200"/>
              <a:buFont typeface="Space Grotesk"/>
              <a:buNone/>
              <a:defRPr sz="6200">
                <a:solidFill>
                  <a:schemeClr val="lt1"/>
                </a:solidFill>
                <a:latin typeface="Space Grotesk"/>
                <a:ea typeface="Space Grotesk"/>
                <a:cs typeface="Space Grotesk"/>
                <a:sym typeface="Space Grotesk"/>
              </a:defRPr>
            </a:lvl9pPr>
          </a:lstStyle>
          <a:p/>
        </p:txBody>
      </p:sp>
      <p:grpSp>
        <p:nvGrpSpPr>
          <p:cNvPr id="301" name="Google Shape;301;p29"/>
          <p:cNvGrpSpPr/>
          <p:nvPr/>
        </p:nvGrpSpPr>
        <p:grpSpPr>
          <a:xfrm>
            <a:off x="282642" y="320015"/>
            <a:ext cx="1459867" cy="287078"/>
            <a:chOff x="1294323" y="449402"/>
            <a:chExt cx="2273936" cy="443844"/>
          </a:xfrm>
        </p:grpSpPr>
        <p:grpSp>
          <p:nvGrpSpPr>
            <p:cNvPr id="302" name="Google Shape;302;p29"/>
            <p:cNvGrpSpPr/>
            <p:nvPr/>
          </p:nvGrpSpPr>
          <p:grpSpPr>
            <a:xfrm>
              <a:off x="1294323" y="449402"/>
              <a:ext cx="444608" cy="443844"/>
              <a:chOff x="1294323" y="449402"/>
              <a:chExt cx="444608" cy="443844"/>
            </a:xfrm>
          </p:grpSpPr>
          <p:sp>
            <p:nvSpPr>
              <p:cNvPr id="303" name="Google Shape;303;p2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4" name="Google Shape;304;p2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5" name="Google Shape;305;p2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6" name="Google Shape;306;p2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7" name="Google Shape;307;p2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08" name="Google Shape;308;p2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309" name="Google Shape;309;p29"/>
            <p:cNvGrpSpPr/>
            <p:nvPr/>
          </p:nvGrpSpPr>
          <p:grpSpPr>
            <a:xfrm>
              <a:off x="1894168" y="530257"/>
              <a:ext cx="1674091" cy="287925"/>
              <a:chOff x="1894168" y="530257"/>
              <a:chExt cx="1674091" cy="287925"/>
            </a:xfrm>
          </p:grpSpPr>
          <p:sp>
            <p:nvSpPr>
              <p:cNvPr id="310" name="Google Shape;310;p29"/>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1" name="Google Shape;311;p29"/>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2" name="Google Shape;312;p29"/>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3" name="Google Shape;313;p29"/>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4" name="Google Shape;314;p29"/>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5" name="Google Shape;315;p29"/>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6" name="Google Shape;316;p29"/>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17" name="Google Shape;317;p29"/>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318" name="Google Shape;318;p29"/>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2023</a:t>
            </a:r>
            <a:endParaRPr sz="600">
              <a:solidFill>
                <a:schemeClr val="lt1"/>
              </a:solidFill>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solidFill>
                  <a:schemeClr val="lt1"/>
                </a:solidFill>
                <a:latin typeface="Space Grotesk"/>
                <a:ea typeface="Space Grotesk"/>
                <a:cs typeface="Space Grotesk"/>
                <a:sym typeface="Space Grotesk"/>
              </a:rPr>
              <a:t>V1.0</a:t>
            </a:r>
            <a:endParaRPr sz="600">
              <a:solidFill>
                <a:schemeClr val="lt1"/>
              </a:solidFill>
              <a:latin typeface="Space Grotesk"/>
              <a:ea typeface="Space Grotesk"/>
              <a:cs typeface="Space Grotesk"/>
              <a:sym typeface="Space Grotesk"/>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k Blue">
  <p:cSld name="Quote - Dk Blue">
    <p:bg>
      <p:bgPr>
        <a:solidFill>
          <a:schemeClr val="dk2"/>
        </a:solidFill>
      </p:bgPr>
    </p:bg>
    <p:spTree>
      <p:nvGrpSpPr>
        <p:cNvPr id="4635" name="Shape 4635"/>
        <p:cNvGrpSpPr/>
        <p:nvPr/>
      </p:nvGrpSpPr>
      <p:grpSpPr>
        <a:xfrm>
          <a:off x="0" y="0"/>
          <a:ext cx="0" cy="0"/>
          <a:chOff x="0" y="0"/>
          <a:chExt cx="0" cy="0"/>
        </a:xfrm>
      </p:grpSpPr>
      <p:sp>
        <p:nvSpPr>
          <p:cNvPr id="4636" name="Google Shape;4636;p276"/>
          <p:cNvSpPr txBox="1"/>
          <p:nvPr>
            <p:ph type="ctrTitle"/>
          </p:nvPr>
        </p:nvSpPr>
        <p:spPr>
          <a:xfrm>
            <a:off x="352603" y="2137940"/>
            <a:ext cx="8009700" cy="800400"/>
          </a:xfrm>
          <a:prstGeom prst="rect">
            <a:avLst/>
          </a:prstGeom>
          <a:noFill/>
          <a:ln>
            <a:noFill/>
          </a:ln>
        </p:spPr>
        <p:txBody>
          <a:bodyPr anchorCtr="0" anchor="ctr" bIns="91450" lIns="91450" spcFirstLastPara="1" rIns="91450" wrap="square" tIns="91450">
            <a:spAutoFit/>
          </a:bodyPr>
          <a:lstStyle>
            <a:lvl1pPr lvl="0" algn="l">
              <a:lnSpc>
                <a:spcPct val="100000"/>
              </a:lnSpc>
              <a:spcBef>
                <a:spcPts val="0"/>
              </a:spcBef>
              <a:spcAft>
                <a:spcPts val="0"/>
              </a:spcAft>
              <a:buClr>
                <a:schemeClr val="lt1"/>
              </a:buClr>
              <a:buSzPts val="4000"/>
              <a:buFont typeface="Arial"/>
              <a:buNone/>
              <a:defRPr b="1" sz="40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37" name="Google Shape;4637;p27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638" name="Google Shape;4638;p27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4639" name="Google Shape;4639;p276"/>
          <p:cNvGrpSpPr/>
          <p:nvPr/>
        </p:nvGrpSpPr>
        <p:grpSpPr>
          <a:xfrm>
            <a:off x="457209" y="474130"/>
            <a:ext cx="1177786" cy="857849"/>
            <a:chOff x="865451" y="2114550"/>
            <a:chExt cx="3399093" cy="2475755"/>
          </a:xfrm>
        </p:grpSpPr>
        <p:sp>
          <p:nvSpPr>
            <p:cNvPr id="4640" name="Google Shape;4640;p276"/>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sp>
          <p:nvSpPr>
            <p:cNvPr id="4641" name="Google Shape;4641;p276"/>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grpSp>
      <p:sp>
        <p:nvSpPr>
          <p:cNvPr id="4642" name="Google Shape;4642;p276"/>
          <p:cNvSpPr txBox="1"/>
          <p:nvPr>
            <p:ph idx="1" type="subTitle"/>
          </p:nvPr>
        </p:nvSpPr>
        <p:spPr>
          <a:xfrm>
            <a:off x="364877" y="4041210"/>
            <a:ext cx="5732700" cy="409200"/>
          </a:xfrm>
          <a:prstGeom prst="rect">
            <a:avLst/>
          </a:prstGeom>
          <a:noFill/>
          <a:ln>
            <a:noFill/>
          </a:ln>
        </p:spPr>
        <p:txBody>
          <a:bodyPr anchorCtr="0" anchor="t" bIns="22850" lIns="91450" spcFirstLastPara="1" rIns="45725" wrap="square" tIns="22850">
            <a:noAutofit/>
          </a:bodyPr>
          <a:lstStyle>
            <a:lvl1pPr lvl="0" algn="l">
              <a:lnSpc>
                <a:spcPct val="114000"/>
              </a:lnSpc>
              <a:spcBef>
                <a:spcPts val="0"/>
              </a:spcBef>
              <a:spcAft>
                <a:spcPts val="0"/>
              </a:spcAft>
              <a:buClr>
                <a:schemeClr val="lt1"/>
              </a:buClr>
              <a:buSzPts val="1800"/>
              <a:buNone/>
              <a:defRPr b="1" sz="1800">
                <a:solidFill>
                  <a:schemeClr val="lt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643" name="Google Shape;4643;p276"/>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chemeClr val="lt1"/>
                </a:solidFill>
                <a:latin typeface="Arial"/>
                <a:ea typeface="Arial"/>
                <a:cs typeface="Arial"/>
                <a:sym typeface="Arial"/>
              </a:rPr>
              <a:t>‹#›</a:t>
            </a:fld>
            <a:endParaRPr i="0" sz="6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k Blue w photo">
  <p:cSld name="Quote - Dk Blue w photo">
    <p:bg>
      <p:bgPr>
        <a:solidFill>
          <a:schemeClr val="dk2"/>
        </a:solidFill>
      </p:bgPr>
    </p:bg>
    <p:spTree>
      <p:nvGrpSpPr>
        <p:cNvPr id="4644" name="Shape 4644"/>
        <p:cNvGrpSpPr/>
        <p:nvPr/>
      </p:nvGrpSpPr>
      <p:grpSpPr>
        <a:xfrm>
          <a:off x="0" y="0"/>
          <a:ext cx="0" cy="0"/>
          <a:chOff x="0" y="0"/>
          <a:chExt cx="0" cy="0"/>
        </a:xfrm>
      </p:grpSpPr>
      <p:sp>
        <p:nvSpPr>
          <p:cNvPr id="4645" name="Google Shape;4645;p277"/>
          <p:cNvSpPr txBox="1"/>
          <p:nvPr>
            <p:ph type="ctrTitle"/>
          </p:nvPr>
        </p:nvSpPr>
        <p:spPr>
          <a:xfrm>
            <a:off x="352603" y="1956685"/>
            <a:ext cx="5193000" cy="1162800"/>
          </a:xfrm>
          <a:prstGeom prst="rect">
            <a:avLst/>
          </a:prstGeom>
          <a:noFill/>
          <a:ln>
            <a:noFill/>
          </a:ln>
        </p:spPr>
        <p:txBody>
          <a:bodyPr anchorCtr="0" anchor="ctr" bIns="91450" lIns="91450" spcFirstLastPara="1" rIns="91450" wrap="square" tIns="91450">
            <a:spAutoFit/>
          </a:bodyPr>
          <a:lstStyle>
            <a:lvl1pPr lvl="0" algn="l">
              <a:lnSpc>
                <a:spcPct val="100000"/>
              </a:lnSpc>
              <a:spcBef>
                <a:spcPts val="0"/>
              </a:spcBef>
              <a:spcAft>
                <a:spcPts val="0"/>
              </a:spcAft>
              <a:buClr>
                <a:schemeClr val="lt1"/>
              </a:buClr>
              <a:buSzPts val="4000"/>
              <a:buFont typeface="Arial"/>
              <a:buNone/>
              <a:defRPr b="1" sz="40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46" name="Google Shape;4646;p27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647" name="Google Shape;4647;p27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4648" name="Google Shape;4648;p277"/>
          <p:cNvGrpSpPr/>
          <p:nvPr/>
        </p:nvGrpSpPr>
        <p:grpSpPr>
          <a:xfrm>
            <a:off x="457209" y="474130"/>
            <a:ext cx="1177786" cy="857849"/>
            <a:chOff x="865451" y="2114550"/>
            <a:chExt cx="3399093" cy="2475755"/>
          </a:xfrm>
        </p:grpSpPr>
        <p:sp>
          <p:nvSpPr>
            <p:cNvPr id="4649" name="Google Shape;4649;p277"/>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sp>
          <p:nvSpPr>
            <p:cNvPr id="4650" name="Google Shape;4650;p277"/>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grpSp>
      <p:sp>
        <p:nvSpPr>
          <p:cNvPr id="4651" name="Google Shape;4651;p277"/>
          <p:cNvSpPr txBox="1"/>
          <p:nvPr>
            <p:ph idx="1" type="subTitle"/>
          </p:nvPr>
        </p:nvSpPr>
        <p:spPr>
          <a:xfrm>
            <a:off x="1362753" y="4041210"/>
            <a:ext cx="5732700" cy="409200"/>
          </a:xfrm>
          <a:prstGeom prst="rect">
            <a:avLst/>
          </a:prstGeom>
          <a:noFill/>
          <a:ln>
            <a:noFill/>
          </a:ln>
        </p:spPr>
        <p:txBody>
          <a:bodyPr anchorCtr="0" anchor="t" bIns="22850" lIns="45725" spcFirstLastPara="1" rIns="45725" wrap="square" tIns="22850">
            <a:noAutofit/>
          </a:bodyPr>
          <a:lstStyle>
            <a:lvl1pPr lvl="0" algn="r">
              <a:lnSpc>
                <a:spcPct val="114000"/>
              </a:lnSpc>
              <a:spcBef>
                <a:spcPts val="0"/>
              </a:spcBef>
              <a:spcAft>
                <a:spcPts val="0"/>
              </a:spcAft>
              <a:buClr>
                <a:schemeClr val="lt1"/>
              </a:buClr>
              <a:buSzPts val="1800"/>
              <a:buNone/>
              <a:defRPr b="1" sz="1800">
                <a:solidFill>
                  <a:schemeClr val="lt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652" name="Google Shape;4652;p277"/>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chemeClr val="lt1"/>
                </a:solidFill>
                <a:latin typeface="Arial"/>
                <a:ea typeface="Arial"/>
                <a:cs typeface="Arial"/>
                <a:sym typeface="Arial"/>
              </a:rPr>
              <a:t>‹#›</a:t>
            </a:fld>
            <a:endParaRPr i="0" sz="6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_LAST LAYOUT">
  <p:cSld name="LAST LAYOUT">
    <p:bg>
      <p:bgPr>
        <a:solidFill>
          <a:schemeClr val="dk1"/>
        </a:solidFill>
      </p:bgPr>
    </p:bg>
    <p:spTree>
      <p:nvGrpSpPr>
        <p:cNvPr id="4653" name="Shape 4653"/>
        <p:cNvGrpSpPr/>
        <p:nvPr/>
      </p:nvGrpSpPr>
      <p:grpSpPr>
        <a:xfrm>
          <a:off x="0" y="0"/>
          <a:ext cx="0" cy="0"/>
          <a:chOff x="0" y="0"/>
          <a:chExt cx="0" cy="0"/>
        </a:xfrm>
      </p:grpSpPr>
      <p:sp>
        <p:nvSpPr>
          <p:cNvPr id="4654" name="Google Shape;4654;p278"/>
          <p:cNvSpPr/>
          <p:nvPr/>
        </p:nvSpPr>
        <p:spPr>
          <a:xfrm>
            <a:off x="793489" y="639558"/>
            <a:ext cx="7557000" cy="3864300"/>
          </a:xfrm>
          <a:prstGeom prst="rect">
            <a:avLst/>
          </a:prstGeom>
          <a:noFill/>
          <a:ln cap="flat" cmpd="sng" w="76200">
            <a:solidFill>
              <a:srgbClr val="A20000"/>
            </a:solidFill>
            <a:prstDash val="solid"/>
            <a:miter lim="800000"/>
            <a:headEnd len="sm" w="sm" type="none"/>
            <a:tailEnd len="sm" w="sm" type="none"/>
          </a:ln>
        </p:spPr>
        <p:txBody>
          <a:bodyPr anchorCtr="0" anchor="ctr" bIns="22850" lIns="731525" spcFirstLastPara="1" rIns="731525" wrap="square" tIns="22850">
            <a:noAutofit/>
          </a:bodyPr>
          <a:lstStyle/>
          <a:p>
            <a:pPr indent="0" lvl="0" marL="0" marR="0" rtl="0" algn="ctr">
              <a:spcBef>
                <a:spcPts val="0"/>
              </a:spcBef>
              <a:spcAft>
                <a:spcPts val="0"/>
              </a:spcAft>
              <a:buNone/>
            </a:pPr>
            <a:r>
              <a:rPr b="1" i="0" lang="en" sz="1800">
                <a:solidFill>
                  <a:schemeClr val="lt1"/>
                </a:solidFill>
                <a:latin typeface="Arial Black"/>
                <a:ea typeface="Arial Black"/>
                <a:cs typeface="Arial Black"/>
                <a:sym typeface="Arial Black"/>
              </a:rPr>
              <a:t>LAST LAYOUT</a:t>
            </a:r>
            <a:endParaRPr sz="700"/>
          </a:p>
          <a:p>
            <a:pPr indent="0" lvl="0" marL="0" marR="0" rtl="0" algn="ctr">
              <a:spcBef>
                <a:spcPts val="0"/>
              </a:spcBef>
              <a:spcAft>
                <a:spcPts val="0"/>
              </a:spcAft>
              <a:buNone/>
            </a:pPr>
            <a:r>
              <a:t/>
            </a:r>
            <a:endParaRPr sz="500">
              <a:solidFill>
                <a:schemeClr val="lt1"/>
              </a:solidFill>
              <a:latin typeface="Arial"/>
              <a:ea typeface="Arial"/>
              <a:cs typeface="Arial"/>
              <a:sym typeface="Arial"/>
            </a:endParaRPr>
          </a:p>
          <a:p>
            <a:pPr indent="0" lvl="0" marL="0" marR="0" rtl="0" algn="ctr">
              <a:spcBef>
                <a:spcPts val="0"/>
              </a:spcBef>
              <a:spcAft>
                <a:spcPts val="0"/>
              </a:spcAft>
              <a:buNone/>
            </a:pPr>
            <a:r>
              <a:rPr lang="en" sz="1800">
                <a:solidFill>
                  <a:schemeClr val="lt1"/>
                </a:solidFill>
                <a:latin typeface="Arial"/>
                <a:ea typeface="Arial"/>
                <a:cs typeface="Arial"/>
                <a:sym typeface="Arial"/>
              </a:rPr>
              <a:t>In order for your template to work properly, layouts appearing after this one should be deleted. Make sure your deck is using the Snowflake Summit 2</a:t>
            </a:r>
            <a:r>
              <a:rPr lang="en" sz="1800">
                <a:solidFill>
                  <a:schemeClr val="lt1"/>
                </a:solidFill>
              </a:rPr>
              <a:t>5</a:t>
            </a:r>
            <a:r>
              <a:rPr lang="en" sz="1800">
                <a:solidFill>
                  <a:schemeClr val="lt1"/>
                </a:solidFill>
                <a:latin typeface="Arial"/>
                <a:ea typeface="Arial"/>
                <a:cs typeface="Arial"/>
                <a:sym typeface="Arial"/>
              </a:rPr>
              <a:t> template by applying any of the above layouts to your slides, then </a:t>
            </a:r>
            <a:r>
              <a:rPr b="1" lang="en" sz="1800">
                <a:solidFill>
                  <a:srgbClr val="C00000"/>
                </a:solidFill>
                <a:latin typeface="Arial"/>
                <a:ea typeface="Arial"/>
                <a:cs typeface="Arial"/>
                <a:sym typeface="Arial"/>
              </a:rPr>
              <a:t>delete any rogue layouts </a:t>
            </a:r>
            <a:r>
              <a:rPr lang="en" sz="1800">
                <a:solidFill>
                  <a:schemeClr val="lt1"/>
                </a:solidFill>
                <a:latin typeface="Arial"/>
                <a:ea typeface="Arial"/>
                <a:cs typeface="Arial"/>
                <a:sym typeface="Arial"/>
              </a:rPr>
              <a:t>that appear below. </a:t>
            </a:r>
            <a:endParaRPr sz="700"/>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1">
  <p:cSld name="Multi-use layout_2">
    <p:spTree>
      <p:nvGrpSpPr>
        <p:cNvPr id="4655" name="Shape 4655"/>
        <p:cNvGrpSpPr/>
        <p:nvPr/>
      </p:nvGrpSpPr>
      <p:grpSpPr>
        <a:xfrm>
          <a:off x="0" y="0"/>
          <a:ext cx="0" cy="0"/>
          <a:chOff x="0" y="0"/>
          <a:chExt cx="0" cy="0"/>
        </a:xfrm>
      </p:grpSpPr>
      <p:sp>
        <p:nvSpPr>
          <p:cNvPr id="4656" name="Google Shape;4656;p279"/>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657" name="Google Shape;4657;p27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58" name="Google Shape;4658;p279"/>
          <p:cNvSpPr txBox="1"/>
          <p:nvPr>
            <p:ph type="title"/>
          </p:nvPr>
        </p:nvSpPr>
        <p:spPr>
          <a:xfrm>
            <a:off x="367900" y="274323"/>
            <a:ext cx="8344800" cy="365700"/>
          </a:xfrm>
          <a:prstGeom prst="rect">
            <a:avLst/>
          </a:prstGeom>
        </p:spPr>
        <p:txBody>
          <a:bodyPr anchorCtr="0" anchor="t" bIns="91450" lIns="91450" spcFirstLastPara="1" rIns="91450" wrap="square" tIns="91450">
            <a:noAutofit/>
          </a:bodyPr>
          <a:lstStyle>
            <a:lvl1pPr lvl="0">
              <a:spcBef>
                <a:spcPts val="0"/>
              </a:spcBef>
              <a:spcAft>
                <a:spcPts val="0"/>
              </a:spcAft>
              <a:buSzPts val="26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59" name="Google Shape;4659;p279"/>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600"/>
              </a:spcBef>
              <a:spcAft>
                <a:spcPts val="0"/>
              </a:spcAft>
              <a:buClr>
                <a:srgbClr val="5B5B5B"/>
              </a:buClr>
              <a:buSzPts val="1500"/>
              <a:buNone/>
              <a:defRPr>
                <a:solidFill>
                  <a:srgbClr val="5B5B5B"/>
                </a:solidFill>
              </a:defRPr>
            </a:lvl3pPr>
            <a:lvl4pPr lvl="3">
              <a:spcBef>
                <a:spcPts val="600"/>
              </a:spcBef>
              <a:spcAft>
                <a:spcPts val="0"/>
              </a:spcAft>
              <a:buClr>
                <a:srgbClr val="5B5B5B"/>
              </a:buClr>
              <a:buSzPts val="1400"/>
              <a:buNone/>
              <a:defRPr>
                <a:solidFill>
                  <a:srgbClr val="5B5B5B"/>
                </a:solidFill>
              </a:defRPr>
            </a:lvl4pPr>
            <a:lvl5pPr lvl="4">
              <a:spcBef>
                <a:spcPts val="600"/>
              </a:spcBef>
              <a:spcAft>
                <a:spcPts val="0"/>
              </a:spcAft>
              <a:buClr>
                <a:srgbClr val="5B5B5B"/>
              </a:buClr>
              <a:buSzPts val="1400"/>
              <a:buNone/>
              <a:defRPr>
                <a:solidFill>
                  <a:srgbClr val="5B5B5B"/>
                </a:solidFill>
              </a:defRPr>
            </a:lvl5pPr>
            <a:lvl6pPr lvl="5">
              <a:spcBef>
                <a:spcPts val="600"/>
              </a:spcBef>
              <a:spcAft>
                <a:spcPts val="0"/>
              </a:spcAft>
              <a:buClr>
                <a:srgbClr val="5B5B5B"/>
              </a:buClr>
              <a:buSzPts val="1400"/>
              <a:buNone/>
              <a:defRPr>
                <a:solidFill>
                  <a:srgbClr val="5B5B5B"/>
                </a:solidFill>
              </a:defRPr>
            </a:lvl6pPr>
            <a:lvl7pPr lvl="6">
              <a:spcBef>
                <a:spcPts val="400"/>
              </a:spcBef>
              <a:spcAft>
                <a:spcPts val="0"/>
              </a:spcAft>
              <a:buClr>
                <a:srgbClr val="5B5B5B"/>
              </a:buClr>
              <a:buSzPts val="1400"/>
              <a:buNone/>
              <a:defRPr>
                <a:solidFill>
                  <a:srgbClr val="5B5B5B"/>
                </a:solidFill>
              </a:defRPr>
            </a:lvl7pPr>
            <a:lvl8pPr lvl="7">
              <a:spcBef>
                <a:spcPts val="400"/>
              </a:spcBef>
              <a:spcAft>
                <a:spcPts val="0"/>
              </a:spcAft>
              <a:buClr>
                <a:srgbClr val="5B5B5B"/>
              </a:buClr>
              <a:buSzPts val="1400"/>
              <a:buNone/>
              <a:defRPr>
                <a:solidFill>
                  <a:srgbClr val="5B5B5B"/>
                </a:solidFill>
              </a:defRPr>
            </a:lvl8pPr>
            <a:lvl9pPr lvl="8">
              <a:spcBef>
                <a:spcPts val="400"/>
              </a:spcBef>
              <a:spcAft>
                <a:spcPts val="0"/>
              </a:spcAft>
              <a:buClr>
                <a:srgbClr val="5B5B5B"/>
              </a:buClr>
              <a:buSzPts val="1400"/>
              <a:buNone/>
              <a:defRPr>
                <a:solidFill>
                  <a:srgbClr val="5B5B5B"/>
                </a:solidFill>
              </a:defRPr>
            </a:lvl9pPr>
          </a:lstStyle>
          <a:p/>
        </p:txBody>
      </p:sp>
      <p:sp>
        <p:nvSpPr>
          <p:cNvPr id="4660" name="Google Shape;4660;p279"/>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61" name="Google Shape;4661;p27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662" name="Google Shape;4662;p279"/>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p:cSld name="TITLE_1_2">
    <p:spTree>
      <p:nvGrpSpPr>
        <p:cNvPr id="4663" name="Shape 4663"/>
        <p:cNvGrpSpPr/>
        <p:nvPr/>
      </p:nvGrpSpPr>
      <p:grpSpPr>
        <a:xfrm>
          <a:off x="0" y="0"/>
          <a:ext cx="0" cy="0"/>
          <a:chOff x="0" y="0"/>
          <a:chExt cx="0" cy="0"/>
        </a:xfrm>
      </p:grpSpPr>
      <p:sp>
        <p:nvSpPr>
          <p:cNvPr id="4664" name="Google Shape;4664;p280"/>
          <p:cNvSpPr/>
          <p:nvPr/>
        </p:nvSpPr>
        <p:spPr>
          <a:xfrm>
            <a:off x="0" y="4946100"/>
            <a:ext cx="9144000" cy="197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pic>
        <p:nvPicPr>
          <p:cNvPr descr="Shape, circle&#10;&#10;Description automatically generated" id="4665" name="Google Shape;4665;p280"/>
          <p:cNvPicPr preferRelativeResize="0"/>
          <p:nvPr/>
        </p:nvPicPr>
        <p:blipFill rotWithShape="1">
          <a:blip r:embed="rId2">
            <a:alphaModFix/>
          </a:blip>
          <a:srcRect b="0" l="0" r="0" t="0"/>
          <a:stretch/>
        </p:blipFill>
        <p:spPr>
          <a:xfrm>
            <a:off x="8756875" y="4627202"/>
            <a:ext cx="197401" cy="197402"/>
          </a:xfrm>
          <a:prstGeom prst="rect">
            <a:avLst/>
          </a:prstGeom>
          <a:noFill/>
          <a:ln>
            <a:noFill/>
          </a:ln>
        </p:spPr>
      </p:pic>
      <p:sp>
        <p:nvSpPr>
          <p:cNvPr id="4666" name="Google Shape;4666;p280"/>
          <p:cNvSpPr txBox="1"/>
          <p:nvPr/>
        </p:nvSpPr>
        <p:spPr>
          <a:xfrm flipH="1">
            <a:off x="7584475" y="4989450"/>
            <a:ext cx="1369800" cy="110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lt1"/>
                </a:solidFill>
              </a:rPr>
              <a:t>CONFIDENTIAL</a:t>
            </a:r>
            <a:endParaRPr sz="600">
              <a:solidFill>
                <a:schemeClr val="lt1"/>
              </a:solidFill>
            </a:endParaRPr>
          </a:p>
        </p:txBody>
      </p:sp>
      <p:sp>
        <p:nvSpPr>
          <p:cNvPr id="4667" name="Google Shape;4667;p280"/>
          <p:cNvSpPr txBox="1"/>
          <p:nvPr/>
        </p:nvSpPr>
        <p:spPr>
          <a:xfrm flipH="1">
            <a:off x="133500" y="4946100"/>
            <a:ext cx="4248000" cy="197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lt1"/>
                </a:solidFill>
              </a:rPr>
              <a:t>This document is for collaboration purposes only.</a:t>
            </a:r>
            <a:endParaRPr sz="600">
              <a:solidFill>
                <a:schemeClr val="lt1"/>
              </a:solidFill>
            </a:endParaRPr>
          </a:p>
        </p:txBody>
      </p:sp>
      <p:sp>
        <p:nvSpPr>
          <p:cNvPr id="4668" name="Google Shape;4668;p280"/>
          <p:cNvSpPr txBox="1"/>
          <p:nvPr/>
        </p:nvSpPr>
        <p:spPr>
          <a:xfrm flipH="1">
            <a:off x="2890800" y="4946100"/>
            <a:ext cx="3362400" cy="197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lt1"/>
                </a:solidFill>
              </a:rPr>
              <a:t>Snowflake Summit 25  | June 3-6, 2025</a:t>
            </a:r>
            <a:endParaRPr sz="600">
              <a:solidFill>
                <a:schemeClr val="lt1"/>
              </a:solidFill>
            </a:endParaRPr>
          </a:p>
        </p:txBody>
      </p:sp>
      <p:sp>
        <p:nvSpPr>
          <p:cNvPr id="4669" name="Google Shape;4669;p280"/>
          <p:cNvSpPr/>
          <p:nvPr/>
        </p:nvSpPr>
        <p:spPr>
          <a:xfrm>
            <a:off x="161725" y="166160"/>
            <a:ext cx="8820600" cy="2319900"/>
          </a:xfrm>
          <a:prstGeom prst="roundRect">
            <a:avLst>
              <a:gd fmla="val 4769" name="adj"/>
            </a:avLst>
          </a:prstGeom>
          <a:solidFill>
            <a:schemeClr val="accent1"/>
          </a:solidFill>
          <a:ln cap="flat" cmpd="sng" w="4775">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4670" name="Google Shape;4670;p280"/>
          <p:cNvSpPr/>
          <p:nvPr/>
        </p:nvSpPr>
        <p:spPr>
          <a:xfrm>
            <a:off x="161725" y="2627550"/>
            <a:ext cx="8820600" cy="1834800"/>
          </a:xfrm>
          <a:prstGeom prst="roundRect">
            <a:avLst>
              <a:gd fmla="val 6052" name="adj"/>
            </a:avLst>
          </a:prstGeom>
          <a:solidFill>
            <a:schemeClr val="lt1"/>
          </a:solidFill>
          <a:ln cap="flat" cmpd="sng" w="4775">
            <a:solidFill>
              <a:srgbClr val="29B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rgbClr val="5B5B5B"/>
              </a:solidFill>
            </a:endParaRPr>
          </a:p>
        </p:txBody>
      </p:sp>
      <p:sp>
        <p:nvSpPr>
          <p:cNvPr id="4671" name="Google Shape;4671;p280"/>
          <p:cNvSpPr txBox="1"/>
          <p:nvPr/>
        </p:nvSpPr>
        <p:spPr>
          <a:xfrm>
            <a:off x="347170" y="2962800"/>
            <a:ext cx="1721400" cy="15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chemeClr val="dk1"/>
                </a:solidFill>
              </a:rPr>
              <a:t>SNOWFLAKE</a:t>
            </a:r>
            <a:endParaRPr b="1" sz="900">
              <a:solidFill>
                <a:schemeClr val="dk1"/>
              </a:solidFill>
            </a:endParaRPr>
          </a:p>
        </p:txBody>
      </p:sp>
      <p:sp>
        <p:nvSpPr>
          <p:cNvPr id="4672" name="Google Shape;4672;p280"/>
          <p:cNvSpPr txBox="1"/>
          <p:nvPr/>
        </p:nvSpPr>
        <p:spPr>
          <a:xfrm>
            <a:off x="4828125" y="2962800"/>
            <a:ext cx="1721400" cy="15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chemeClr val="dk1"/>
                </a:solidFill>
              </a:rPr>
              <a:t>DECKHAND</a:t>
            </a:r>
            <a:endParaRPr b="1" sz="900">
              <a:solidFill>
                <a:schemeClr val="dk1"/>
              </a:solidFill>
            </a:endParaRPr>
          </a:p>
        </p:txBody>
      </p:sp>
      <p:cxnSp>
        <p:nvCxnSpPr>
          <p:cNvPr id="4673" name="Google Shape;4673;p280"/>
          <p:cNvCxnSpPr/>
          <p:nvPr/>
        </p:nvCxnSpPr>
        <p:spPr>
          <a:xfrm>
            <a:off x="347170" y="3133950"/>
            <a:ext cx="3571200" cy="0"/>
          </a:xfrm>
          <a:prstGeom prst="straightConnector1">
            <a:avLst/>
          </a:prstGeom>
          <a:noFill/>
          <a:ln cap="flat" cmpd="sng" w="4775">
            <a:solidFill>
              <a:schemeClr val="dk2"/>
            </a:solidFill>
            <a:prstDash val="solid"/>
            <a:round/>
            <a:headEnd len="med" w="med" type="none"/>
            <a:tailEnd len="med" w="med" type="none"/>
          </a:ln>
        </p:spPr>
      </p:cxnSp>
      <p:cxnSp>
        <p:nvCxnSpPr>
          <p:cNvPr id="4674" name="Google Shape;4674;p280"/>
          <p:cNvCxnSpPr/>
          <p:nvPr/>
        </p:nvCxnSpPr>
        <p:spPr>
          <a:xfrm>
            <a:off x="4828125" y="3133950"/>
            <a:ext cx="3571200" cy="0"/>
          </a:xfrm>
          <a:prstGeom prst="straightConnector1">
            <a:avLst/>
          </a:prstGeom>
          <a:noFill/>
          <a:ln cap="flat" cmpd="sng" w="4775">
            <a:solidFill>
              <a:schemeClr val="dk2"/>
            </a:solidFill>
            <a:prstDash val="solid"/>
            <a:round/>
            <a:headEnd len="med" w="med" type="none"/>
            <a:tailEnd len="med" w="med" type="none"/>
          </a:ln>
        </p:spPr>
      </p:cxnSp>
      <p:sp>
        <p:nvSpPr>
          <p:cNvPr id="4675" name="Google Shape;4675;p280"/>
          <p:cNvSpPr txBox="1"/>
          <p:nvPr/>
        </p:nvSpPr>
        <p:spPr>
          <a:xfrm>
            <a:off x="347170" y="2734450"/>
            <a:ext cx="2657400" cy="15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accent1"/>
                </a:solidFill>
              </a:rPr>
              <a:t>PROJECT MANAGEMENT TEAMS</a:t>
            </a:r>
            <a:endParaRPr b="1" sz="1200">
              <a:solidFill>
                <a:schemeClr val="accent1"/>
              </a:solidFill>
            </a:endParaRPr>
          </a:p>
        </p:txBody>
      </p:sp>
      <p:pic>
        <p:nvPicPr>
          <p:cNvPr id="4676" name="Google Shape;4676;p280"/>
          <p:cNvPicPr preferRelativeResize="0"/>
          <p:nvPr/>
        </p:nvPicPr>
        <p:blipFill>
          <a:blip r:embed="rId3">
            <a:alphaModFix/>
          </a:blip>
          <a:stretch>
            <a:fillRect/>
          </a:stretch>
        </p:blipFill>
        <p:spPr>
          <a:xfrm>
            <a:off x="6806800" y="724363"/>
            <a:ext cx="2017589" cy="1638876"/>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TITLE_1_1">
    <p:spTree>
      <p:nvGrpSpPr>
        <p:cNvPr id="4677" name="Shape 4677"/>
        <p:cNvGrpSpPr/>
        <p:nvPr/>
      </p:nvGrpSpPr>
      <p:grpSpPr>
        <a:xfrm>
          <a:off x="0" y="0"/>
          <a:ext cx="0" cy="0"/>
          <a:chOff x="0" y="0"/>
          <a:chExt cx="0" cy="0"/>
        </a:xfrm>
      </p:grpSpPr>
      <p:sp>
        <p:nvSpPr>
          <p:cNvPr id="4678" name="Google Shape;4678;p281"/>
          <p:cNvSpPr/>
          <p:nvPr/>
        </p:nvSpPr>
        <p:spPr>
          <a:xfrm>
            <a:off x="0" y="4946100"/>
            <a:ext cx="9144000" cy="197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pic>
        <p:nvPicPr>
          <p:cNvPr descr="Shape, circle&#10;&#10;Description automatically generated" id="4679" name="Google Shape;4679;p281"/>
          <p:cNvPicPr preferRelativeResize="0"/>
          <p:nvPr/>
        </p:nvPicPr>
        <p:blipFill rotWithShape="1">
          <a:blip r:embed="rId2">
            <a:alphaModFix/>
          </a:blip>
          <a:srcRect b="0" l="0" r="0" t="0"/>
          <a:stretch/>
        </p:blipFill>
        <p:spPr>
          <a:xfrm>
            <a:off x="8756875" y="4627202"/>
            <a:ext cx="197401" cy="197402"/>
          </a:xfrm>
          <a:prstGeom prst="rect">
            <a:avLst/>
          </a:prstGeom>
          <a:noFill/>
          <a:ln>
            <a:noFill/>
          </a:ln>
        </p:spPr>
      </p:pic>
      <p:sp>
        <p:nvSpPr>
          <p:cNvPr id="4680" name="Google Shape;4680;p281"/>
          <p:cNvSpPr txBox="1"/>
          <p:nvPr/>
        </p:nvSpPr>
        <p:spPr>
          <a:xfrm flipH="1">
            <a:off x="7584475" y="4989450"/>
            <a:ext cx="1369800" cy="110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lt1"/>
                </a:solidFill>
              </a:rPr>
              <a:t>CONFIDENTIAL</a:t>
            </a:r>
            <a:endParaRPr sz="600">
              <a:solidFill>
                <a:schemeClr val="lt1"/>
              </a:solidFill>
            </a:endParaRPr>
          </a:p>
        </p:txBody>
      </p:sp>
      <p:sp>
        <p:nvSpPr>
          <p:cNvPr id="4681" name="Google Shape;4681;p281"/>
          <p:cNvSpPr txBox="1"/>
          <p:nvPr/>
        </p:nvSpPr>
        <p:spPr>
          <a:xfrm flipH="1">
            <a:off x="133500" y="4946100"/>
            <a:ext cx="4248000" cy="197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chemeClr val="lt1"/>
                </a:solidFill>
              </a:rPr>
              <a:t>This document is for collaboration purposes only.</a:t>
            </a:r>
            <a:endParaRPr sz="600">
              <a:solidFill>
                <a:schemeClr val="lt1"/>
              </a:solidFill>
            </a:endParaRPr>
          </a:p>
        </p:txBody>
      </p:sp>
      <p:sp>
        <p:nvSpPr>
          <p:cNvPr id="4682" name="Google Shape;4682;p281"/>
          <p:cNvSpPr txBox="1"/>
          <p:nvPr/>
        </p:nvSpPr>
        <p:spPr>
          <a:xfrm flipH="1">
            <a:off x="2890800" y="4946100"/>
            <a:ext cx="3362400" cy="197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lt1"/>
                </a:solidFill>
              </a:rPr>
              <a:t>Snowflake Summit 25  | June 3-6, 2025</a:t>
            </a:r>
            <a:endParaRPr sz="600">
              <a:solidFill>
                <a:schemeClr val="lt1"/>
              </a:solidFill>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5 1">
  <p:cSld name="Divider 05_1">
    <p:bg>
      <p:bgPr>
        <a:blipFill>
          <a:blip r:embed="rId2">
            <a:alphaModFix/>
          </a:blip>
          <a:stretch>
            <a:fillRect/>
          </a:stretch>
        </a:blipFill>
      </p:bgPr>
    </p:bg>
    <p:spTree>
      <p:nvGrpSpPr>
        <p:cNvPr id="4683" name="Shape 4683"/>
        <p:cNvGrpSpPr/>
        <p:nvPr/>
      </p:nvGrpSpPr>
      <p:grpSpPr>
        <a:xfrm>
          <a:off x="0" y="0"/>
          <a:ext cx="0" cy="0"/>
          <a:chOff x="0" y="0"/>
          <a:chExt cx="0" cy="0"/>
        </a:xfrm>
      </p:grpSpPr>
      <p:sp>
        <p:nvSpPr>
          <p:cNvPr id="4684" name="Google Shape;4684;p282"/>
          <p:cNvSpPr/>
          <p:nvPr/>
        </p:nvSpPr>
        <p:spPr>
          <a:xfrm>
            <a:off x="0" y="0"/>
            <a:ext cx="6021600" cy="5143500"/>
          </a:xfrm>
          <a:prstGeom prst="rect">
            <a:avLst/>
          </a:prstGeom>
          <a:solidFill>
            <a:schemeClr val="dk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4685" name="Google Shape;4685;p28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686" name="Google Shape;4686;p28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687" name="Google Shape;4687;p282"/>
          <p:cNvSpPr txBox="1"/>
          <p:nvPr>
            <p:ph type="ctrTitle"/>
          </p:nvPr>
        </p:nvSpPr>
        <p:spPr>
          <a:xfrm>
            <a:off x="352600" y="1156625"/>
            <a:ext cx="5583900" cy="1490400"/>
          </a:xfrm>
          <a:prstGeom prst="rect">
            <a:avLst/>
          </a:prstGeom>
          <a:noFill/>
          <a:ln>
            <a:noFill/>
          </a:ln>
        </p:spPr>
        <p:txBody>
          <a:bodyPr anchorCtr="0" anchor="b" bIns="0" lIns="91450" spcFirstLastPara="1" rIns="45725" wrap="square" tIns="2285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4691" name="Shape 4691"/>
        <p:cNvGrpSpPr/>
        <p:nvPr/>
      </p:nvGrpSpPr>
      <p:grpSpPr>
        <a:xfrm>
          <a:off x="0" y="0"/>
          <a:ext cx="0" cy="0"/>
          <a:chOff x="0" y="0"/>
          <a:chExt cx="0" cy="0"/>
        </a:xfrm>
      </p:grpSpPr>
      <p:sp>
        <p:nvSpPr>
          <p:cNvPr id="4692" name="Google Shape;4692;p28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93" name="Google Shape;4693;p284"/>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694" name="Google Shape;4694;p28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695" name="Google Shape;4695;p284"/>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96" name="Google Shape;4696;p284"/>
          <p:cNvSpPr/>
          <p:nvPr/>
        </p:nvSpPr>
        <p:spPr>
          <a:xfrm>
            <a:off x="660650" y="4866925"/>
            <a:ext cx="2044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697" name="Google Shape;4697;p28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84"/>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4699" name="Shape 4699"/>
        <p:cNvGrpSpPr/>
        <p:nvPr/>
      </p:nvGrpSpPr>
      <p:grpSpPr>
        <a:xfrm>
          <a:off x="0" y="0"/>
          <a:ext cx="0" cy="0"/>
          <a:chOff x="0" y="0"/>
          <a:chExt cx="0" cy="0"/>
        </a:xfrm>
      </p:grpSpPr>
      <p:sp>
        <p:nvSpPr>
          <p:cNvPr id="4700" name="Google Shape;4700;p28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01" name="Google Shape;4701;p285"/>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702" name="Google Shape;4702;p285"/>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703" name="Google Shape;4703;p28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04" name="Google Shape;4704;p28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705" name="Google Shape;4705;p285"/>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85"/>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4707" name="Shape 4707"/>
        <p:cNvGrpSpPr/>
        <p:nvPr/>
      </p:nvGrpSpPr>
      <p:grpSpPr>
        <a:xfrm>
          <a:off x="0" y="0"/>
          <a:ext cx="0" cy="0"/>
          <a:chOff x="0" y="0"/>
          <a:chExt cx="0" cy="0"/>
        </a:xfrm>
      </p:grpSpPr>
      <p:grpSp>
        <p:nvGrpSpPr>
          <p:cNvPr id="4708" name="Google Shape;4708;p286"/>
          <p:cNvGrpSpPr/>
          <p:nvPr/>
        </p:nvGrpSpPr>
        <p:grpSpPr>
          <a:xfrm>
            <a:off x="3" y="3761952"/>
            <a:ext cx="9143997" cy="1371564"/>
            <a:chOff x="-10" y="3735321"/>
            <a:chExt cx="9139427" cy="1408177"/>
          </a:xfrm>
        </p:grpSpPr>
        <p:pic>
          <p:nvPicPr>
            <p:cNvPr id="4709" name="Google Shape;4709;p286"/>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4710" name="Google Shape;4710;p286"/>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4711" name="Google Shape;4711;p286"/>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4712" name="Google Shape;4712;p28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13" name="Google Shape;4713;p28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714" name="Google Shape;4714;p28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715" name="Google Shape;4715;p28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16" name="Google Shape;4716;p28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717" name="Google Shape;4717;p28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86"/>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_5">
  <p:cSld name="Title and Content_3_1_1_1_1_1_1_1_1_1_1_1_1">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30"/>
          <p:cNvSpPr txBox="1"/>
          <p:nvPr>
            <p:ph type="title"/>
          </p:nvPr>
        </p:nvSpPr>
        <p:spPr>
          <a:xfrm>
            <a:off x="183786" y="2816990"/>
            <a:ext cx="3562500" cy="1285800"/>
          </a:xfrm>
          <a:prstGeom prst="rect">
            <a:avLst/>
          </a:prstGeom>
          <a:noFill/>
          <a:ln>
            <a:noFill/>
          </a:ln>
        </p:spPr>
        <p:txBody>
          <a:bodyPr anchorCtr="0" anchor="t" bIns="41575" lIns="41575" spcFirstLastPara="1" rIns="41575" wrap="square" tIns="41575">
            <a:noAutofit/>
          </a:bodyPr>
          <a:lstStyle>
            <a:lvl1pPr indent="0" lvl="0" marL="0" marR="0" algn="l">
              <a:lnSpc>
                <a:spcPct val="75000"/>
              </a:lnSpc>
              <a:spcBef>
                <a:spcPts val="0"/>
              </a:spcBef>
              <a:spcAft>
                <a:spcPts val="0"/>
              </a:spcAft>
              <a:buNone/>
              <a:defRPr sz="6200">
                <a:latin typeface="Space Grotesk"/>
                <a:ea typeface="Space Grotesk"/>
                <a:cs typeface="Space Grotesk"/>
                <a:sym typeface="Space Grotesk"/>
              </a:defRPr>
            </a:lvl1pPr>
            <a:lvl2pPr lvl="1">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2pPr>
            <a:lvl3pPr lvl="2">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3pPr>
            <a:lvl4pPr lvl="3">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4pPr>
            <a:lvl5pPr lvl="4">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5pPr>
            <a:lvl6pPr lvl="5">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6pPr>
            <a:lvl7pPr lvl="6">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7pPr>
            <a:lvl8pPr lvl="7">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8pPr>
            <a:lvl9pPr lvl="8">
              <a:lnSpc>
                <a:spcPct val="75000"/>
              </a:lnSpc>
              <a:spcBef>
                <a:spcPts val="0"/>
              </a:spcBef>
              <a:spcAft>
                <a:spcPts val="0"/>
              </a:spcAft>
              <a:buSzPts val="6200"/>
              <a:buFont typeface="Space Grotesk"/>
              <a:buNone/>
              <a:defRPr sz="6200">
                <a:latin typeface="Space Grotesk"/>
                <a:ea typeface="Space Grotesk"/>
                <a:cs typeface="Space Grotesk"/>
                <a:sym typeface="Space Grotesk"/>
              </a:defRPr>
            </a:lvl9pPr>
          </a:lstStyle>
          <a:p/>
        </p:txBody>
      </p:sp>
      <p:grpSp>
        <p:nvGrpSpPr>
          <p:cNvPr id="321" name="Google Shape;321;p30"/>
          <p:cNvGrpSpPr/>
          <p:nvPr/>
        </p:nvGrpSpPr>
        <p:grpSpPr>
          <a:xfrm>
            <a:off x="282642" y="320015"/>
            <a:ext cx="1459867" cy="287078"/>
            <a:chOff x="1294323" y="449402"/>
            <a:chExt cx="2273936" cy="443844"/>
          </a:xfrm>
        </p:grpSpPr>
        <p:grpSp>
          <p:nvGrpSpPr>
            <p:cNvPr id="322" name="Google Shape;322;p30"/>
            <p:cNvGrpSpPr/>
            <p:nvPr/>
          </p:nvGrpSpPr>
          <p:grpSpPr>
            <a:xfrm>
              <a:off x="1294323" y="449402"/>
              <a:ext cx="444608" cy="443844"/>
              <a:chOff x="1294323" y="449402"/>
              <a:chExt cx="444608" cy="443844"/>
            </a:xfrm>
          </p:grpSpPr>
          <p:sp>
            <p:nvSpPr>
              <p:cNvPr id="323" name="Google Shape;323;p3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4" name="Google Shape;324;p3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5" name="Google Shape;325;p3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6" name="Google Shape;326;p3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7" name="Google Shape;327;p3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28" name="Google Shape;328;p3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329" name="Google Shape;329;p30"/>
            <p:cNvGrpSpPr/>
            <p:nvPr/>
          </p:nvGrpSpPr>
          <p:grpSpPr>
            <a:xfrm>
              <a:off x="1894168" y="530257"/>
              <a:ext cx="1674091" cy="287925"/>
              <a:chOff x="1894168" y="530257"/>
              <a:chExt cx="1674091" cy="287925"/>
            </a:xfrm>
          </p:grpSpPr>
          <p:sp>
            <p:nvSpPr>
              <p:cNvPr id="330" name="Google Shape;330;p30"/>
              <p:cNvSpPr/>
              <p:nvPr/>
            </p:nvSpPr>
            <p:spPr>
              <a:xfrm>
                <a:off x="1894168" y="530257"/>
                <a:ext cx="212572" cy="282009"/>
              </a:xfrm>
              <a:custGeom>
                <a:rect b="b" l="l" r="r" t="t"/>
                <a:pathLst>
                  <a:path extrusionOk="0" h="805740" w="607350">
                    <a:moveTo>
                      <a:pt x="482873" y="345304"/>
                    </a:moveTo>
                    <a:lnTo>
                      <a:pt x="124382" y="345304"/>
                    </a:lnTo>
                    <a:lnTo>
                      <a:pt x="124382" y="0"/>
                    </a:lnTo>
                    <a:lnTo>
                      <a:pt x="0" y="0"/>
                    </a:lnTo>
                    <a:lnTo>
                      <a:pt x="0" y="805741"/>
                    </a:lnTo>
                    <a:lnTo>
                      <a:pt x="124382" y="805741"/>
                    </a:lnTo>
                    <a:lnTo>
                      <a:pt x="124382" y="458060"/>
                    </a:lnTo>
                    <a:lnTo>
                      <a:pt x="482873" y="458060"/>
                    </a:lnTo>
                    <a:lnTo>
                      <a:pt x="482873" y="805741"/>
                    </a:lnTo>
                    <a:lnTo>
                      <a:pt x="607351" y="805741"/>
                    </a:lnTo>
                    <a:lnTo>
                      <a:pt x="607351" y="0"/>
                    </a:lnTo>
                    <a:lnTo>
                      <a:pt x="482873" y="0"/>
                    </a:lnTo>
                    <a:lnTo>
                      <a:pt x="482873" y="345304"/>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1" name="Google Shape;331;p30"/>
              <p:cNvSpPr/>
              <p:nvPr/>
            </p:nvSpPr>
            <p:spPr>
              <a:xfrm>
                <a:off x="2841408" y="608123"/>
                <a:ext cx="206320" cy="209941"/>
              </a:xfrm>
              <a:custGeom>
                <a:rect b="b" l="l" r="r" t="t"/>
                <a:pathLst>
                  <a:path extrusionOk="0" h="599831" w="589485">
                    <a:moveTo>
                      <a:pt x="470512" y="305145"/>
                    </a:moveTo>
                    <a:cubicBezTo>
                      <a:pt x="470512" y="364217"/>
                      <a:pt x="454175" y="410454"/>
                      <a:pt x="421501" y="443856"/>
                    </a:cubicBezTo>
                    <a:cubicBezTo>
                      <a:pt x="388827" y="477258"/>
                      <a:pt x="346447" y="493928"/>
                      <a:pt x="294359" y="493864"/>
                    </a:cubicBezTo>
                    <a:cubicBezTo>
                      <a:pt x="247173" y="495566"/>
                      <a:pt x="201434" y="477426"/>
                      <a:pt x="168264" y="443856"/>
                    </a:cubicBezTo>
                    <a:cubicBezTo>
                      <a:pt x="135590" y="410454"/>
                      <a:pt x="119253" y="364217"/>
                      <a:pt x="119253" y="305145"/>
                    </a:cubicBezTo>
                    <a:lnTo>
                      <a:pt x="119253" y="294782"/>
                    </a:lnTo>
                    <a:cubicBezTo>
                      <a:pt x="119253" y="235647"/>
                      <a:pt x="135590" y="189410"/>
                      <a:pt x="168264" y="156071"/>
                    </a:cubicBezTo>
                    <a:cubicBezTo>
                      <a:pt x="201434" y="122501"/>
                      <a:pt x="247173" y="104362"/>
                      <a:pt x="294359" y="106063"/>
                    </a:cubicBezTo>
                    <a:cubicBezTo>
                      <a:pt x="347335" y="106063"/>
                      <a:pt x="389970" y="122764"/>
                      <a:pt x="422262" y="156166"/>
                    </a:cubicBezTo>
                    <a:cubicBezTo>
                      <a:pt x="454555" y="189568"/>
                      <a:pt x="470702" y="235805"/>
                      <a:pt x="470702" y="294877"/>
                    </a:cubicBezTo>
                    <a:close/>
                    <a:moveTo>
                      <a:pt x="446625" y="35804"/>
                    </a:moveTo>
                    <a:cubicBezTo>
                      <a:pt x="399659" y="11358"/>
                      <a:pt x="347307" y="-932"/>
                      <a:pt x="294359" y="57"/>
                    </a:cubicBezTo>
                    <a:cubicBezTo>
                      <a:pt x="241652" y="-947"/>
                      <a:pt x="189543" y="11348"/>
                      <a:pt x="142854" y="35804"/>
                    </a:cubicBezTo>
                    <a:cubicBezTo>
                      <a:pt x="99207" y="58904"/>
                      <a:pt x="62935" y="93791"/>
                      <a:pt x="38172" y="136486"/>
                    </a:cubicBezTo>
                    <a:cubicBezTo>
                      <a:pt x="11824" y="183772"/>
                      <a:pt x="-1323" y="237260"/>
                      <a:pt x="105" y="291359"/>
                    </a:cubicBezTo>
                    <a:lnTo>
                      <a:pt x="105" y="308568"/>
                    </a:lnTo>
                    <a:cubicBezTo>
                      <a:pt x="-1259" y="362841"/>
                      <a:pt x="11881" y="416497"/>
                      <a:pt x="38171" y="464011"/>
                    </a:cubicBezTo>
                    <a:cubicBezTo>
                      <a:pt x="62769" y="506836"/>
                      <a:pt x="99084" y="541763"/>
                      <a:pt x="142854" y="564693"/>
                    </a:cubicBezTo>
                    <a:cubicBezTo>
                      <a:pt x="189680" y="588710"/>
                      <a:pt x="241732" y="600763"/>
                      <a:pt x="294358" y="599775"/>
                    </a:cubicBezTo>
                    <a:cubicBezTo>
                      <a:pt x="347227" y="600747"/>
                      <a:pt x="399522" y="588698"/>
                      <a:pt x="446624" y="564693"/>
                    </a:cubicBezTo>
                    <a:cubicBezTo>
                      <a:pt x="490444" y="541832"/>
                      <a:pt x="526777" y="506889"/>
                      <a:pt x="551307" y="464011"/>
                    </a:cubicBezTo>
                    <a:cubicBezTo>
                      <a:pt x="577654" y="416519"/>
                      <a:pt x="590797" y="362847"/>
                      <a:pt x="589374" y="308568"/>
                    </a:cubicBezTo>
                    <a:lnTo>
                      <a:pt x="589374" y="291359"/>
                    </a:lnTo>
                    <a:cubicBezTo>
                      <a:pt x="590845" y="237256"/>
                      <a:pt x="577695" y="183756"/>
                      <a:pt x="551308" y="136486"/>
                    </a:cubicBezTo>
                    <a:cubicBezTo>
                      <a:pt x="526614" y="93736"/>
                      <a:pt x="490324" y="58833"/>
                      <a:pt x="446625" y="35804"/>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2" name="Google Shape;332;p30"/>
              <p:cNvSpPr/>
              <p:nvPr/>
            </p:nvSpPr>
            <p:spPr>
              <a:xfrm>
                <a:off x="2154291" y="608142"/>
                <a:ext cx="244515" cy="209907"/>
              </a:xfrm>
              <a:custGeom>
                <a:rect b="b" l="l" r="r" t="t"/>
                <a:pathLst>
                  <a:path extrusionOk="0" h="599733" w="698615">
                    <a:moveTo>
                      <a:pt x="475736" y="304997"/>
                    </a:moveTo>
                    <a:cubicBezTo>
                      <a:pt x="475736" y="366413"/>
                      <a:pt x="456703" y="413665"/>
                      <a:pt x="423490" y="446655"/>
                    </a:cubicBezTo>
                    <a:cubicBezTo>
                      <a:pt x="390277" y="479645"/>
                      <a:pt x="347928" y="496093"/>
                      <a:pt x="295586" y="496093"/>
                    </a:cubicBezTo>
                    <a:cubicBezTo>
                      <a:pt x="248541" y="497621"/>
                      <a:pt x="202939" y="479742"/>
                      <a:pt x="169491" y="446655"/>
                    </a:cubicBezTo>
                    <a:cubicBezTo>
                      <a:pt x="136120" y="413696"/>
                      <a:pt x="119402" y="366477"/>
                      <a:pt x="119339" y="304997"/>
                    </a:cubicBezTo>
                    <a:lnTo>
                      <a:pt x="119339" y="294634"/>
                    </a:lnTo>
                    <a:cubicBezTo>
                      <a:pt x="119339" y="234041"/>
                      <a:pt x="136056" y="187233"/>
                      <a:pt x="169491" y="154211"/>
                    </a:cubicBezTo>
                    <a:cubicBezTo>
                      <a:pt x="203001" y="121220"/>
                      <a:pt x="248560" y="103358"/>
                      <a:pt x="295586" y="104774"/>
                    </a:cubicBezTo>
                    <a:cubicBezTo>
                      <a:pt x="343029" y="103225"/>
                      <a:pt x="389052" y="121080"/>
                      <a:pt x="423014" y="154211"/>
                    </a:cubicBezTo>
                    <a:cubicBezTo>
                      <a:pt x="456227" y="187297"/>
                      <a:pt x="475736" y="234072"/>
                      <a:pt x="475736" y="294634"/>
                    </a:cubicBezTo>
                    <a:close/>
                    <a:moveTo>
                      <a:pt x="592791" y="470043"/>
                    </a:moveTo>
                    <a:lnTo>
                      <a:pt x="592791" y="16166"/>
                    </a:lnTo>
                    <a:lnTo>
                      <a:pt x="476497" y="16166"/>
                    </a:lnTo>
                    <a:lnTo>
                      <a:pt x="476497" y="116848"/>
                    </a:lnTo>
                    <a:lnTo>
                      <a:pt x="444236" y="116848"/>
                    </a:lnTo>
                    <a:cubicBezTo>
                      <a:pt x="444236" y="116848"/>
                      <a:pt x="415686" y="4"/>
                      <a:pt x="262278" y="4"/>
                    </a:cubicBezTo>
                    <a:cubicBezTo>
                      <a:pt x="167796" y="-494"/>
                      <a:pt x="80798" y="51287"/>
                      <a:pt x="36258" y="134531"/>
                    </a:cubicBezTo>
                    <a:cubicBezTo>
                      <a:pt x="12086" y="178011"/>
                      <a:pt x="0" y="230365"/>
                      <a:pt x="0" y="291591"/>
                    </a:cubicBezTo>
                    <a:lnTo>
                      <a:pt x="0" y="308799"/>
                    </a:lnTo>
                    <a:cubicBezTo>
                      <a:pt x="0" y="370280"/>
                      <a:pt x="11896" y="422696"/>
                      <a:pt x="35687" y="466050"/>
                    </a:cubicBezTo>
                    <a:cubicBezTo>
                      <a:pt x="57733" y="507365"/>
                      <a:pt x="90891" y="541709"/>
                      <a:pt x="131425" y="565210"/>
                    </a:cubicBezTo>
                    <a:cubicBezTo>
                      <a:pt x="171320" y="588250"/>
                      <a:pt x="216675" y="600168"/>
                      <a:pt x="262754" y="599722"/>
                    </a:cubicBezTo>
                    <a:cubicBezTo>
                      <a:pt x="423204" y="599722"/>
                      <a:pt x="451754" y="471374"/>
                      <a:pt x="451754" y="471374"/>
                    </a:cubicBezTo>
                    <a:lnTo>
                      <a:pt x="482683" y="471374"/>
                    </a:lnTo>
                    <a:lnTo>
                      <a:pt x="482683" y="498469"/>
                    </a:lnTo>
                    <a:cubicBezTo>
                      <a:pt x="481622" y="521895"/>
                      <a:pt x="490870" y="544612"/>
                      <a:pt x="507997" y="560647"/>
                    </a:cubicBezTo>
                    <a:cubicBezTo>
                      <a:pt x="526096" y="576426"/>
                      <a:pt x="549567" y="584662"/>
                      <a:pt x="573567" y="583655"/>
                    </a:cubicBezTo>
                    <a:lnTo>
                      <a:pt x="698615" y="583655"/>
                    </a:lnTo>
                    <a:lnTo>
                      <a:pt x="698615" y="499895"/>
                    </a:lnTo>
                    <a:lnTo>
                      <a:pt x="624862" y="499895"/>
                    </a:lnTo>
                    <a:cubicBezTo>
                      <a:pt x="609217" y="501862"/>
                      <a:pt x="594939" y="490786"/>
                      <a:pt x="592971" y="475157"/>
                    </a:cubicBezTo>
                    <a:cubicBezTo>
                      <a:pt x="592758" y="473461"/>
                      <a:pt x="592697" y="471749"/>
                      <a:pt x="592791" y="470043"/>
                    </a:cubicBezTo>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3" name="Google Shape;333;p30"/>
              <p:cNvSpPr/>
              <p:nvPr/>
            </p:nvSpPr>
            <p:spPr>
              <a:xfrm>
                <a:off x="3080742" y="530257"/>
                <a:ext cx="207643" cy="287770"/>
              </a:xfrm>
              <a:custGeom>
                <a:rect b="b" l="l" r="r" t="t"/>
                <a:pathLst>
                  <a:path extrusionOk="0" h="822199" w="593266">
                    <a:moveTo>
                      <a:pt x="468409" y="527083"/>
                    </a:moveTo>
                    <a:cubicBezTo>
                      <a:pt x="468409" y="588500"/>
                      <a:pt x="456608" y="635751"/>
                      <a:pt x="423585" y="668741"/>
                    </a:cubicBezTo>
                    <a:cubicBezTo>
                      <a:pt x="390563" y="701731"/>
                      <a:pt x="348023" y="718179"/>
                      <a:pt x="295682" y="718179"/>
                    </a:cubicBezTo>
                    <a:cubicBezTo>
                      <a:pt x="248636" y="719707"/>
                      <a:pt x="203034" y="701828"/>
                      <a:pt x="169587" y="668741"/>
                    </a:cubicBezTo>
                    <a:cubicBezTo>
                      <a:pt x="136215" y="635782"/>
                      <a:pt x="119498" y="588563"/>
                      <a:pt x="119434" y="527083"/>
                    </a:cubicBezTo>
                    <a:lnTo>
                      <a:pt x="119434" y="516720"/>
                    </a:lnTo>
                    <a:cubicBezTo>
                      <a:pt x="119434" y="456127"/>
                      <a:pt x="136152" y="409319"/>
                      <a:pt x="169587" y="376297"/>
                    </a:cubicBezTo>
                    <a:cubicBezTo>
                      <a:pt x="203084" y="343287"/>
                      <a:pt x="248652" y="325422"/>
                      <a:pt x="295682" y="326860"/>
                    </a:cubicBezTo>
                    <a:cubicBezTo>
                      <a:pt x="343100" y="325293"/>
                      <a:pt x="389100" y="343153"/>
                      <a:pt x="423014" y="376297"/>
                    </a:cubicBezTo>
                    <a:cubicBezTo>
                      <a:pt x="456323" y="409383"/>
                      <a:pt x="468409" y="456158"/>
                      <a:pt x="468409" y="516720"/>
                    </a:cubicBezTo>
                    <a:close/>
                    <a:moveTo>
                      <a:pt x="476498" y="338934"/>
                    </a:moveTo>
                    <a:lnTo>
                      <a:pt x="444617" y="338934"/>
                    </a:lnTo>
                    <a:cubicBezTo>
                      <a:pt x="444617" y="338934"/>
                      <a:pt x="416067" y="222090"/>
                      <a:pt x="262755" y="222090"/>
                    </a:cubicBezTo>
                    <a:cubicBezTo>
                      <a:pt x="168074" y="221308"/>
                      <a:pt x="80799" y="273145"/>
                      <a:pt x="36259" y="356617"/>
                    </a:cubicBezTo>
                    <a:cubicBezTo>
                      <a:pt x="11960" y="400097"/>
                      <a:pt x="-126" y="452451"/>
                      <a:pt x="1" y="513677"/>
                    </a:cubicBezTo>
                    <a:lnTo>
                      <a:pt x="1" y="530981"/>
                    </a:lnTo>
                    <a:cubicBezTo>
                      <a:pt x="1" y="592398"/>
                      <a:pt x="11897" y="644783"/>
                      <a:pt x="35688" y="688136"/>
                    </a:cubicBezTo>
                    <a:cubicBezTo>
                      <a:pt x="57643" y="729585"/>
                      <a:pt x="90774" y="764066"/>
                      <a:pt x="131330" y="787677"/>
                    </a:cubicBezTo>
                    <a:cubicBezTo>
                      <a:pt x="171264" y="810707"/>
                      <a:pt x="216646" y="822624"/>
                      <a:pt x="262755" y="822188"/>
                    </a:cubicBezTo>
                    <a:cubicBezTo>
                      <a:pt x="423205" y="822188"/>
                      <a:pt x="451660" y="693840"/>
                      <a:pt x="451660" y="693840"/>
                    </a:cubicBezTo>
                    <a:lnTo>
                      <a:pt x="482684" y="693840"/>
                    </a:lnTo>
                    <a:lnTo>
                      <a:pt x="482684" y="806121"/>
                    </a:lnTo>
                    <a:lnTo>
                      <a:pt x="593267" y="806121"/>
                    </a:lnTo>
                    <a:lnTo>
                      <a:pt x="593267" y="0"/>
                    </a:lnTo>
                    <a:lnTo>
                      <a:pt x="47687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4" name="Google Shape;334;p30"/>
              <p:cNvSpPr/>
              <p:nvPr/>
            </p:nvSpPr>
            <p:spPr>
              <a:xfrm>
                <a:off x="2883898" y="548161"/>
                <a:ext cx="121508" cy="30813"/>
              </a:xfrm>
              <a:custGeom>
                <a:rect b="b" l="l" r="r" t="t"/>
                <a:pathLst>
                  <a:path extrusionOk="0" h="88037" w="347166">
                    <a:moveTo>
                      <a:pt x="0" y="0"/>
                    </a:moveTo>
                    <a:lnTo>
                      <a:pt x="347166" y="0"/>
                    </a:lnTo>
                    <a:lnTo>
                      <a:pt x="347166" y="88037"/>
                    </a:lnTo>
                    <a:lnTo>
                      <a:pt x="0" y="88037"/>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5" name="Google Shape;335;p30"/>
              <p:cNvSpPr/>
              <p:nvPr/>
            </p:nvSpPr>
            <p:spPr>
              <a:xfrm>
                <a:off x="2433405" y="530257"/>
                <a:ext cx="184394" cy="282009"/>
              </a:xfrm>
              <a:custGeom>
                <a:rect b="b" l="l" r="r" t="t"/>
                <a:pathLst>
                  <a:path extrusionOk="0" h="805740" w="526840">
                    <a:moveTo>
                      <a:pt x="517609" y="238252"/>
                    </a:moveTo>
                    <a:lnTo>
                      <a:pt x="360014" y="238252"/>
                    </a:lnTo>
                    <a:lnTo>
                      <a:pt x="136849" y="459296"/>
                    </a:lnTo>
                    <a:lnTo>
                      <a:pt x="118482" y="459296"/>
                    </a:lnTo>
                    <a:lnTo>
                      <a:pt x="118482" y="0"/>
                    </a:lnTo>
                    <a:lnTo>
                      <a:pt x="0" y="0"/>
                    </a:lnTo>
                    <a:lnTo>
                      <a:pt x="0" y="805741"/>
                    </a:lnTo>
                    <a:lnTo>
                      <a:pt x="118482" y="805741"/>
                    </a:lnTo>
                    <a:lnTo>
                      <a:pt x="118482" y="569770"/>
                    </a:lnTo>
                    <a:lnTo>
                      <a:pt x="136849" y="569770"/>
                    </a:lnTo>
                    <a:lnTo>
                      <a:pt x="370387" y="805741"/>
                    </a:lnTo>
                    <a:lnTo>
                      <a:pt x="526840" y="805741"/>
                    </a:lnTo>
                    <a:lnTo>
                      <a:pt x="231159" y="513297"/>
                    </a:lnTo>
                    <a:lnTo>
                      <a:pt x="517609"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6" name="Google Shape;336;p30"/>
              <p:cNvSpPr/>
              <p:nvPr/>
            </p:nvSpPr>
            <p:spPr>
              <a:xfrm>
                <a:off x="2651208" y="530257"/>
                <a:ext cx="184427" cy="282009"/>
              </a:xfrm>
              <a:custGeom>
                <a:rect b="b" l="l" r="r" t="t"/>
                <a:pathLst>
                  <a:path extrusionOk="0" h="805740" w="526935">
                    <a:moveTo>
                      <a:pt x="517705" y="238252"/>
                    </a:moveTo>
                    <a:lnTo>
                      <a:pt x="360109" y="238252"/>
                    </a:lnTo>
                    <a:lnTo>
                      <a:pt x="136944" y="459296"/>
                    </a:lnTo>
                    <a:lnTo>
                      <a:pt x="118577" y="459296"/>
                    </a:lnTo>
                    <a:lnTo>
                      <a:pt x="118577" y="0"/>
                    </a:lnTo>
                    <a:lnTo>
                      <a:pt x="0" y="0"/>
                    </a:lnTo>
                    <a:lnTo>
                      <a:pt x="0" y="805741"/>
                    </a:lnTo>
                    <a:lnTo>
                      <a:pt x="118577" y="805741"/>
                    </a:lnTo>
                    <a:lnTo>
                      <a:pt x="118577" y="569770"/>
                    </a:lnTo>
                    <a:lnTo>
                      <a:pt x="136944" y="569770"/>
                    </a:lnTo>
                    <a:lnTo>
                      <a:pt x="370482" y="805741"/>
                    </a:lnTo>
                    <a:lnTo>
                      <a:pt x="526936" y="805741"/>
                    </a:lnTo>
                    <a:lnTo>
                      <a:pt x="231254" y="513297"/>
                    </a:lnTo>
                    <a:lnTo>
                      <a:pt x="517705" y="238252"/>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37" name="Google Shape;337;p30"/>
              <p:cNvSpPr/>
              <p:nvPr/>
            </p:nvSpPr>
            <p:spPr>
              <a:xfrm>
                <a:off x="3323410" y="608140"/>
                <a:ext cx="244848" cy="210041"/>
              </a:xfrm>
              <a:custGeom>
                <a:rect b="b" l="l" r="r" t="t"/>
                <a:pathLst>
                  <a:path extrusionOk="0" h="600117" w="699567">
                    <a:moveTo>
                      <a:pt x="468884" y="305001"/>
                    </a:moveTo>
                    <a:cubicBezTo>
                      <a:pt x="468884" y="366418"/>
                      <a:pt x="456988" y="413669"/>
                      <a:pt x="424061" y="446659"/>
                    </a:cubicBezTo>
                    <a:cubicBezTo>
                      <a:pt x="391134" y="479649"/>
                      <a:pt x="348403" y="496097"/>
                      <a:pt x="296157" y="496097"/>
                    </a:cubicBezTo>
                    <a:cubicBezTo>
                      <a:pt x="249093" y="497573"/>
                      <a:pt x="203481" y="479703"/>
                      <a:pt x="169967" y="446659"/>
                    </a:cubicBezTo>
                    <a:cubicBezTo>
                      <a:pt x="136595" y="413701"/>
                      <a:pt x="119910" y="366481"/>
                      <a:pt x="119910" y="305001"/>
                    </a:cubicBezTo>
                    <a:lnTo>
                      <a:pt x="119910" y="294638"/>
                    </a:lnTo>
                    <a:cubicBezTo>
                      <a:pt x="119910" y="233982"/>
                      <a:pt x="136564" y="187301"/>
                      <a:pt x="169967" y="154216"/>
                    </a:cubicBezTo>
                    <a:cubicBezTo>
                      <a:pt x="203506" y="121210"/>
                      <a:pt x="249100" y="103347"/>
                      <a:pt x="296157" y="104778"/>
                    </a:cubicBezTo>
                    <a:cubicBezTo>
                      <a:pt x="343600" y="103230"/>
                      <a:pt x="389623" y="121085"/>
                      <a:pt x="423585" y="154216"/>
                    </a:cubicBezTo>
                    <a:cubicBezTo>
                      <a:pt x="456893" y="187301"/>
                      <a:pt x="468979" y="233982"/>
                      <a:pt x="468979" y="294638"/>
                    </a:cubicBezTo>
                    <a:close/>
                    <a:moveTo>
                      <a:pt x="625433" y="499900"/>
                    </a:moveTo>
                    <a:cubicBezTo>
                      <a:pt x="609795" y="501919"/>
                      <a:pt x="595480" y="490891"/>
                      <a:pt x="593459" y="475269"/>
                    </a:cubicBezTo>
                    <a:cubicBezTo>
                      <a:pt x="593235" y="473538"/>
                      <a:pt x="593171" y="471790"/>
                      <a:pt x="593267" y="470047"/>
                    </a:cubicBezTo>
                    <a:lnTo>
                      <a:pt x="593267" y="16170"/>
                    </a:lnTo>
                    <a:lnTo>
                      <a:pt x="476973" y="16170"/>
                    </a:lnTo>
                    <a:lnTo>
                      <a:pt x="476973" y="116852"/>
                    </a:lnTo>
                    <a:lnTo>
                      <a:pt x="444712" y="116852"/>
                    </a:lnTo>
                    <a:cubicBezTo>
                      <a:pt x="444712" y="116852"/>
                      <a:pt x="416162" y="8"/>
                      <a:pt x="262754" y="8"/>
                    </a:cubicBezTo>
                    <a:cubicBezTo>
                      <a:pt x="168107" y="-738"/>
                      <a:pt x="80877" y="51094"/>
                      <a:pt x="36354" y="134536"/>
                    </a:cubicBezTo>
                    <a:cubicBezTo>
                      <a:pt x="12118" y="178016"/>
                      <a:pt x="0" y="230369"/>
                      <a:pt x="0" y="291596"/>
                    </a:cubicBezTo>
                    <a:lnTo>
                      <a:pt x="0" y="308804"/>
                    </a:lnTo>
                    <a:cubicBezTo>
                      <a:pt x="0" y="370316"/>
                      <a:pt x="11991" y="422891"/>
                      <a:pt x="35783" y="466054"/>
                    </a:cubicBezTo>
                    <a:cubicBezTo>
                      <a:pt x="57608" y="507440"/>
                      <a:pt x="90568" y="541915"/>
                      <a:pt x="130949" y="565595"/>
                    </a:cubicBezTo>
                    <a:cubicBezTo>
                      <a:pt x="170850" y="588622"/>
                      <a:pt x="216201" y="600539"/>
                      <a:pt x="262278" y="600106"/>
                    </a:cubicBezTo>
                    <a:cubicBezTo>
                      <a:pt x="422728" y="600106"/>
                      <a:pt x="451278" y="471758"/>
                      <a:pt x="451278" y="471758"/>
                    </a:cubicBezTo>
                    <a:lnTo>
                      <a:pt x="482207" y="471758"/>
                    </a:lnTo>
                    <a:lnTo>
                      <a:pt x="482207" y="498854"/>
                    </a:lnTo>
                    <a:cubicBezTo>
                      <a:pt x="481146" y="522279"/>
                      <a:pt x="490394" y="544997"/>
                      <a:pt x="507521" y="561032"/>
                    </a:cubicBezTo>
                    <a:cubicBezTo>
                      <a:pt x="525619" y="576810"/>
                      <a:pt x="549091" y="585046"/>
                      <a:pt x="573091" y="584039"/>
                    </a:cubicBezTo>
                    <a:lnTo>
                      <a:pt x="699567" y="584039"/>
                    </a:lnTo>
                    <a:lnTo>
                      <a:pt x="699567" y="50028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sp>
        <p:nvSpPr>
          <p:cNvPr id="338" name="Google Shape;338;p30"/>
          <p:cNvSpPr txBox="1"/>
          <p:nvPr/>
        </p:nvSpPr>
        <p:spPr>
          <a:xfrm>
            <a:off x="282855" y="4652997"/>
            <a:ext cx="1505100" cy="213600"/>
          </a:xfrm>
          <a:prstGeom prst="rect">
            <a:avLst/>
          </a:prstGeom>
          <a:noFill/>
          <a:ln>
            <a:noFill/>
          </a:ln>
        </p:spPr>
        <p:txBody>
          <a:bodyPr anchorCtr="0" anchor="t" bIns="0" lIns="0" spcFirstLastPara="1" rIns="0" wrap="square" tIns="5775">
            <a:spAutoFit/>
          </a:bodyPr>
          <a:lstStyle/>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2023</a:t>
            </a:r>
            <a:endParaRPr sz="600">
              <a:latin typeface="Space Grotesk"/>
              <a:ea typeface="Space Grotesk"/>
              <a:cs typeface="Space Grotesk"/>
              <a:sym typeface="Space Grotesk"/>
            </a:endParaRPr>
          </a:p>
          <a:p>
            <a:pPr indent="0" lvl="0" marL="0" marR="0" rtl="0" algn="l">
              <a:lnSpc>
                <a:spcPct val="124900"/>
              </a:lnSpc>
              <a:spcBef>
                <a:spcPts val="0"/>
              </a:spcBef>
              <a:spcAft>
                <a:spcPts val="0"/>
              </a:spcAft>
              <a:buNone/>
            </a:pPr>
            <a:r>
              <a:rPr lang="en" sz="600">
                <a:latin typeface="Space Grotesk"/>
                <a:ea typeface="Space Grotesk"/>
                <a:cs typeface="Space Grotesk"/>
                <a:sym typeface="Space Grotesk"/>
              </a:rPr>
              <a:t>V1.0</a:t>
            </a:r>
            <a:endParaRPr sz="600">
              <a:latin typeface="Space Grotesk"/>
              <a:ea typeface="Space Grotesk"/>
              <a:cs typeface="Space Grotesk"/>
              <a:sym typeface="Space Grotesk"/>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4719" name="Shape 4719"/>
        <p:cNvGrpSpPr/>
        <p:nvPr/>
      </p:nvGrpSpPr>
      <p:grpSpPr>
        <a:xfrm>
          <a:off x="0" y="0"/>
          <a:ext cx="0" cy="0"/>
          <a:chOff x="0" y="0"/>
          <a:chExt cx="0" cy="0"/>
        </a:xfrm>
      </p:grpSpPr>
      <p:grpSp>
        <p:nvGrpSpPr>
          <p:cNvPr id="4720" name="Google Shape;4720;p287"/>
          <p:cNvGrpSpPr/>
          <p:nvPr/>
        </p:nvGrpSpPr>
        <p:grpSpPr>
          <a:xfrm>
            <a:off x="0" y="4370576"/>
            <a:ext cx="9144001" cy="772925"/>
            <a:chOff x="0" y="4370576"/>
            <a:chExt cx="9144001" cy="772925"/>
          </a:xfrm>
        </p:grpSpPr>
        <p:pic>
          <p:nvPicPr>
            <p:cNvPr id="4721" name="Google Shape;4721;p287"/>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4722" name="Google Shape;4722;p287"/>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4723" name="Google Shape;4723;p287"/>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4724" name="Google Shape;4724;p28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25" name="Google Shape;4725;p287"/>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726" name="Google Shape;4726;p287"/>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727" name="Google Shape;4727;p287"/>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28" name="Google Shape;4728;p28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729" name="Google Shape;4729;p28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87"/>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4731" name="Shape 4731"/>
        <p:cNvGrpSpPr/>
        <p:nvPr/>
      </p:nvGrpSpPr>
      <p:grpSpPr>
        <a:xfrm>
          <a:off x="0" y="0"/>
          <a:ext cx="0" cy="0"/>
          <a:chOff x="0" y="0"/>
          <a:chExt cx="0" cy="0"/>
        </a:xfrm>
      </p:grpSpPr>
      <p:pic>
        <p:nvPicPr>
          <p:cNvPr id="4732" name="Google Shape;4732;p288"/>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4733" name="Google Shape;4733;p28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34" name="Google Shape;4734;p288"/>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735" name="Google Shape;4735;p288"/>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736" name="Google Shape;4736;p288"/>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37" name="Google Shape;4737;p28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738" name="Google Shape;4738;p28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88"/>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4740" name="Shape 4740"/>
        <p:cNvGrpSpPr/>
        <p:nvPr/>
      </p:nvGrpSpPr>
      <p:grpSpPr>
        <a:xfrm>
          <a:off x="0" y="0"/>
          <a:ext cx="0" cy="0"/>
          <a:chOff x="0" y="0"/>
          <a:chExt cx="0" cy="0"/>
        </a:xfrm>
      </p:grpSpPr>
      <p:sp>
        <p:nvSpPr>
          <p:cNvPr id="4741" name="Google Shape;4741;p289"/>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algn="l">
              <a:lnSpc>
                <a:spcPct val="115000"/>
              </a:lnSpc>
              <a:spcBef>
                <a:spcPts val="0"/>
              </a:spcBef>
              <a:spcAft>
                <a:spcPts val="0"/>
              </a:spcAft>
              <a:buSzPts val="1800"/>
              <a:buNone/>
              <a:defRPr/>
            </a:lvl1pPr>
            <a:lvl2pPr indent="-342900" lvl="1" marL="914400" algn="l">
              <a:lnSpc>
                <a:spcPct val="115000"/>
              </a:lnSpc>
              <a:spcBef>
                <a:spcPts val="1000"/>
              </a:spcBef>
              <a:spcAft>
                <a:spcPts val="0"/>
              </a:spcAft>
              <a:buSzPts val="18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
        <p:nvSpPr>
          <p:cNvPr id="4742" name="Google Shape;4742;p289"/>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743" name="Google Shape;4743;p28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44" name="Google Shape;4744;p28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745" name="Google Shape;4745;p289"/>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746" name="Google Shape;4746;p28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89"/>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4748" name="Shape 4748"/>
        <p:cNvGrpSpPr/>
        <p:nvPr/>
      </p:nvGrpSpPr>
      <p:grpSpPr>
        <a:xfrm>
          <a:off x="0" y="0"/>
          <a:ext cx="0" cy="0"/>
          <a:chOff x="0" y="0"/>
          <a:chExt cx="0" cy="0"/>
        </a:xfrm>
      </p:grpSpPr>
      <p:sp>
        <p:nvSpPr>
          <p:cNvPr id="4749" name="Google Shape;4749;p290"/>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750" name="Google Shape;4750;p290"/>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4751" name="Google Shape;4751;p290"/>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4752" name="Google Shape;4752;p29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53" name="Google Shape;4753;p29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754" name="Google Shape;4754;p290"/>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755" name="Google Shape;4755;p29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90"/>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4757" name="Shape 4757"/>
        <p:cNvGrpSpPr/>
        <p:nvPr/>
      </p:nvGrpSpPr>
      <p:grpSpPr>
        <a:xfrm>
          <a:off x="0" y="0"/>
          <a:ext cx="0" cy="0"/>
          <a:chOff x="0" y="0"/>
          <a:chExt cx="0" cy="0"/>
        </a:xfrm>
      </p:grpSpPr>
      <p:sp>
        <p:nvSpPr>
          <p:cNvPr id="4758" name="Google Shape;4758;p291"/>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759" name="Google Shape;4759;p291"/>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4760" name="Google Shape;4760;p291"/>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4761" name="Google Shape;4761;p291"/>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4762" name="Google Shape;4762;p29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63" name="Google Shape;4763;p29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764" name="Google Shape;4764;p291"/>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765" name="Google Shape;4765;p29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91"/>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4767" name="Shape 4767"/>
        <p:cNvGrpSpPr/>
        <p:nvPr/>
      </p:nvGrpSpPr>
      <p:grpSpPr>
        <a:xfrm>
          <a:off x="0" y="0"/>
          <a:ext cx="0" cy="0"/>
          <a:chOff x="0" y="0"/>
          <a:chExt cx="0" cy="0"/>
        </a:xfrm>
      </p:grpSpPr>
      <p:sp>
        <p:nvSpPr>
          <p:cNvPr id="4768" name="Google Shape;4768;p292"/>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69" name="Google Shape;4769;p292"/>
          <p:cNvSpPr txBox="1"/>
          <p:nvPr>
            <p:ph type="title"/>
          </p:nvPr>
        </p:nvSpPr>
        <p:spPr>
          <a:xfrm>
            <a:off x="365750" y="228600"/>
            <a:ext cx="8321100" cy="6279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770" name="Google Shape;4770;p292"/>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771" name="Google Shape;4771;p292"/>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772" name="Google Shape;4772;p292"/>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773" name="Google Shape;4773;p292"/>
          <p:cNvSpPr txBox="1"/>
          <p:nvPr>
            <p:ph idx="4" type="body"/>
          </p:nvPr>
        </p:nvSpPr>
        <p:spPr>
          <a:xfrm>
            <a:off x="6944775"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774" name="Google Shape;4774;p292"/>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775" name="Google Shape;4775;p292"/>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776" name="Google Shape;4776;p29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92"/>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778" name="Shape 4778"/>
        <p:cNvGrpSpPr/>
        <p:nvPr/>
      </p:nvGrpSpPr>
      <p:grpSpPr>
        <a:xfrm>
          <a:off x="0" y="0"/>
          <a:ext cx="0" cy="0"/>
          <a:chOff x="0" y="0"/>
          <a:chExt cx="0" cy="0"/>
        </a:xfrm>
      </p:grpSpPr>
      <p:sp>
        <p:nvSpPr>
          <p:cNvPr id="4779" name="Google Shape;4779;p293"/>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93"/>
          <p:cNvSpPr txBox="1"/>
          <p:nvPr>
            <p:ph idx="1" type="body"/>
          </p:nvPr>
        </p:nvSpPr>
        <p:spPr>
          <a:xfrm>
            <a:off x="365750" y="228600"/>
            <a:ext cx="1926000" cy="685800"/>
          </a:xfrm>
          <a:prstGeom prst="rect">
            <a:avLst/>
          </a:prstGeom>
          <a:noFill/>
          <a:ln>
            <a:noFill/>
          </a:ln>
        </p:spPr>
        <p:txBody>
          <a:bodyPr anchorCtr="0" anchor="t" bIns="91425" lIns="91425" spcFirstLastPara="1" rIns="91425" wrap="square" tIns="91425">
            <a:noAutofit/>
          </a:bodyPr>
          <a:lstStyle>
            <a:lvl1pPr indent="-228600" lvl="0" marL="457200">
              <a:lnSpc>
                <a:spcPct val="105000"/>
              </a:lnSpc>
              <a:spcBef>
                <a:spcPts val="0"/>
              </a:spcBef>
              <a:spcAft>
                <a:spcPts val="0"/>
              </a:spcAft>
              <a:buClr>
                <a:schemeClr val="dk1"/>
              </a:buClr>
              <a:buSzPts val="2600"/>
              <a:buNone/>
              <a:defRPr b="1" i="0" sz="2600" cap="none">
                <a:solidFill>
                  <a:schemeClr val="dk1"/>
                </a:solidFill>
              </a:defRPr>
            </a:lvl1pPr>
            <a:lvl2pPr indent="-342900" lvl="1" marL="914400">
              <a:lnSpc>
                <a:spcPct val="105000"/>
              </a:lnSpc>
              <a:spcBef>
                <a:spcPts val="1000"/>
              </a:spcBef>
              <a:spcAft>
                <a:spcPts val="0"/>
              </a:spcAft>
              <a:buClr>
                <a:schemeClr val="dk1"/>
              </a:buClr>
              <a:buSzPts val="1800"/>
              <a:buChar char="•"/>
              <a:defRPr b="1"/>
            </a:lvl2pPr>
            <a:lvl3pPr indent="-342900" lvl="2" marL="1371600">
              <a:lnSpc>
                <a:spcPct val="105000"/>
              </a:lnSpc>
              <a:spcBef>
                <a:spcPts val="1000"/>
              </a:spcBef>
              <a:spcAft>
                <a:spcPts val="0"/>
              </a:spcAft>
              <a:buClr>
                <a:schemeClr val="dk1"/>
              </a:buClr>
              <a:buSzPts val="1800"/>
              <a:buChar char="•"/>
              <a:defRPr b="1" sz="1800"/>
            </a:lvl3pPr>
            <a:lvl4pPr indent="-317500" lvl="3" marL="1828800">
              <a:lnSpc>
                <a:spcPct val="105000"/>
              </a:lnSpc>
              <a:spcBef>
                <a:spcPts val="1000"/>
              </a:spcBef>
              <a:spcAft>
                <a:spcPts val="0"/>
              </a:spcAft>
              <a:buClr>
                <a:schemeClr val="dk1"/>
              </a:buClr>
              <a:buSzPts val="1400"/>
              <a:buChar char="•"/>
              <a:defRPr b="1"/>
            </a:lvl4pPr>
            <a:lvl5pPr indent="-317500" lvl="4" marL="2286000">
              <a:lnSpc>
                <a:spcPct val="105000"/>
              </a:lnSpc>
              <a:spcBef>
                <a:spcPts val="1000"/>
              </a:spcBef>
              <a:spcAft>
                <a:spcPts val="0"/>
              </a:spcAft>
              <a:buClr>
                <a:schemeClr val="dk1"/>
              </a:buClr>
              <a:buSzPts val="1400"/>
              <a:buChar char="•"/>
              <a:defRPr b="1"/>
            </a:lvl5pPr>
            <a:lvl6pPr indent="-317500" lvl="5" marL="2743200">
              <a:lnSpc>
                <a:spcPct val="105000"/>
              </a:lnSpc>
              <a:spcBef>
                <a:spcPts val="1000"/>
              </a:spcBef>
              <a:spcAft>
                <a:spcPts val="0"/>
              </a:spcAft>
              <a:buClr>
                <a:schemeClr val="dk1"/>
              </a:buClr>
              <a:buSzPts val="1400"/>
              <a:buChar char="•"/>
              <a:defRPr b="1"/>
            </a:lvl6pPr>
            <a:lvl7pPr indent="-317500" lvl="6" marL="3200400">
              <a:lnSpc>
                <a:spcPct val="105000"/>
              </a:lnSpc>
              <a:spcBef>
                <a:spcPts val="1000"/>
              </a:spcBef>
              <a:spcAft>
                <a:spcPts val="0"/>
              </a:spcAft>
              <a:buClr>
                <a:schemeClr val="dk1"/>
              </a:buClr>
              <a:buSzPts val="1400"/>
              <a:buChar char="•"/>
              <a:defRPr b="1"/>
            </a:lvl7pPr>
            <a:lvl8pPr indent="-317500" lvl="7" marL="3657600">
              <a:lnSpc>
                <a:spcPct val="105000"/>
              </a:lnSpc>
              <a:spcBef>
                <a:spcPts val="1000"/>
              </a:spcBef>
              <a:spcAft>
                <a:spcPts val="0"/>
              </a:spcAft>
              <a:buClr>
                <a:schemeClr val="dk1"/>
              </a:buClr>
              <a:buSzPts val="1400"/>
              <a:buChar char="•"/>
              <a:defRPr b="1"/>
            </a:lvl8pPr>
            <a:lvl9pPr indent="-317500" lvl="8" marL="4114800">
              <a:lnSpc>
                <a:spcPct val="105000"/>
              </a:lnSpc>
              <a:spcBef>
                <a:spcPts val="1000"/>
              </a:spcBef>
              <a:spcAft>
                <a:spcPts val="1000"/>
              </a:spcAft>
              <a:buClr>
                <a:schemeClr val="dk1"/>
              </a:buClr>
              <a:buSzPts val="1400"/>
              <a:buChar char="•"/>
              <a:defRPr b="1"/>
            </a:lvl9pPr>
          </a:lstStyle>
          <a:p/>
        </p:txBody>
      </p:sp>
      <p:sp>
        <p:nvSpPr>
          <p:cNvPr id="4781" name="Google Shape;4781;p29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82" name="Google Shape;4782;p29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783" name="Google Shape;4783;p293"/>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solidFill>
                  <a:srgbClr val="FFFFFF"/>
                </a:solidFill>
              </a:defRPr>
            </a:lvl1pPr>
            <a:lvl2pPr indent="-342900" lvl="1" marL="914400">
              <a:spcBef>
                <a:spcPts val="1000"/>
              </a:spcBef>
              <a:spcAft>
                <a:spcPts val="0"/>
              </a:spcAft>
              <a:buSzPts val="1800"/>
              <a:buChar char="•"/>
              <a:defRPr>
                <a:solidFill>
                  <a:srgbClr val="FFFFFF"/>
                </a:solidFill>
              </a:defRPr>
            </a:lvl2pPr>
            <a:lvl3pPr indent="-317500" lvl="2" marL="1371600">
              <a:spcBef>
                <a:spcPts val="1000"/>
              </a:spcBef>
              <a:spcAft>
                <a:spcPts val="0"/>
              </a:spcAft>
              <a:buSzPts val="1400"/>
              <a:buChar char="•"/>
              <a:defRPr>
                <a:solidFill>
                  <a:srgbClr val="FFFFFF"/>
                </a:solidFill>
              </a:defRPr>
            </a:lvl3pPr>
            <a:lvl4pPr indent="-317500" lvl="3" marL="1828800">
              <a:spcBef>
                <a:spcPts val="1000"/>
              </a:spcBef>
              <a:spcAft>
                <a:spcPts val="0"/>
              </a:spcAft>
              <a:buSzPts val="1400"/>
              <a:buChar char="•"/>
              <a:defRPr>
                <a:solidFill>
                  <a:srgbClr val="FFFFFF"/>
                </a:solidFill>
              </a:defRPr>
            </a:lvl4pPr>
            <a:lvl5pPr indent="-317500" lvl="4" marL="2286000">
              <a:spcBef>
                <a:spcPts val="1000"/>
              </a:spcBef>
              <a:spcAft>
                <a:spcPts val="0"/>
              </a:spcAft>
              <a:buSzPts val="1400"/>
              <a:buChar char="•"/>
              <a:defRPr>
                <a:solidFill>
                  <a:srgbClr val="FFFFFF"/>
                </a:solidFill>
              </a:defRPr>
            </a:lvl5pPr>
            <a:lvl6pPr indent="-317500" lvl="5" marL="2743200">
              <a:spcBef>
                <a:spcPts val="1000"/>
              </a:spcBef>
              <a:spcAft>
                <a:spcPts val="0"/>
              </a:spcAft>
              <a:buSzPts val="1400"/>
              <a:buChar char="•"/>
              <a:defRPr>
                <a:solidFill>
                  <a:srgbClr val="FFFFFF"/>
                </a:solidFill>
              </a:defRPr>
            </a:lvl6pPr>
            <a:lvl7pPr indent="-317500" lvl="6" marL="3200400">
              <a:spcBef>
                <a:spcPts val="1000"/>
              </a:spcBef>
              <a:spcAft>
                <a:spcPts val="0"/>
              </a:spcAft>
              <a:buSzPts val="1400"/>
              <a:buChar char="•"/>
              <a:defRPr>
                <a:solidFill>
                  <a:srgbClr val="FFFFFF"/>
                </a:solidFill>
              </a:defRPr>
            </a:lvl7pPr>
            <a:lvl8pPr indent="-317500" lvl="7" marL="3657600">
              <a:spcBef>
                <a:spcPts val="1000"/>
              </a:spcBef>
              <a:spcAft>
                <a:spcPts val="0"/>
              </a:spcAft>
              <a:buSzPts val="1400"/>
              <a:buChar char="•"/>
              <a:defRPr>
                <a:solidFill>
                  <a:srgbClr val="FFFFFF"/>
                </a:solidFill>
              </a:defRPr>
            </a:lvl8pPr>
            <a:lvl9pPr indent="-317500" lvl="8" marL="4114800">
              <a:spcBef>
                <a:spcPts val="1000"/>
              </a:spcBef>
              <a:spcAft>
                <a:spcPts val="1000"/>
              </a:spcAft>
              <a:buSzPts val="1400"/>
              <a:buChar char="•"/>
              <a:defRPr>
                <a:solidFill>
                  <a:srgbClr val="FFFFFF"/>
                </a:solidFill>
              </a:defRPr>
            </a:lvl9pPr>
          </a:lstStyle>
          <a:p/>
        </p:txBody>
      </p:sp>
      <p:sp>
        <p:nvSpPr>
          <p:cNvPr id="4784" name="Google Shape;4784;p293"/>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4785" name="Google Shape;4785;p293"/>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4786" name="Google Shape;4786;p29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7" name="Google Shape;4787;p293"/>
          <p:cNvPicPr preferRelativeResize="0"/>
          <p:nvPr/>
        </p:nvPicPr>
        <p:blipFill rotWithShape="1">
          <a:blip r:embed="rId2">
            <a:alphaModFix/>
          </a:blip>
          <a:srcRect b="0" l="16763" r="0" t="0"/>
          <a:stretch/>
        </p:blipFill>
        <p:spPr>
          <a:xfrm rot="10800000">
            <a:off x="7338076" y="640000"/>
            <a:ext cx="1805925" cy="2369900"/>
          </a:xfrm>
          <a:prstGeom prst="rect">
            <a:avLst/>
          </a:prstGeom>
          <a:noFill/>
          <a:ln>
            <a:noFill/>
          </a:ln>
        </p:spPr>
      </p:pic>
      <p:sp>
        <p:nvSpPr>
          <p:cNvPr id="4788" name="Google Shape;4788;p293"/>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4789" name="Shape 4789"/>
        <p:cNvGrpSpPr/>
        <p:nvPr/>
      </p:nvGrpSpPr>
      <p:grpSpPr>
        <a:xfrm>
          <a:off x="0" y="0"/>
          <a:ext cx="0" cy="0"/>
          <a:chOff x="0" y="0"/>
          <a:chExt cx="0" cy="0"/>
        </a:xfrm>
      </p:grpSpPr>
      <p:sp>
        <p:nvSpPr>
          <p:cNvPr id="4790" name="Google Shape;4790;p294"/>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94"/>
          <p:cNvSpPr txBox="1"/>
          <p:nvPr>
            <p:ph idx="1" type="body"/>
          </p:nvPr>
        </p:nvSpPr>
        <p:spPr>
          <a:xfrm>
            <a:off x="365750" y="228600"/>
            <a:ext cx="2376600" cy="685800"/>
          </a:xfrm>
          <a:prstGeom prst="rect">
            <a:avLst/>
          </a:prstGeom>
          <a:noFill/>
          <a:ln>
            <a:noFill/>
          </a:ln>
        </p:spPr>
        <p:txBody>
          <a:bodyPr anchorCtr="0" anchor="t" bIns="91425" lIns="91425" spcFirstLastPara="1" rIns="91425" wrap="square" tIns="91425">
            <a:noAutofit/>
          </a:bodyPr>
          <a:lstStyle>
            <a:lvl1pPr indent="-228600" lvl="0" marL="457200">
              <a:lnSpc>
                <a:spcPct val="100000"/>
              </a:lnSpc>
              <a:spcBef>
                <a:spcPts val="0"/>
              </a:spcBef>
              <a:spcAft>
                <a:spcPts val="0"/>
              </a:spcAft>
              <a:buClr>
                <a:srgbClr val="FFFFFF"/>
              </a:buClr>
              <a:buSzPts val="2600"/>
              <a:buNone/>
              <a:defRPr b="1" i="0" sz="2600" cap="none">
                <a:solidFill>
                  <a:srgbClr val="FFFFFF"/>
                </a:solidFill>
              </a:defRPr>
            </a:lvl1pPr>
            <a:lvl2pPr indent="-342900" lvl="1" marL="914400">
              <a:lnSpc>
                <a:spcPct val="105000"/>
              </a:lnSpc>
              <a:spcBef>
                <a:spcPts val="0"/>
              </a:spcBef>
              <a:spcAft>
                <a:spcPts val="0"/>
              </a:spcAft>
              <a:buClr>
                <a:srgbClr val="FFFFFF"/>
              </a:buClr>
              <a:buSzPts val="1800"/>
              <a:buChar char="•"/>
              <a:defRPr b="1">
                <a:solidFill>
                  <a:srgbClr val="FFFFFF"/>
                </a:solidFill>
              </a:defRPr>
            </a:lvl2pPr>
            <a:lvl3pPr indent="-342900" lvl="2" marL="1371600">
              <a:lnSpc>
                <a:spcPct val="105000"/>
              </a:lnSpc>
              <a:spcBef>
                <a:spcPts val="1000"/>
              </a:spcBef>
              <a:spcAft>
                <a:spcPts val="0"/>
              </a:spcAft>
              <a:buClr>
                <a:srgbClr val="FFFFFF"/>
              </a:buClr>
              <a:buSzPts val="1800"/>
              <a:buChar char="•"/>
              <a:defRPr b="1" sz="1800">
                <a:solidFill>
                  <a:srgbClr val="FFFFFF"/>
                </a:solidFill>
              </a:defRPr>
            </a:lvl3pPr>
            <a:lvl4pPr indent="-317500" lvl="3" marL="1828800">
              <a:lnSpc>
                <a:spcPct val="105000"/>
              </a:lnSpc>
              <a:spcBef>
                <a:spcPts val="1000"/>
              </a:spcBef>
              <a:spcAft>
                <a:spcPts val="0"/>
              </a:spcAft>
              <a:buClr>
                <a:srgbClr val="FFFFFF"/>
              </a:buClr>
              <a:buSzPts val="1400"/>
              <a:buChar char="•"/>
              <a:defRPr b="1">
                <a:solidFill>
                  <a:srgbClr val="FFFFFF"/>
                </a:solidFill>
              </a:defRPr>
            </a:lvl4pPr>
            <a:lvl5pPr indent="-317500" lvl="4" marL="2286000">
              <a:lnSpc>
                <a:spcPct val="105000"/>
              </a:lnSpc>
              <a:spcBef>
                <a:spcPts val="1000"/>
              </a:spcBef>
              <a:spcAft>
                <a:spcPts val="0"/>
              </a:spcAft>
              <a:buClr>
                <a:srgbClr val="FFFFFF"/>
              </a:buClr>
              <a:buSzPts val="1400"/>
              <a:buChar char="•"/>
              <a:defRPr b="1">
                <a:solidFill>
                  <a:srgbClr val="FFFFFF"/>
                </a:solidFill>
              </a:defRPr>
            </a:lvl5pPr>
            <a:lvl6pPr indent="-317500" lvl="5" marL="2743200">
              <a:lnSpc>
                <a:spcPct val="105000"/>
              </a:lnSpc>
              <a:spcBef>
                <a:spcPts val="1000"/>
              </a:spcBef>
              <a:spcAft>
                <a:spcPts val="0"/>
              </a:spcAft>
              <a:buClr>
                <a:srgbClr val="FFFFFF"/>
              </a:buClr>
              <a:buSzPts val="1400"/>
              <a:buChar char="•"/>
              <a:defRPr b="1">
                <a:solidFill>
                  <a:srgbClr val="FFFFFF"/>
                </a:solidFill>
              </a:defRPr>
            </a:lvl6pPr>
            <a:lvl7pPr indent="-317500" lvl="6" marL="3200400">
              <a:lnSpc>
                <a:spcPct val="105000"/>
              </a:lnSpc>
              <a:spcBef>
                <a:spcPts val="1000"/>
              </a:spcBef>
              <a:spcAft>
                <a:spcPts val="0"/>
              </a:spcAft>
              <a:buClr>
                <a:srgbClr val="FFFFFF"/>
              </a:buClr>
              <a:buSzPts val="1400"/>
              <a:buChar char="•"/>
              <a:defRPr b="1">
                <a:solidFill>
                  <a:srgbClr val="FFFFFF"/>
                </a:solidFill>
              </a:defRPr>
            </a:lvl7pPr>
            <a:lvl8pPr indent="-317500" lvl="7" marL="3657600">
              <a:lnSpc>
                <a:spcPct val="105000"/>
              </a:lnSpc>
              <a:spcBef>
                <a:spcPts val="1000"/>
              </a:spcBef>
              <a:spcAft>
                <a:spcPts val="0"/>
              </a:spcAft>
              <a:buClr>
                <a:srgbClr val="FFFFFF"/>
              </a:buClr>
              <a:buSzPts val="1400"/>
              <a:buChar char="•"/>
              <a:defRPr b="1">
                <a:solidFill>
                  <a:srgbClr val="FFFFFF"/>
                </a:solidFill>
              </a:defRPr>
            </a:lvl8pPr>
            <a:lvl9pPr indent="-317500" lvl="8" marL="4114800">
              <a:lnSpc>
                <a:spcPct val="105000"/>
              </a:lnSpc>
              <a:spcBef>
                <a:spcPts val="1000"/>
              </a:spcBef>
              <a:spcAft>
                <a:spcPts val="1000"/>
              </a:spcAft>
              <a:buClr>
                <a:srgbClr val="FFFFFF"/>
              </a:buClr>
              <a:buSzPts val="1400"/>
              <a:buChar char="•"/>
              <a:defRPr b="1">
                <a:solidFill>
                  <a:srgbClr val="FFFFFF"/>
                </a:solidFill>
              </a:defRPr>
            </a:lvl9pPr>
          </a:lstStyle>
          <a:p/>
        </p:txBody>
      </p:sp>
      <p:sp>
        <p:nvSpPr>
          <p:cNvPr id="4792" name="Google Shape;4792;p29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93" name="Google Shape;4793;p29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FFFFFF"/>
                </a:solidFill>
                <a:latin typeface="Arial"/>
                <a:ea typeface="Arial"/>
                <a:cs typeface="Arial"/>
                <a:sym typeface="Arial"/>
              </a:rPr>
              <a:t>© </a:t>
            </a:r>
            <a:r>
              <a:rPr lang="en" sz="600">
                <a:solidFill>
                  <a:srgbClr val="FFFFFF"/>
                </a:solidFill>
              </a:rPr>
              <a:t>2024</a:t>
            </a:r>
            <a:r>
              <a:rPr b="0" i="0" lang="en" sz="600">
                <a:solidFill>
                  <a:srgbClr val="FFFFFF"/>
                </a:solidFill>
                <a:latin typeface="Arial"/>
                <a:ea typeface="Arial"/>
                <a:cs typeface="Arial"/>
                <a:sym typeface="Arial"/>
              </a:rPr>
              <a:t> Snowflake Inc. All Rights Reserved</a:t>
            </a:r>
            <a:endParaRPr sz="600">
              <a:solidFill>
                <a:srgbClr val="FFFFFF"/>
              </a:solidFill>
              <a:latin typeface="Arial"/>
              <a:ea typeface="Arial"/>
              <a:cs typeface="Arial"/>
              <a:sym typeface="Arial"/>
            </a:endParaRPr>
          </a:p>
        </p:txBody>
      </p:sp>
      <p:sp>
        <p:nvSpPr>
          <p:cNvPr id="4794" name="Google Shape;4794;p294"/>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000"/>
              </a:spcBef>
              <a:spcAft>
                <a:spcPts val="0"/>
              </a:spcAft>
              <a:buClr>
                <a:srgbClr val="FFFFFF"/>
              </a:buClr>
              <a:buSzPts val="1200"/>
              <a:buChar char="•"/>
              <a:defRPr sz="1200">
                <a:solidFill>
                  <a:srgbClr val="FFFFFF"/>
                </a:solidFill>
              </a:defRPr>
            </a:lvl2pPr>
            <a:lvl3pPr indent="-304800" lvl="2" marL="1371600">
              <a:spcBef>
                <a:spcPts val="1000"/>
              </a:spcBef>
              <a:spcAft>
                <a:spcPts val="0"/>
              </a:spcAft>
              <a:buClr>
                <a:srgbClr val="FFFFFF"/>
              </a:buClr>
              <a:buSzPts val="1200"/>
              <a:buChar char="•"/>
              <a:defRPr sz="1200">
                <a:solidFill>
                  <a:srgbClr val="FFFFFF"/>
                </a:solidFill>
              </a:defRPr>
            </a:lvl3pPr>
            <a:lvl4pPr indent="-304800" lvl="3" marL="1828800">
              <a:spcBef>
                <a:spcPts val="1000"/>
              </a:spcBef>
              <a:spcAft>
                <a:spcPts val="0"/>
              </a:spcAft>
              <a:buClr>
                <a:srgbClr val="FFFFFF"/>
              </a:buClr>
              <a:buSzPts val="1200"/>
              <a:buChar char="•"/>
              <a:defRPr sz="1200">
                <a:solidFill>
                  <a:srgbClr val="FFFFFF"/>
                </a:solidFill>
              </a:defRPr>
            </a:lvl4pPr>
            <a:lvl5pPr indent="-304800" lvl="4" marL="2286000">
              <a:spcBef>
                <a:spcPts val="1000"/>
              </a:spcBef>
              <a:spcAft>
                <a:spcPts val="0"/>
              </a:spcAft>
              <a:buClr>
                <a:srgbClr val="FFFFFF"/>
              </a:buClr>
              <a:buSzPts val="1200"/>
              <a:buChar char="•"/>
              <a:defRPr sz="1200">
                <a:solidFill>
                  <a:srgbClr val="FFFFFF"/>
                </a:solidFill>
              </a:defRPr>
            </a:lvl5pPr>
            <a:lvl6pPr indent="-304800" lvl="5" marL="2743200">
              <a:spcBef>
                <a:spcPts val="1000"/>
              </a:spcBef>
              <a:spcAft>
                <a:spcPts val="0"/>
              </a:spcAft>
              <a:buClr>
                <a:srgbClr val="FFFFFF"/>
              </a:buClr>
              <a:buSzPts val="1200"/>
              <a:buChar char="•"/>
              <a:defRPr sz="1200">
                <a:solidFill>
                  <a:srgbClr val="FFFFFF"/>
                </a:solidFill>
              </a:defRPr>
            </a:lvl6pPr>
            <a:lvl7pPr indent="-304800" lvl="6" marL="3200400">
              <a:spcBef>
                <a:spcPts val="1000"/>
              </a:spcBef>
              <a:spcAft>
                <a:spcPts val="0"/>
              </a:spcAft>
              <a:buClr>
                <a:srgbClr val="FFFFFF"/>
              </a:buClr>
              <a:buSzPts val="1200"/>
              <a:buChar char="•"/>
              <a:defRPr sz="1200">
                <a:solidFill>
                  <a:srgbClr val="FFFFFF"/>
                </a:solidFill>
              </a:defRPr>
            </a:lvl7pPr>
            <a:lvl8pPr indent="-304800" lvl="7" marL="3657600">
              <a:spcBef>
                <a:spcPts val="1000"/>
              </a:spcBef>
              <a:spcAft>
                <a:spcPts val="0"/>
              </a:spcAft>
              <a:buClr>
                <a:srgbClr val="FFFFFF"/>
              </a:buClr>
              <a:buSzPts val="1200"/>
              <a:buChar char="•"/>
              <a:defRPr sz="1200">
                <a:solidFill>
                  <a:srgbClr val="FFFFFF"/>
                </a:solidFill>
              </a:defRPr>
            </a:lvl8pPr>
            <a:lvl9pPr indent="-304800" lvl="8" marL="4114800">
              <a:spcBef>
                <a:spcPts val="1000"/>
              </a:spcBef>
              <a:spcAft>
                <a:spcPts val="1000"/>
              </a:spcAft>
              <a:buClr>
                <a:srgbClr val="FFFFFF"/>
              </a:buClr>
              <a:buSzPts val="1200"/>
              <a:buChar char="•"/>
              <a:defRPr sz="1200">
                <a:solidFill>
                  <a:srgbClr val="FFFFFF"/>
                </a:solidFill>
              </a:defRPr>
            </a:lvl9pPr>
          </a:lstStyle>
          <a:p/>
        </p:txBody>
      </p:sp>
      <p:sp>
        <p:nvSpPr>
          <p:cNvPr id="4795" name="Google Shape;4795;p29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94"/>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4797" name="Shape 4797"/>
        <p:cNvGrpSpPr/>
        <p:nvPr/>
      </p:nvGrpSpPr>
      <p:grpSpPr>
        <a:xfrm>
          <a:off x="0" y="0"/>
          <a:ext cx="0" cy="0"/>
          <a:chOff x="0" y="0"/>
          <a:chExt cx="0" cy="0"/>
        </a:xfrm>
      </p:grpSpPr>
      <p:sp>
        <p:nvSpPr>
          <p:cNvPr id="4798" name="Google Shape;4798;p295"/>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Lato"/>
              <a:ea typeface="Lato"/>
              <a:cs typeface="Lato"/>
              <a:sym typeface="Lato"/>
            </a:endParaRPr>
          </a:p>
        </p:txBody>
      </p:sp>
      <p:sp>
        <p:nvSpPr>
          <p:cNvPr id="4799" name="Google Shape;4799;p295"/>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4800" name="Google Shape;4800;p295"/>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4801" name="Google Shape;4801;p295"/>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4802" name="Google Shape;4802;p295"/>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4803" name="Google Shape;4803;p295"/>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4804" name="Google Shape;4804;p295"/>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algn="l">
              <a:lnSpc>
                <a:spcPct val="105000"/>
              </a:lnSpc>
              <a:spcBef>
                <a:spcPts val="0"/>
              </a:spcBef>
              <a:spcAft>
                <a:spcPts val="0"/>
              </a:spcAft>
              <a:buClr>
                <a:srgbClr val="5B5B5B"/>
              </a:buClr>
              <a:buSzPts val="1600"/>
              <a:buNone/>
              <a:defRPr sz="1600">
                <a:solidFill>
                  <a:srgbClr val="5B5B5B"/>
                </a:solidFill>
              </a:defRPr>
            </a:lvl1pPr>
            <a:lvl2pPr indent="-342900" lvl="1" marL="914400" algn="l">
              <a:lnSpc>
                <a:spcPct val="105000"/>
              </a:lnSpc>
              <a:spcBef>
                <a:spcPts val="1000"/>
              </a:spcBef>
              <a:spcAft>
                <a:spcPts val="0"/>
              </a:spcAft>
              <a:buClr>
                <a:srgbClr val="5B5B5B"/>
              </a:buClr>
              <a:buSzPts val="1800"/>
              <a:buChar char="•"/>
              <a:defRPr>
                <a:solidFill>
                  <a:srgbClr val="5B5B5B"/>
                </a:solidFill>
              </a:defRPr>
            </a:lvl2pPr>
            <a:lvl3pPr indent="-342900" lvl="2" marL="1371600" algn="l">
              <a:lnSpc>
                <a:spcPct val="105000"/>
              </a:lnSpc>
              <a:spcBef>
                <a:spcPts val="1000"/>
              </a:spcBef>
              <a:spcAft>
                <a:spcPts val="0"/>
              </a:spcAft>
              <a:buClr>
                <a:srgbClr val="5B5B5B"/>
              </a:buClr>
              <a:buSzPts val="1800"/>
              <a:buChar char="•"/>
              <a:defRPr>
                <a:solidFill>
                  <a:srgbClr val="5B5B5B"/>
                </a:solidFill>
              </a:defRPr>
            </a:lvl3pPr>
            <a:lvl4pPr indent="-342900" lvl="3" marL="1828800" algn="l">
              <a:lnSpc>
                <a:spcPct val="105000"/>
              </a:lnSpc>
              <a:spcBef>
                <a:spcPts val="1000"/>
              </a:spcBef>
              <a:spcAft>
                <a:spcPts val="0"/>
              </a:spcAft>
              <a:buClr>
                <a:srgbClr val="5B5B5B"/>
              </a:buClr>
              <a:buSzPts val="1800"/>
              <a:buChar char="•"/>
              <a:defRPr>
                <a:solidFill>
                  <a:srgbClr val="5B5B5B"/>
                </a:solidFill>
              </a:defRPr>
            </a:lvl4pPr>
            <a:lvl5pPr indent="-342900" lvl="4" marL="2286000" algn="l">
              <a:lnSpc>
                <a:spcPct val="105000"/>
              </a:lnSpc>
              <a:spcBef>
                <a:spcPts val="1000"/>
              </a:spcBef>
              <a:spcAft>
                <a:spcPts val="0"/>
              </a:spcAft>
              <a:buClr>
                <a:srgbClr val="5B5B5B"/>
              </a:buClr>
              <a:buSzPts val="1800"/>
              <a:buChar char="•"/>
              <a:defRPr>
                <a:solidFill>
                  <a:srgbClr val="5B5B5B"/>
                </a:solidFill>
              </a:defRPr>
            </a:lvl5pPr>
            <a:lvl6pPr indent="-342900" lvl="5" marL="2743200" algn="l">
              <a:lnSpc>
                <a:spcPct val="105000"/>
              </a:lnSpc>
              <a:spcBef>
                <a:spcPts val="1000"/>
              </a:spcBef>
              <a:spcAft>
                <a:spcPts val="0"/>
              </a:spcAft>
              <a:buClr>
                <a:srgbClr val="5B5B5B"/>
              </a:buClr>
              <a:buSzPts val="1800"/>
              <a:buChar char="•"/>
              <a:defRPr>
                <a:solidFill>
                  <a:srgbClr val="5B5B5B"/>
                </a:solidFill>
              </a:defRPr>
            </a:lvl6pPr>
            <a:lvl7pPr indent="-342900" lvl="6" marL="3200400" algn="l">
              <a:lnSpc>
                <a:spcPct val="105000"/>
              </a:lnSpc>
              <a:spcBef>
                <a:spcPts val="1000"/>
              </a:spcBef>
              <a:spcAft>
                <a:spcPts val="0"/>
              </a:spcAft>
              <a:buClr>
                <a:srgbClr val="5B5B5B"/>
              </a:buClr>
              <a:buSzPts val="1800"/>
              <a:buChar char="•"/>
              <a:defRPr>
                <a:solidFill>
                  <a:srgbClr val="5B5B5B"/>
                </a:solidFill>
              </a:defRPr>
            </a:lvl7pPr>
            <a:lvl8pPr indent="-342900" lvl="7" marL="3657600" algn="l">
              <a:lnSpc>
                <a:spcPct val="105000"/>
              </a:lnSpc>
              <a:spcBef>
                <a:spcPts val="1000"/>
              </a:spcBef>
              <a:spcAft>
                <a:spcPts val="0"/>
              </a:spcAft>
              <a:buClr>
                <a:srgbClr val="5B5B5B"/>
              </a:buClr>
              <a:buSzPts val="1800"/>
              <a:buChar char="•"/>
              <a:defRPr>
                <a:solidFill>
                  <a:srgbClr val="5B5B5B"/>
                </a:solidFill>
              </a:defRPr>
            </a:lvl8pPr>
            <a:lvl9pPr indent="-342900" lvl="8" marL="4114800" algn="l">
              <a:lnSpc>
                <a:spcPct val="105000"/>
              </a:lnSpc>
              <a:spcBef>
                <a:spcPts val="1000"/>
              </a:spcBef>
              <a:spcAft>
                <a:spcPts val="1000"/>
              </a:spcAft>
              <a:buClr>
                <a:srgbClr val="5B5B5B"/>
              </a:buClr>
              <a:buSzPts val="1800"/>
              <a:buChar char="•"/>
              <a:defRPr>
                <a:solidFill>
                  <a:srgbClr val="5B5B5B"/>
                </a:solidFill>
              </a:defRPr>
            </a:lvl9pPr>
          </a:lstStyle>
          <a:p/>
        </p:txBody>
      </p:sp>
      <p:sp>
        <p:nvSpPr>
          <p:cNvPr id="4805" name="Google Shape;4805;p295"/>
          <p:cNvSpPr txBox="1"/>
          <p:nvPr>
            <p:ph type="title"/>
          </p:nvPr>
        </p:nvSpPr>
        <p:spPr>
          <a:xfrm>
            <a:off x="365755" y="228600"/>
            <a:ext cx="3978900" cy="6279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806" name="Google Shape;4806;p29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07" name="Google Shape;4807;p29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pic>
        <p:nvPicPr>
          <p:cNvPr id="4808" name="Google Shape;4808;p295"/>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4809" name="Google Shape;4809;p295"/>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4810" name="Google Shape;4810;p295"/>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algn="l">
              <a:lnSpc>
                <a:spcPct val="115000"/>
              </a:lnSpc>
              <a:spcBef>
                <a:spcPts val="0"/>
              </a:spcBef>
              <a:spcAft>
                <a:spcPts val="0"/>
              </a:spcAft>
              <a:buSzPts val="1800"/>
              <a:buChar char="•"/>
              <a:defRPr i="0" sz="1800" u="none" cap="none" strike="noStrike">
                <a:solidFill>
                  <a:schemeClr val="lt1"/>
                </a:solidFill>
              </a:defRPr>
            </a:lvl1pPr>
            <a:lvl2pPr indent="-342900" lvl="1" marL="914400" marR="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algn="l">
              <a:lnSpc>
                <a:spcPct val="115000"/>
              </a:lnSpc>
              <a:spcBef>
                <a:spcPts val="1000"/>
              </a:spcBef>
              <a:spcAft>
                <a:spcPts val="0"/>
              </a:spcAft>
              <a:buSzPts val="1400"/>
              <a:buChar char="•"/>
              <a:defRPr i="0" u="none" cap="none" strike="noStrike">
                <a:solidFill>
                  <a:schemeClr val="lt1"/>
                </a:solidFill>
              </a:defRPr>
            </a:lvl3pPr>
            <a:lvl4pPr indent="-317500" lvl="3" marL="1828800" marR="0" algn="l">
              <a:lnSpc>
                <a:spcPct val="115000"/>
              </a:lnSpc>
              <a:spcBef>
                <a:spcPts val="1000"/>
              </a:spcBef>
              <a:spcAft>
                <a:spcPts val="0"/>
              </a:spcAft>
              <a:buSzPts val="1400"/>
              <a:buChar char="•"/>
              <a:defRPr i="0" u="none" cap="none" strike="noStrike">
                <a:solidFill>
                  <a:schemeClr val="lt1"/>
                </a:solidFill>
              </a:defRPr>
            </a:lvl4pPr>
            <a:lvl5pPr indent="-317500" lvl="4" marL="2286000" marR="0" algn="l">
              <a:lnSpc>
                <a:spcPct val="115000"/>
              </a:lnSpc>
              <a:spcBef>
                <a:spcPts val="1000"/>
              </a:spcBef>
              <a:spcAft>
                <a:spcPts val="0"/>
              </a:spcAft>
              <a:buSzPts val="1400"/>
              <a:buChar char="•"/>
              <a:defRPr i="0" u="none" cap="none" strike="noStrike">
                <a:solidFill>
                  <a:schemeClr val="lt1"/>
                </a:solidFill>
              </a:defRPr>
            </a:lvl5pPr>
            <a:lvl6pPr indent="-317500" lvl="5" marL="2743200" marR="0" algn="l">
              <a:lnSpc>
                <a:spcPct val="115000"/>
              </a:lnSpc>
              <a:spcBef>
                <a:spcPts val="1000"/>
              </a:spcBef>
              <a:spcAft>
                <a:spcPts val="0"/>
              </a:spcAft>
              <a:buSzPts val="1400"/>
              <a:buChar char="•"/>
              <a:defRPr i="0" u="none" cap="none" strike="noStrike">
                <a:solidFill>
                  <a:schemeClr val="lt1"/>
                </a:solidFill>
              </a:defRPr>
            </a:lvl6pPr>
            <a:lvl7pPr indent="-317500" lvl="6" marL="3200400" marR="0" algn="l">
              <a:lnSpc>
                <a:spcPct val="115000"/>
              </a:lnSpc>
              <a:spcBef>
                <a:spcPts val="1000"/>
              </a:spcBef>
              <a:spcAft>
                <a:spcPts val="0"/>
              </a:spcAft>
              <a:buSzPts val="1400"/>
              <a:buChar char="•"/>
              <a:defRPr i="0" u="none" cap="none" strike="noStrike">
                <a:solidFill>
                  <a:schemeClr val="lt1"/>
                </a:solidFill>
              </a:defRPr>
            </a:lvl7pPr>
            <a:lvl8pPr indent="-317500" lvl="7" marL="3657600" marR="0" algn="l">
              <a:lnSpc>
                <a:spcPct val="115000"/>
              </a:lnSpc>
              <a:spcBef>
                <a:spcPts val="1000"/>
              </a:spcBef>
              <a:spcAft>
                <a:spcPts val="0"/>
              </a:spcAft>
              <a:buSzPts val="1400"/>
              <a:buChar char="•"/>
              <a:defRPr i="0" u="none" cap="none" strike="noStrike">
                <a:solidFill>
                  <a:schemeClr val="lt1"/>
                </a:solidFill>
              </a:defRPr>
            </a:lvl8pPr>
            <a:lvl9pPr indent="-317500" lvl="8" marL="4114800" marR="0" algn="l">
              <a:lnSpc>
                <a:spcPct val="115000"/>
              </a:lnSpc>
              <a:spcBef>
                <a:spcPts val="1000"/>
              </a:spcBef>
              <a:spcAft>
                <a:spcPts val="1000"/>
              </a:spcAft>
              <a:buSzPts val="1400"/>
              <a:buChar char="•"/>
              <a:defRPr i="0" u="none" cap="none" strike="noStrike">
                <a:solidFill>
                  <a:schemeClr val="lt1"/>
                </a:solidFill>
              </a:defRPr>
            </a:lvl9pPr>
          </a:lstStyle>
          <a:p/>
        </p:txBody>
      </p:sp>
      <p:sp>
        <p:nvSpPr>
          <p:cNvPr id="4811" name="Google Shape;4811;p29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95"/>
          <p:cNvSpPr/>
          <p:nvPr/>
        </p:nvSpPr>
        <p:spPr>
          <a:xfrm>
            <a:off x="256850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4813" name="Shape 4813"/>
        <p:cNvGrpSpPr/>
        <p:nvPr/>
      </p:nvGrpSpPr>
      <p:grpSpPr>
        <a:xfrm>
          <a:off x="0" y="0"/>
          <a:ext cx="0" cy="0"/>
          <a:chOff x="0" y="0"/>
          <a:chExt cx="0" cy="0"/>
        </a:xfrm>
      </p:grpSpPr>
      <p:sp>
        <p:nvSpPr>
          <p:cNvPr id="4814" name="Google Shape;4814;p29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15" name="Google Shape;4815;p29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816" name="Google Shape;4816;p29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96"/>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
    <p:bg>
      <p:bgPr>
        <a:solidFill>
          <a:schemeClr val="lt1"/>
        </a:solidFill>
      </p:bgPr>
    </p:bg>
    <p:spTree>
      <p:nvGrpSpPr>
        <p:cNvPr id="339" name="Shape 339"/>
        <p:cNvGrpSpPr/>
        <p:nvPr/>
      </p:nvGrpSpPr>
      <p:grpSpPr>
        <a:xfrm>
          <a:off x="0" y="0"/>
          <a:ext cx="0" cy="0"/>
          <a:chOff x="0" y="0"/>
          <a:chExt cx="0" cy="0"/>
        </a:xfrm>
      </p:grpSpPr>
      <p:pic>
        <p:nvPicPr>
          <p:cNvPr id="340" name="Google Shape;340;p31"/>
          <p:cNvPicPr preferRelativeResize="0"/>
          <p:nvPr/>
        </p:nvPicPr>
        <p:blipFill rotWithShape="1">
          <a:blip r:embed="rId2">
            <a:alphaModFix/>
          </a:blip>
          <a:srcRect b="79" l="0" r="576" t="89"/>
          <a:stretch/>
        </p:blipFill>
        <p:spPr>
          <a:xfrm>
            <a:off x="0" y="0"/>
            <a:ext cx="4575501" cy="5170649"/>
          </a:xfrm>
          <a:prstGeom prst="rect">
            <a:avLst/>
          </a:prstGeom>
          <a:noFill/>
          <a:ln>
            <a:noFill/>
          </a:ln>
        </p:spPr>
      </p:pic>
      <p:sp>
        <p:nvSpPr>
          <p:cNvPr id="341" name="Google Shape;341;p31"/>
          <p:cNvSpPr txBox="1"/>
          <p:nvPr>
            <p:ph type="title"/>
          </p:nvPr>
        </p:nvSpPr>
        <p:spPr>
          <a:xfrm>
            <a:off x="213550" y="1121300"/>
            <a:ext cx="2071200" cy="4068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2200"/>
              <a:buFont typeface="Space Grotesk"/>
              <a:buNone/>
              <a:defRPr sz="2200">
                <a:latin typeface="Space Grotesk"/>
                <a:ea typeface="Space Grotesk"/>
                <a:cs typeface="Space Grotesk"/>
                <a:sym typeface="Space Grotesk"/>
              </a:defRPr>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342" name="Google Shape;342;p3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3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344" name="Google Shape;344;p31"/>
          <p:cNvSpPr txBox="1"/>
          <p:nvPr>
            <p:ph idx="1" type="body"/>
          </p:nvPr>
        </p:nvSpPr>
        <p:spPr>
          <a:xfrm>
            <a:off x="4749050" y="1144975"/>
            <a:ext cx="4112100" cy="3326400"/>
          </a:xfrm>
          <a:prstGeom prst="rect">
            <a:avLst/>
          </a:prstGeom>
          <a:noFill/>
          <a:ln>
            <a:noFill/>
          </a:ln>
        </p:spPr>
        <p:txBody>
          <a:bodyPr anchorCtr="0" anchor="t" bIns="91425" lIns="0" spcFirstLastPara="1" rIns="91425" wrap="square" tIns="91425">
            <a:noAutofit/>
          </a:bodyPr>
          <a:lstStyle>
            <a:lvl1pPr indent="-317500" lvl="0" marL="457200">
              <a:spcBef>
                <a:spcPts val="0"/>
              </a:spcBef>
              <a:spcAft>
                <a:spcPts val="0"/>
              </a:spcAft>
              <a:buSzPts val="1400"/>
              <a:buFont typeface="Space Grotesk"/>
              <a:buChar char="●"/>
              <a:defRPr>
                <a:latin typeface="Space Grotesk"/>
                <a:ea typeface="Space Grotesk"/>
                <a:cs typeface="Space Grotesk"/>
                <a:sym typeface="Space Grotesk"/>
              </a:defRPr>
            </a:lvl1pPr>
            <a:lvl2pPr indent="-317500" lvl="1" marL="914400">
              <a:spcBef>
                <a:spcPts val="0"/>
              </a:spcBef>
              <a:spcAft>
                <a:spcPts val="0"/>
              </a:spcAft>
              <a:buSzPts val="1400"/>
              <a:buFont typeface="Space Grotesk"/>
              <a:buChar char="○"/>
              <a:defRPr>
                <a:latin typeface="Space Grotesk"/>
                <a:ea typeface="Space Grotesk"/>
                <a:cs typeface="Space Grotesk"/>
                <a:sym typeface="Space Grotesk"/>
              </a:defRPr>
            </a:lvl2pPr>
            <a:lvl3pPr indent="-317500" lvl="2" marL="1371600">
              <a:spcBef>
                <a:spcPts val="0"/>
              </a:spcBef>
              <a:spcAft>
                <a:spcPts val="0"/>
              </a:spcAft>
              <a:buSzPts val="1400"/>
              <a:buFont typeface="Space Grotesk"/>
              <a:buChar char="■"/>
              <a:defRPr>
                <a:latin typeface="Space Grotesk"/>
                <a:ea typeface="Space Grotesk"/>
                <a:cs typeface="Space Grotesk"/>
                <a:sym typeface="Space Grotesk"/>
              </a:defRPr>
            </a:lvl3pPr>
            <a:lvl4pPr indent="-317500" lvl="3" marL="1828800">
              <a:spcBef>
                <a:spcPts val="0"/>
              </a:spcBef>
              <a:spcAft>
                <a:spcPts val="0"/>
              </a:spcAft>
              <a:buSzPts val="1400"/>
              <a:buFont typeface="Space Grotesk"/>
              <a:buChar char="●"/>
              <a:defRPr>
                <a:latin typeface="Space Grotesk"/>
                <a:ea typeface="Space Grotesk"/>
                <a:cs typeface="Space Grotesk"/>
                <a:sym typeface="Space Grotesk"/>
              </a:defRPr>
            </a:lvl4pPr>
            <a:lvl5pPr indent="-317500" lvl="4" marL="2286000">
              <a:spcBef>
                <a:spcPts val="0"/>
              </a:spcBef>
              <a:spcAft>
                <a:spcPts val="0"/>
              </a:spcAft>
              <a:buSzPts val="1400"/>
              <a:buFont typeface="Space Grotesk"/>
              <a:buChar char="○"/>
              <a:defRPr>
                <a:latin typeface="Space Grotesk"/>
                <a:ea typeface="Space Grotesk"/>
                <a:cs typeface="Space Grotesk"/>
                <a:sym typeface="Space Grotesk"/>
              </a:defRPr>
            </a:lvl5pPr>
            <a:lvl6pPr indent="-317500" lvl="5" marL="2743200">
              <a:spcBef>
                <a:spcPts val="0"/>
              </a:spcBef>
              <a:spcAft>
                <a:spcPts val="0"/>
              </a:spcAft>
              <a:buSzPts val="1400"/>
              <a:buFont typeface="Space Grotesk"/>
              <a:buChar char="■"/>
              <a:defRPr>
                <a:latin typeface="Space Grotesk"/>
                <a:ea typeface="Space Grotesk"/>
                <a:cs typeface="Space Grotesk"/>
                <a:sym typeface="Space Grotesk"/>
              </a:defRPr>
            </a:lvl6pPr>
            <a:lvl7pPr indent="-317500" lvl="6" marL="3200400">
              <a:spcBef>
                <a:spcPts val="0"/>
              </a:spcBef>
              <a:spcAft>
                <a:spcPts val="0"/>
              </a:spcAft>
              <a:buSzPts val="1400"/>
              <a:buFont typeface="Space Grotesk"/>
              <a:buChar char="●"/>
              <a:defRPr>
                <a:latin typeface="Space Grotesk"/>
                <a:ea typeface="Space Grotesk"/>
                <a:cs typeface="Space Grotesk"/>
                <a:sym typeface="Space Grotesk"/>
              </a:defRPr>
            </a:lvl7pPr>
            <a:lvl8pPr indent="-317500" lvl="7" marL="3657600">
              <a:spcBef>
                <a:spcPts val="0"/>
              </a:spcBef>
              <a:spcAft>
                <a:spcPts val="0"/>
              </a:spcAft>
              <a:buSzPts val="1400"/>
              <a:buFont typeface="Space Grotesk"/>
              <a:buChar char="○"/>
              <a:defRPr>
                <a:latin typeface="Space Grotesk"/>
                <a:ea typeface="Space Grotesk"/>
                <a:cs typeface="Space Grotesk"/>
                <a:sym typeface="Space Grotesk"/>
              </a:defRPr>
            </a:lvl8pPr>
            <a:lvl9pPr indent="-317500" lvl="8" marL="4114800">
              <a:spcBef>
                <a:spcPts val="0"/>
              </a:spcBef>
              <a:spcAft>
                <a:spcPts val="0"/>
              </a:spcAft>
              <a:buSzPts val="1400"/>
              <a:buFont typeface="Space Grotesk"/>
              <a:buChar char="■"/>
              <a:defRPr>
                <a:latin typeface="Space Grotesk"/>
                <a:ea typeface="Space Grotesk"/>
                <a:cs typeface="Space Grotesk"/>
                <a:sym typeface="Space Grotesk"/>
              </a:defRPr>
            </a:lvl9pPr>
          </a:lstStyle>
          <a:p/>
        </p:txBody>
      </p:sp>
      <p:grpSp>
        <p:nvGrpSpPr>
          <p:cNvPr id="345" name="Google Shape;345;p31"/>
          <p:cNvGrpSpPr/>
          <p:nvPr/>
        </p:nvGrpSpPr>
        <p:grpSpPr>
          <a:xfrm>
            <a:off x="8663998" y="179528"/>
            <a:ext cx="202208" cy="201860"/>
            <a:chOff x="1294323" y="449402"/>
            <a:chExt cx="444608" cy="443844"/>
          </a:xfrm>
        </p:grpSpPr>
        <p:sp>
          <p:nvSpPr>
            <p:cNvPr id="346" name="Google Shape;346;p3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7" name="Google Shape;347;p3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8" name="Google Shape;348;p3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49" name="Google Shape;349;p3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50" name="Google Shape;350;p3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51" name="Google Shape;351;p3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0">
          <p15:clr>
            <a:schemeClr val="accent4"/>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bg>
      <p:bgPr>
        <a:solidFill>
          <a:schemeClr val="accent1"/>
        </a:solidFill>
      </p:bgPr>
    </p:bg>
    <p:spTree>
      <p:nvGrpSpPr>
        <p:cNvPr id="4818" name="Shape 4818"/>
        <p:cNvGrpSpPr/>
        <p:nvPr/>
      </p:nvGrpSpPr>
      <p:grpSpPr>
        <a:xfrm>
          <a:off x="0" y="0"/>
          <a:ext cx="0" cy="0"/>
          <a:chOff x="0" y="0"/>
          <a:chExt cx="0" cy="0"/>
        </a:xfrm>
      </p:grpSpPr>
      <p:grpSp>
        <p:nvGrpSpPr>
          <p:cNvPr id="4819" name="Google Shape;4819;p297"/>
          <p:cNvGrpSpPr/>
          <p:nvPr/>
        </p:nvGrpSpPr>
        <p:grpSpPr>
          <a:xfrm>
            <a:off x="-10" y="3770439"/>
            <a:ext cx="9143997" cy="1371564"/>
            <a:chOff x="-10" y="3735321"/>
            <a:chExt cx="9139427" cy="1408177"/>
          </a:xfrm>
        </p:grpSpPr>
        <p:pic>
          <p:nvPicPr>
            <p:cNvPr id="4820" name="Google Shape;4820;p297"/>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4821" name="Google Shape;4821;p297"/>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4822" name="Google Shape;4822;p297"/>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grpSp>
        <p:nvGrpSpPr>
          <p:cNvPr id="4823" name="Google Shape;4823;p297"/>
          <p:cNvGrpSpPr/>
          <p:nvPr/>
        </p:nvGrpSpPr>
        <p:grpSpPr>
          <a:xfrm>
            <a:off x="-10" y="3770439"/>
            <a:ext cx="6097524" cy="1371564"/>
            <a:chOff x="-10" y="3735321"/>
            <a:chExt cx="6094477" cy="1408177"/>
          </a:xfrm>
        </p:grpSpPr>
        <p:pic>
          <p:nvPicPr>
            <p:cNvPr id="4824" name="Google Shape;4824;p297"/>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4825" name="Google Shape;4825;p297"/>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grpSp>
      <p:sp>
        <p:nvSpPr>
          <p:cNvPr id="4826" name="Google Shape;4826;p297"/>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2024</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27" name="Google Shape;4827;p297"/>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a:lnSpc>
                <a:spcPct val="74000"/>
              </a:lnSpc>
              <a:spcBef>
                <a:spcPts val="0"/>
              </a:spcBef>
              <a:spcAft>
                <a:spcPts val="0"/>
              </a:spcAft>
              <a:buClr>
                <a:schemeClr val="dk1"/>
              </a:buClr>
              <a:buSzPts val="4400"/>
              <a:buNone/>
              <a:defRPr b="1" i="0" sz="4400" u="none" cap="none" strike="noStrike">
                <a:solidFill>
                  <a:schemeClr val="dk1"/>
                </a:solidFill>
              </a:defRPr>
            </a:lvl1pPr>
            <a:lvl2pPr lvl="1">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4828" name="Google Shape;4828;p297"/>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b="0" i="0" sz="18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829" name="Google Shape;4829;p297"/>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b="0" i="0" sz="14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830" name="Google Shape;4830;p297"/>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
        <p:nvSpPr>
          <p:cNvPr id="4831" name="Google Shape;4831;p297"/>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4832" name="Shape 4832"/>
        <p:cNvGrpSpPr/>
        <p:nvPr/>
      </p:nvGrpSpPr>
      <p:grpSpPr>
        <a:xfrm>
          <a:off x="0" y="0"/>
          <a:ext cx="0" cy="0"/>
          <a:chOff x="0" y="0"/>
          <a:chExt cx="0" cy="0"/>
        </a:xfrm>
      </p:grpSpPr>
      <p:grpSp>
        <p:nvGrpSpPr>
          <p:cNvPr id="4833" name="Google Shape;4833;p298"/>
          <p:cNvGrpSpPr/>
          <p:nvPr/>
        </p:nvGrpSpPr>
        <p:grpSpPr>
          <a:xfrm>
            <a:off x="-2" y="2914850"/>
            <a:ext cx="9143627" cy="2228425"/>
            <a:chOff x="-834856" y="2711517"/>
            <a:chExt cx="9978858" cy="2431981"/>
          </a:xfrm>
        </p:grpSpPr>
        <p:pic>
          <p:nvPicPr>
            <p:cNvPr id="4834" name="Google Shape;4834;p298"/>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4835" name="Google Shape;4835;p298"/>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4836" name="Google Shape;4836;p29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2024</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4837" name="Google Shape;4837;p298"/>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a:lnSpc>
                <a:spcPct val="74000"/>
              </a:lnSpc>
              <a:spcBef>
                <a:spcPts val="0"/>
              </a:spcBef>
              <a:spcAft>
                <a:spcPts val="0"/>
              </a:spcAft>
              <a:buClr>
                <a:schemeClr val="dk1"/>
              </a:buClr>
              <a:buSzPts val="4400"/>
              <a:buNone/>
              <a:defRPr b="1" i="0" sz="4400" u="none" cap="none" strike="noStrike">
                <a:solidFill>
                  <a:schemeClr val="dk1"/>
                </a:solidFill>
              </a:defRPr>
            </a:lvl1pPr>
            <a:lvl2pPr lvl="1">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4838" name="Google Shape;4838;p29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b="0" i="0" sz="18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839" name="Google Shape;4839;p29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b="0" i="0" sz="14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840" name="Google Shape;4840;p29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
        <p:nvSpPr>
          <p:cNvPr id="4841" name="Google Shape;4841;p298"/>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4842" name="Shape 4842"/>
        <p:cNvGrpSpPr/>
        <p:nvPr/>
      </p:nvGrpSpPr>
      <p:grpSpPr>
        <a:xfrm>
          <a:off x="0" y="0"/>
          <a:ext cx="0" cy="0"/>
          <a:chOff x="0" y="0"/>
          <a:chExt cx="0" cy="0"/>
        </a:xfrm>
      </p:grpSpPr>
      <p:sp>
        <p:nvSpPr>
          <p:cNvPr id="4843" name="Google Shape;4843;p29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844" name="Google Shape;4844;p299"/>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2024</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4845" name="Google Shape;4845;p299"/>
          <p:cNvSpPr txBox="1"/>
          <p:nvPr>
            <p:ph type="title"/>
          </p:nvPr>
        </p:nvSpPr>
        <p:spPr>
          <a:xfrm>
            <a:off x="366600" y="1188720"/>
            <a:ext cx="5394900" cy="1920300"/>
          </a:xfrm>
          <a:prstGeom prst="rect">
            <a:avLst/>
          </a:prstGeom>
          <a:noFill/>
          <a:ln>
            <a:noFill/>
          </a:ln>
        </p:spPr>
        <p:txBody>
          <a:bodyPr anchorCtr="0" anchor="b" bIns="91425" lIns="91425" spcFirstLastPara="1" rIns="91425" wrap="square" tIns="91425">
            <a:noAutofit/>
          </a:bodyPr>
          <a:lstStyle>
            <a:lvl1pPr lvl="0" marR="0">
              <a:lnSpc>
                <a:spcPct val="74000"/>
              </a:lnSpc>
              <a:spcBef>
                <a:spcPts val="0"/>
              </a:spcBef>
              <a:spcAft>
                <a:spcPts val="0"/>
              </a:spcAft>
              <a:buClr>
                <a:schemeClr val="dk1"/>
              </a:buClr>
              <a:buSzPts val="4400"/>
              <a:buNone/>
              <a:defRPr b="1" i="0" sz="44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846" name="Google Shape;4846;p299"/>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b="0" i="0" sz="18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847" name="Google Shape;4847;p299"/>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48" name="Google Shape;4848;p299"/>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b="0" i="0" sz="14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849" name="Google Shape;4849;p299"/>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
        <p:nvSpPr>
          <p:cNvPr id="4850" name="Google Shape;4850;p299"/>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1 (No Graphics)">
  <p:cSld name="Quote - Violet_1_1">
    <p:bg>
      <p:bgPr>
        <a:solidFill>
          <a:schemeClr val="dk2"/>
        </a:solidFill>
      </p:bgPr>
    </p:bg>
    <p:spTree>
      <p:nvGrpSpPr>
        <p:cNvPr id="4851" name="Shape 4851"/>
        <p:cNvGrpSpPr/>
        <p:nvPr/>
      </p:nvGrpSpPr>
      <p:grpSpPr>
        <a:xfrm>
          <a:off x="0" y="0"/>
          <a:ext cx="0" cy="0"/>
          <a:chOff x="0" y="0"/>
          <a:chExt cx="0" cy="0"/>
        </a:xfrm>
      </p:grpSpPr>
      <p:sp>
        <p:nvSpPr>
          <p:cNvPr id="4852" name="Google Shape;4852;p30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a:lnSpc>
                <a:spcPct val="74000"/>
              </a:lnSpc>
              <a:spcBef>
                <a:spcPts val="10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
        <p:nvSpPr>
          <p:cNvPr id="4853" name="Google Shape;4853;p30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2024</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54" name="Google Shape;4854;p30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55" name="Google Shape;4855;p300"/>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4856" name="Shape 4856"/>
        <p:cNvGrpSpPr/>
        <p:nvPr/>
      </p:nvGrpSpPr>
      <p:grpSpPr>
        <a:xfrm>
          <a:off x="0" y="0"/>
          <a:ext cx="0" cy="0"/>
          <a:chOff x="0" y="0"/>
          <a:chExt cx="0" cy="0"/>
        </a:xfrm>
      </p:grpSpPr>
      <p:sp>
        <p:nvSpPr>
          <p:cNvPr id="4857" name="Google Shape;4857;p30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a:lnSpc>
                <a:spcPct val="74000"/>
              </a:lnSpc>
              <a:spcBef>
                <a:spcPts val="10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
        <p:nvSpPr>
          <p:cNvPr id="4858" name="Google Shape;4858;p30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2024</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59" name="Google Shape;4859;p30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4860" name="Google Shape;4860;p301"/>
          <p:cNvGrpSpPr/>
          <p:nvPr/>
        </p:nvGrpSpPr>
        <p:grpSpPr>
          <a:xfrm>
            <a:off x="-10" y="3770439"/>
            <a:ext cx="9143997" cy="1371564"/>
            <a:chOff x="-10" y="3735321"/>
            <a:chExt cx="9139427" cy="1408177"/>
          </a:xfrm>
        </p:grpSpPr>
        <p:pic>
          <p:nvPicPr>
            <p:cNvPr id="4861" name="Google Shape;4861;p301"/>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4862" name="Google Shape;4862;p301"/>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4863" name="Google Shape;4863;p301"/>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4864" name="Google Shape;4864;p301"/>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4865" name="Shape 4865"/>
        <p:cNvGrpSpPr/>
        <p:nvPr/>
      </p:nvGrpSpPr>
      <p:grpSpPr>
        <a:xfrm>
          <a:off x="0" y="0"/>
          <a:ext cx="0" cy="0"/>
          <a:chOff x="0" y="0"/>
          <a:chExt cx="0" cy="0"/>
        </a:xfrm>
      </p:grpSpPr>
      <p:sp>
        <p:nvSpPr>
          <p:cNvPr id="4866" name="Google Shape;4866;p30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rmAutofit/>
          </a:bodyPr>
          <a:lstStyle>
            <a:lvl1pPr indent="-228600" lvl="0" marL="457200">
              <a:lnSpc>
                <a:spcPct val="74000"/>
              </a:lnSpc>
              <a:spcBef>
                <a:spcPts val="0"/>
              </a:spcBef>
              <a:spcAft>
                <a:spcPts val="0"/>
              </a:spcAft>
              <a:buClr>
                <a:schemeClr val="lt1"/>
              </a:buClr>
              <a:buSzPts val="4000"/>
              <a:buNone/>
              <a:defRPr b="1" sz="4000" cap="none">
                <a:solidFill>
                  <a:schemeClr val="lt1"/>
                </a:solidFill>
                <a:latin typeface="Arial"/>
                <a:ea typeface="Arial"/>
                <a:cs typeface="Arial"/>
                <a:sym typeface="Arial"/>
              </a:defRPr>
            </a:lvl1pPr>
            <a:lvl2pPr indent="-342900" lvl="1" marL="914400">
              <a:lnSpc>
                <a:spcPct val="74000"/>
              </a:lnSpc>
              <a:spcBef>
                <a:spcPts val="10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
        <p:nvSpPr>
          <p:cNvPr id="4867" name="Google Shape;4867;p30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2024</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68" name="Google Shape;4868;p30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4869" name="Google Shape;4869;p302"/>
          <p:cNvGrpSpPr/>
          <p:nvPr/>
        </p:nvGrpSpPr>
        <p:grpSpPr>
          <a:xfrm>
            <a:off x="4" y="1803975"/>
            <a:ext cx="9143996" cy="3339526"/>
            <a:chOff x="4" y="1803975"/>
            <a:chExt cx="9143996" cy="3339526"/>
          </a:xfrm>
        </p:grpSpPr>
        <p:pic>
          <p:nvPicPr>
            <p:cNvPr id="4870" name="Google Shape;4870;p302"/>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4871" name="Google Shape;4871;p302"/>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
        <p:nvSpPr>
          <p:cNvPr id="4872" name="Google Shape;4872;p302"/>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4873" name="Shape 4873"/>
        <p:cNvGrpSpPr/>
        <p:nvPr/>
      </p:nvGrpSpPr>
      <p:grpSpPr>
        <a:xfrm>
          <a:off x="0" y="0"/>
          <a:ext cx="0" cy="0"/>
          <a:chOff x="0" y="0"/>
          <a:chExt cx="0" cy="0"/>
        </a:xfrm>
      </p:grpSpPr>
      <p:sp>
        <p:nvSpPr>
          <p:cNvPr id="4874" name="Google Shape;4874;p303"/>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a:lnSpc>
                <a:spcPct val="100000"/>
              </a:lnSpc>
              <a:spcBef>
                <a:spcPts val="0"/>
              </a:spcBef>
              <a:spcAft>
                <a:spcPts val="0"/>
              </a:spcAft>
              <a:buClr>
                <a:schemeClr val="dk1"/>
              </a:buClr>
              <a:buSzPts val="4200"/>
              <a:buNone/>
              <a:defRPr sz="4200" cap="none">
                <a:solidFill>
                  <a:schemeClr val="dk1"/>
                </a:solidFill>
              </a:defRPr>
            </a:lvl1pPr>
            <a:lvl2pPr indent="-342900" lvl="1" marL="914400">
              <a:lnSpc>
                <a:spcPct val="100000"/>
              </a:lnSpc>
              <a:spcBef>
                <a:spcPts val="1000"/>
              </a:spcBef>
              <a:spcAft>
                <a:spcPts val="0"/>
              </a:spcAft>
              <a:buClr>
                <a:schemeClr val="dk1"/>
              </a:buClr>
              <a:buSzPts val="1800"/>
              <a:buChar char="•"/>
              <a:defRPr>
                <a:solidFill>
                  <a:schemeClr val="dk1"/>
                </a:solidFill>
              </a:defRPr>
            </a:lvl2pPr>
            <a:lvl3pPr indent="-342900" lvl="2" marL="1371600">
              <a:lnSpc>
                <a:spcPct val="100000"/>
              </a:lnSpc>
              <a:spcBef>
                <a:spcPts val="1000"/>
              </a:spcBef>
              <a:spcAft>
                <a:spcPts val="0"/>
              </a:spcAft>
              <a:buClr>
                <a:schemeClr val="dk1"/>
              </a:buClr>
              <a:buSzPts val="1800"/>
              <a:buChar char="•"/>
              <a:defRPr>
                <a:solidFill>
                  <a:schemeClr val="dk1"/>
                </a:solidFill>
              </a:defRPr>
            </a:lvl3pPr>
            <a:lvl4pPr indent="-342900" lvl="3" marL="1828800">
              <a:lnSpc>
                <a:spcPct val="100000"/>
              </a:lnSpc>
              <a:spcBef>
                <a:spcPts val="1000"/>
              </a:spcBef>
              <a:spcAft>
                <a:spcPts val="0"/>
              </a:spcAft>
              <a:buClr>
                <a:schemeClr val="dk1"/>
              </a:buClr>
              <a:buSzPts val="1800"/>
              <a:buChar char="•"/>
              <a:defRPr>
                <a:solidFill>
                  <a:schemeClr val="dk1"/>
                </a:solidFill>
              </a:defRPr>
            </a:lvl4pPr>
            <a:lvl5pPr indent="-342900" lvl="4" marL="2286000">
              <a:lnSpc>
                <a:spcPct val="100000"/>
              </a:lnSpc>
              <a:spcBef>
                <a:spcPts val="1000"/>
              </a:spcBef>
              <a:spcAft>
                <a:spcPts val="0"/>
              </a:spcAft>
              <a:buClr>
                <a:schemeClr val="dk1"/>
              </a:buClr>
              <a:buSzPts val="1800"/>
              <a:buChar char="•"/>
              <a:defRPr>
                <a:solidFill>
                  <a:schemeClr val="dk1"/>
                </a:solidFill>
              </a:defRPr>
            </a:lvl5pPr>
            <a:lvl6pPr indent="-342900" lvl="5" marL="2743200">
              <a:lnSpc>
                <a:spcPct val="100000"/>
              </a:lnSpc>
              <a:spcBef>
                <a:spcPts val="1000"/>
              </a:spcBef>
              <a:spcAft>
                <a:spcPts val="0"/>
              </a:spcAft>
              <a:buClr>
                <a:schemeClr val="dk1"/>
              </a:buClr>
              <a:buSzPts val="1800"/>
              <a:buChar char="•"/>
              <a:defRPr>
                <a:solidFill>
                  <a:schemeClr val="dk1"/>
                </a:solidFill>
              </a:defRPr>
            </a:lvl6pPr>
            <a:lvl7pPr indent="-342900" lvl="6" marL="3200400">
              <a:lnSpc>
                <a:spcPct val="100000"/>
              </a:lnSpc>
              <a:spcBef>
                <a:spcPts val="1000"/>
              </a:spcBef>
              <a:spcAft>
                <a:spcPts val="0"/>
              </a:spcAft>
              <a:buClr>
                <a:schemeClr val="dk1"/>
              </a:buClr>
              <a:buSzPts val="1800"/>
              <a:buChar char="•"/>
              <a:defRPr>
                <a:solidFill>
                  <a:schemeClr val="dk1"/>
                </a:solidFill>
              </a:defRPr>
            </a:lvl7pPr>
            <a:lvl8pPr indent="-342900" lvl="7" marL="3657600">
              <a:lnSpc>
                <a:spcPct val="100000"/>
              </a:lnSpc>
              <a:spcBef>
                <a:spcPts val="1000"/>
              </a:spcBef>
              <a:spcAft>
                <a:spcPts val="0"/>
              </a:spcAft>
              <a:buClr>
                <a:schemeClr val="dk1"/>
              </a:buClr>
              <a:buSzPts val="1800"/>
              <a:buChar char="•"/>
              <a:defRPr>
                <a:solidFill>
                  <a:schemeClr val="dk1"/>
                </a:solidFill>
              </a:defRPr>
            </a:lvl8pPr>
            <a:lvl9pPr indent="-342900" lvl="8" marL="4114800">
              <a:lnSpc>
                <a:spcPct val="100000"/>
              </a:lnSpc>
              <a:spcBef>
                <a:spcPts val="1000"/>
              </a:spcBef>
              <a:spcAft>
                <a:spcPts val="1000"/>
              </a:spcAft>
              <a:buClr>
                <a:schemeClr val="dk1"/>
              </a:buClr>
              <a:buSzPts val="1800"/>
              <a:buChar char="•"/>
              <a:defRPr>
                <a:solidFill>
                  <a:schemeClr val="dk1"/>
                </a:solidFill>
              </a:defRPr>
            </a:lvl9pPr>
          </a:lstStyle>
          <a:p/>
        </p:txBody>
      </p:sp>
      <p:grpSp>
        <p:nvGrpSpPr>
          <p:cNvPr id="4875" name="Google Shape;4875;p303"/>
          <p:cNvGrpSpPr/>
          <p:nvPr/>
        </p:nvGrpSpPr>
        <p:grpSpPr>
          <a:xfrm>
            <a:off x="457209" y="474129"/>
            <a:ext cx="1177786" cy="857849"/>
            <a:chOff x="865451" y="2114550"/>
            <a:chExt cx="3399093" cy="2475755"/>
          </a:xfrm>
        </p:grpSpPr>
        <p:sp>
          <p:nvSpPr>
            <p:cNvPr id="4876" name="Google Shape;4876;p303"/>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77" name="Google Shape;4877;p303"/>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878" name="Google Shape;4878;p303"/>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600"/>
              <a:buNone/>
              <a:defRPr b="1" sz="1600">
                <a:solidFill>
                  <a:srgbClr val="5B5B5B"/>
                </a:solidFill>
              </a:defRPr>
            </a:lvl1pPr>
            <a:lvl2pPr lvl="1">
              <a:spcBef>
                <a:spcPts val="1000"/>
              </a:spcBef>
              <a:spcAft>
                <a:spcPts val="0"/>
              </a:spcAft>
              <a:buClr>
                <a:srgbClr val="5B5B5B"/>
              </a:buClr>
              <a:buSzPts val="1800"/>
              <a:buNone/>
              <a:defRPr b="1">
                <a:solidFill>
                  <a:srgbClr val="5B5B5B"/>
                </a:solidFill>
              </a:defRPr>
            </a:lvl2pPr>
            <a:lvl3pPr lvl="2">
              <a:spcBef>
                <a:spcPts val="1000"/>
              </a:spcBef>
              <a:spcAft>
                <a:spcPts val="0"/>
              </a:spcAft>
              <a:buClr>
                <a:srgbClr val="5B5B5B"/>
              </a:buClr>
              <a:buSzPts val="1400"/>
              <a:buNone/>
              <a:defRPr b="1">
                <a:solidFill>
                  <a:srgbClr val="5B5B5B"/>
                </a:solidFill>
              </a:defRPr>
            </a:lvl3pPr>
            <a:lvl4pPr lvl="3">
              <a:spcBef>
                <a:spcPts val="1000"/>
              </a:spcBef>
              <a:spcAft>
                <a:spcPts val="0"/>
              </a:spcAft>
              <a:buClr>
                <a:srgbClr val="5B5B5B"/>
              </a:buClr>
              <a:buSzPts val="1400"/>
              <a:buNone/>
              <a:defRPr b="1">
                <a:solidFill>
                  <a:srgbClr val="5B5B5B"/>
                </a:solidFill>
              </a:defRPr>
            </a:lvl4pPr>
            <a:lvl5pPr lvl="4">
              <a:spcBef>
                <a:spcPts val="1000"/>
              </a:spcBef>
              <a:spcAft>
                <a:spcPts val="0"/>
              </a:spcAft>
              <a:buClr>
                <a:srgbClr val="5B5B5B"/>
              </a:buClr>
              <a:buSzPts val="1400"/>
              <a:buNone/>
              <a:defRPr b="1">
                <a:solidFill>
                  <a:srgbClr val="5B5B5B"/>
                </a:solidFill>
              </a:defRPr>
            </a:lvl5pPr>
            <a:lvl6pPr lvl="5">
              <a:spcBef>
                <a:spcPts val="1000"/>
              </a:spcBef>
              <a:spcAft>
                <a:spcPts val="0"/>
              </a:spcAft>
              <a:buClr>
                <a:srgbClr val="5B5B5B"/>
              </a:buClr>
              <a:buSzPts val="1400"/>
              <a:buNone/>
              <a:defRPr b="1">
                <a:solidFill>
                  <a:srgbClr val="5B5B5B"/>
                </a:solidFill>
              </a:defRPr>
            </a:lvl6pPr>
            <a:lvl7pPr lvl="6">
              <a:spcBef>
                <a:spcPts val="1000"/>
              </a:spcBef>
              <a:spcAft>
                <a:spcPts val="0"/>
              </a:spcAft>
              <a:buClr>
                <a:srgbClr val="5B5B5B"/>
              </a:buClr>
              <a:buSzPts val="1400"/>
              <a:buNone/>
              <a:defRPr b="1">
                <a:solidFill>
                  <a:srgbClr val="5B5B5B"/>
                </a:solidFill>
              </a:defRPr>
            </a:lvl7pPr>
            <a:lvl8pPr lvl="7">
              <a:spcBef>
                <a:spcPts val="1000"/>
              </a:spcBef>
              <a:spcAft>
                <a:spcPts val="0"/>
              </a:spcAft>
              <a:buClr>
                <a:srgbClr val="5B5B5B"/>
              </a:buClr>
              <a:buSzPts val="1400"/>
              <a:buNone/>
              <a:defRPr b="1">
                <a:solidFill>
                  <a:srgbClr val="5B5B5B"/>
                </a:solidFill>
              </a:defRPr>
            </a:lvl8pPr>
            <a:lvl9pPr lvl="8">
              <a:spcBef>
                <a:spcPts val="1000"/>
              </a:spcBef>
              <a:spcAft>
                <a:spcPts val="1000"/>
              </a:spcAft>
              <a:buClr>
                <a:srgbClr val="5B5B5B"/>
              </a:buClr>
              <a:buSzPts val="1400"/>
              <a:buNone/>
              <a:defRPr b="1">
                <a:solidFill>
                  <a:srgbClr val="5B5B5B"/>
                </a:solidFill>
              </a:defRPr>
            </a:lvl9pPr>
          </a:lstStyle>
          <a:p/>
        </p:txBody>
      </p:sp>
      <p:sp>
        <p:nvSpPr>
          <p:cNvPr id="4879" name="Google Shape;4879;p30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80" name="Google Shape;4880;p30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881" name="Google Shape;4881;p303"/>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rgbClr val="929292"/>
                </a:solidFill>
              </a:rPr>
              <a:t>Do Not Distribute - Internal Only</a:t>
            </a:r>
            <a:endParaRPr sz="700">
              <a:solidFill>
                <a:srgbClr val="929292"/>
              </a:solidFill>
              <a:latin typeface="Arial"/>
              <a:ea typeface="Arial"/>
              <a:cs typeface="Arial"/>
              <a:sym typeface="Arial"/>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4882" name="Shape 4882"/>
        <p:cNvGrpSpPr/>
        <p:nvPr/>
      </p:nvGrpSpPr>
      <p:grpSpPr>
        <a:xfrm>
          <a:off x="0" y="0"/>
          <a:ext cx="0" cy="0"/>
          <a:chOff x="0" y="0"/>
          <a:chExt cx="0" cy="0"/>
        </a:xfrm>
      </p:grpSpPr>
      <p:sp>
        <p:nvSpPr>
          <p:cNvPr id="4883" name="Google Shape;4883;p304"/>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04"/>
          <p:cNvSpPr txBox="1"/>
          <p:nvPr>
            <p:ph type="title"/>
          </p:nvPr>
        </p:nvSpPr>
        <p:spPr>
          <a:xfrm>
            <a:off x="366550" y="228600"/>
            <a:ext cx="8320200" cy="6858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885" name="Google Shape;4885;p30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2024</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86" name="Google Shape;4886;p30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87" name="Google Shape;4887;p30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04"/>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p:bg>
      <p:bgPr>
        <a:solidFill>
          <a:schemeClr val="accent1"/>
        </a:solidFill>
      </p:bgPr>
    </p:bg>
    <p:spTree>
      <p:nvGrpSpPr>
        <p:cNvPr id="4889" name="Shape 4889"/>
        <p:cNvGrpSpPr/>
        <p:nvPr/>
      </p:nvGrpSpPr>
      <p:grpSpPr>
        <a:xfrm>
          <a:off x="0" y="0"/>
          <a:ext cx="0" cy="0"/>
          <a:chOff x="0" y="0"/>
          <a:chExt cx="0" cy="0"/>
        </a:xfrm>
      </p:grpSpPr>
      <p:sp>
        <p:nvSpPr>
          <p:cNvPr id="4890" name="Google Shape;4890;p305"/>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
        <p:nvSpPr>
          <p:cNvPr id="4891" name="Google Shape;4891;p305"/>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a:lnSpc>
                <a:spcPct val="100000"/>
              </a:lnSpc>
              <a:spcBef>
                <a:spcPts val="100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
        <p:nvSpPr>
          <p:cNvPr id="4892" name="Google Shape;4892;p305"/>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2024</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93" name="Google Shape;4893;p305"/>
          <p:cNvSpPr/>
          <p:nvPr/>
        </p:nvSpPr>
        <p:spPr>
          <a:xfrm>
            <a:off x="5917776" y="1776875"/>
            <a:ext cx="4395610" cy="4179094"/>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alpha val="139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94" name="Google Shape;4894;p305"/>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4895" name="Shape 4895"/>
        <p:cNvGrpSpPr/>
        <p:nvPr/>
      </p:nvGrpSpPr>
      <p:grpSpPr>
        <a:xfrm>
          <a:off x="0" y="0"/>
          <a:ext cx="0" cy="0"/>
          <a:chOff x="0" y="0"/>
          <a:chExt cx="0" cy="0"/>
        </a:xfrm>
      </p:grpSpPr>
      <p:sp>
        <p:nvSpPr>
          <p:cNvPr id="4896" name="Google Shape;4896;p306"/>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
        <p:nvSpPr>
          <p:cNvPr id="4897" name="Google Shape;4897;p306"/>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rmAutofit/>
          </a:bodyPr>
          <a:lstStyle>
            <a:lvl1pPr indent="-228600" lvl="0" marL="457200">
              <a:lnSpc>
                <a:spcPct val="100000"/>
              </a:lnSpc>
              <a:spcBef>
                <a:spcPts val="0"/>
              </a:spcBef>
              <a:spcAft>
                <a:spcPts val="0"/>
              </a:spcAft>
              <a:buClr>
                <a:schemeClr val="lt1"/>
              </a:buClr>
              <a:buSzPts val="5200"/>
              <a:buNone/>
              <a:defRPr b="1" sz="5200" cap="none">
                <a:solidFill>
                  <a:schemeClr val="lt1"/>
                </a:solidFill>
                <a:latin typeface="Arial"/>
                <a:ea typeface="Arial"/>
                <a:cs typeface="Arial"/>
                <a:sym typeface="Arial"/>
              </a:defRPr>
            </a:lvl1pPr>
            <a:lvl2pPr indent="-342900" lvl="1" marL="914400">
              <a:lnSpc>
                <a:spcPct val="100000"/>
              </a:lnSpc>
              <a:spcBef>
                <a:spcPts val="100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
        <p:nvSpPr>
          <p:cNvPr id="4898" name="Google Shape;4898;p306"/>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2024</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4899" name="Google Shape;4899;p306"/>
          <p:cNvGrpSpPr/>
          <p:nvPr/>
        </p:nvGrpSpPr>
        <p:grpSpPr>
          <a:xfrm>
            <a:off x="-10" y="3770439"/>
            <a:ext cx="9143997" cy="1371564"/>
            <a:chOff x="-10" y="3735321"/>
            <a:chExt cx="9139427" cy="1408177"/>
          </a:xfrm>
        </p:grpSpPr>
        <p:pic>
          <p:nvPicPr>
            <p:cNvPr id="4900" name="Google Shape;4900;p306"/>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4901" name="Google Shape;4901;p306"/>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4902" name="Google Shape;4902;p306"/>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4903" name="Google Shape;4903;p306"/>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1">
  <p:cSld name="Blank_1">
    <p:bg>
      <p:bgPr>
        <a:solidFill>
          <a:schemeClr val="lt1"/>
        </a:solidFill>
      </p:bgPr>
    </p:bg>
    <p:spTree>
      <p:nvGrpSpPr>
        <p:cNvPr id="352" name="Shape 352"/>
        <p:cNvGrpSpPr/>
        <p:nvPr/>
      </p:nvGrpSpPr>
      <p:grpSpPr>
        <a:xfrm>
          <a:off x="0" y="0"/>
          <a:ext cx="0" cy="0"/>
          <a:chOff x="0" y="0"/>
          <a:chExt cx="0" cy="0"/>
        </a:xfrm>
      </p:grpSpPr>
      <p:sp>
        <p:nvSpPr>
          <p:cNvPr id="353" name="Google Shape;353;p32"/>
          <p:cNvSpPr txBox="1"/>
          <p:nvPr>
            <p:ph type="title"/>
          </p:nvPr>
        </p:nvSpPr>
        <p:spPr>
          <a:xfrm>
            <a:off x="213550" y="1121300"/>
            <a:ext cx="2071200" cy="4068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2200"/>
              <a:buFont typeface="Space Grotesk"/>
              <a:buNone/>
              <a:defRPr sz="2200">
                <a:latin typeface="Space Grotesk"/>
                <a:ea typeface="Space Grotesk"/>
                <a:cs typeface="Space Grotesk"/>
                <a:sym typeface="Space Grotesk"/>
              </a:defRPr>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354" name="Google Shape;354;p3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32"/>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356" name="Google Shape;356;p32"/>
          <p:cNvSpPr txBox="1"/>
          <p:nvPr>
            <p:ph idx="1" type="body"/>
          </p:nvPr>
        </p:nvSpPr>
        <p:spPr>
          <a:xfrm>
            <a:off x="4749050" y="1144975"/>
            <a:ext cx="4112100" cy="3326400"/>
          </a:xfrm>
          <a:prstGeom prst="rect">
            <a:avLst/>
          </a:prstGeom>
          <a:noFill/>
          <a:ln>
            <a:noFill/>
          </a:ln>
        </p:spPr>
        <p:txBody>
          <a:bodyPr anchorCtr="0" anchor="t" bIns="91425" lIns="0" spcFirstLastPara="1" rIns="91425" wrap="square" tIns="91425">
            <a:noAutofit/>
          </a:bodyPr>
          <a:lstStyle>
            <a:lvl1pPr indent="-317500" lvl="0" marL="457200">
              <a:spcBef>
                <a:spcPts val="0"/>
              </a:spcBef>
              <a:spcAft>
                <a:spcPts val="0"/>
              </a:spcAft>
              <a:buSzPts val="1400"/>
              <a:buFont typeface="Space Grotesk"/>
              <a:buAutoNum type="arabicPeriod"/>
              <a:defRPr>
                <a:latin typeface="Space Grotesk"/>
                <a:ea typeface="Space Grotesk"/>
                <a:cs typeface="Space Grotesk"/>
                <a:sym typeface="Space Grotesk"/>
              </a:defRPr>
            </a:lvl1pPr>
            <a:lvl2pPr indent="-317500" lvl="1" marL="914400">
              <a:spcBef>
                <a:spcPts val="0"/>
              </a:spcBef>
              <a:spcAft>
                <a:spcPts val="0"/>
              </a:spcAft>
              <a:buSzPts val="1400"/>
              <a:buFont typeface="Space Grotesk"/>
              <a:buAutoNum type="alphaLcPeriod"/>
              <a:defRPr>
                <a:latin typeface="Space Grotesk"/>
                <a:ea typeface="Space Grotesk"/>
                <a:cs typeface="Space Grotesk"/>
                <a:sym typeface="Space Grotesk"/>
              </a:defRPr>
            </a:lvl2pPr>
            <a:lvl3pPr indent="-317500" lvl="2" marL="1371600">
              <a:spcBef>
                <a:spcPts val="0"/>
              </a:spcBef>
              <a:spcAft>
                <a:spcPts val="0"/>
              </a:spcAft>
              <a:buSzPts val="1400"/>
              <a:buFont typeface="Space Grotesk"/>
              <a:buAutoNum type="romanLcPeriod"/>
              <a:defRPr>
                <a:latin typeface="Space Grotesk"/>
                <a:ea typeface="Space Grotesk"/>
                <a:cs typeface="Space Grotesk"/>
                <a:sym typeface="Space Grotesk"/>
              </a:defRPr>
            </a:lvl3pPr>
            <a:lvl4pPr indent="-317500" lvl="3" marL="1828800">
              <a:spcBef>
                <a:spcPts val="0"/>
              </a:spcBef>
              <a:spcAft>
                <a:spcPts val="0"/>
              </a:spcAft>
              <a:buSzPts val="1400"/>
              <a:buFont typeface="Space Grotesk"/>
              <a:buAutoNum type="arabicPeriod"/>
              <a:defRPr>
                <a:latin typeface="Space Grotesk"/>
                <a:ea typeface="Space Grotesk"/>
                <a:cs typeface="Space Grotesk"/>
                <a:sym typeface="Space Grotesk"/>
              </a:defRPr>
            </a:lvl4pPr>
            <a:lvl5pPr indent="-317500" lvl="4" marL="2286000">
              <a:spcBef>
                <a:spcPts val="0"/>
              </a:spcBef>
              <a:spcAft>
                <a:spcPts val="0"/>
              </a:spcAft>
              <a:buSzPts val="1400"/>
              <a:buFont typeface="Space Grotesk"/>
              <a:buAutoNum type="alphaLcPeriod"/>
              <a:defRPr>
                <a:latin typeface="Space Grotesk"/>
                <a:ea typeface="Space Grotesk"/>
                <a:cs typeface="Space Grotesk"/>
                <a:sym typeface="Space Grotesk"/>
              </a:defRPr>
            </a:lvl5pPr>
            <a:lvl6pPr indent="-317500" lvl="5" marL="2743200">
              <a:spcBef>
                <a:spcPts val="0"/>
              </a:spcBef>
              <a:spcAft>
                <a:spcPts val="0"/>
              </a:spcAft>
              <a:buSzPts val="1400"/>
              <a:buFont typeface="Space Grotesk"/>
              <a:buAutoNum type="romanLcPeriod"/>
              <a:defRPr>
                <a:latin typeface="Space Grotesk"/>
                <a:ea typeface="Space Grotesk"/>
                <a:cs typeface="Space Grotesk"/>
                <a:sym typeface="Space Grotesk"/>
              </a:defRPr>
            </a:lvl6pPr>
            <a:lvl7pPr indent="-317500" lvl="6" marL="3200400">
              <a:spcBef>
                <a:spcPts val="0"/>
              </a:spcBef>
              <a:spcAft>
                <a:spcPts val="0"/>
              </a:spcAft>
              <a:buSzPts val="1400"/>
              <a:buFont typeface="Space Grotesk"/>
              <a:buAutoNum type="arabicPeriod"/>
              <a:defRPr>
                <a:latin typeface="Space Grotesk"/>
                <a:ea typeface="Space Grotesk"/>
                <a:cs typeface="Space Grotesk"/>
                <a:sym typeface="Space Grotesk"/>
              </a:defRPr>
            </a:lvl7pPr>
            <a:lvl8pPr indent="-317500" lvl="7" marL="3657600">
              <a:spcBef>
                <a:spcPts val="0"/>
              </a:spcBef>
              <a:spcAft>
                <a:spcPts val="0"/>
              </a:spcAft>
              <a:buSzPts val="1400"/>
              <a:buFont typeface="Space Grotesk"/>
              <a:buAutoNum type="alphaLcPeriod"/>
              <a:defRPr>
                <a:latin typeface="Space Grotesk"/>
                <a:ea typeface="Space Grotesk"/>
                <a:cs typeface="Space Grotesk"/>
                <a:sym typeface="Space Grotesk"/>
              </a:defRPr>
            </a:lvl8pPr>
            <a:lvl9pPr indent="-317500" lvl="8" marL="4114800">
              <a:spcBef>
                <a:spcPts val="0"/>
              </a:spcBef>
              <a:spcAft>
                <a:spcPts val="0"/>
              </a:spcAft>
              <a:buSzPts val="1400"/>
              <a:buFont typeface="Space Grotesk"/>
              <a:buAutoNum type="romanLcPeriod"/>
              <a:defRPr>
                <a:latin typeface="Space Grotesk"/>
                <a:ea typeface="Space Grotesk"/>
                <a:cs typeface="Space Grotesk"/>
                <a:sym typeface="Space Grotesk"/>
              </a:defRPr>
            </a:lvl9pPr>
          </a:lstStyle>
          <a:p/>
        </p:txBody>
      </p:sp>
      <p:grpSp>
        <p:nvGrpSpPr>
          <p:cNvPr id="357" name="Google Shape;357;p32"/>
          <p:cNvGrpSpPr/>
          <p:nvPr/>
        </p:nvGrpSpPr>
        <p:grpSpPr>
          <a:xfrm>
            <a:off x="8663998" y="179528"/>
            <a:ext cx="202208" cy="201860"/>
            <a:chOff x="1294323" y="449402"/>
            <a:chExt cx="444608" cy="443844"/>
          </a:xfrm>
        </p:grpSpPr>
        <p:sp>
          <p:nvSpPr>
            <p:cNvPr id="358" name="Google Shape;358;p3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59" name="Google Shape;359;p3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0" name="Google Shape;360;p3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1" name="Google Shape;361;p3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2" name="Google Shape;362;p3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63" name="Google Shape;363;p3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0">
          <p15:clr>
            <a:schemeClr val="accent4"/>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ght 1">
  <p:cSld name="Title - Light_1">
    <p:spTree>
      <p:nvGrpSpPr>
        <p:cNvPr id="4904" name="Shape 4904"/>
        <p:cNvGrpSpPr/>
        <p:nvPr/>
      </p:nvGrpSpPr>
      <p:grpSpPr>
        <a:xfrm>
          <a:off x="0" y="0"/>
          <a:ext cx="0" cy="0"/>
          <a:chOff x="0" y="0"/>
          <a:chExt cx="0" cy="0"/>
        </a:xfrm>
      </p:grpSpPr>
      <p:pic>
        <p:nvPicPr>
          <p:cNvPr id="4905" name="Google Shape;4905;p307"/>
          <p:cNvPicPr preferRelativeResize="0"/>
          <p:nvPr/>
        </p:nvPicPr>
        <p:blipFill rotWithShape="1">
          <a:blip r:embed="rId2">
            <a:alphaModFix/>
          </a:blip>
          <a:srcRect b="0" l="0" r="0" t="0"/>
          <a:stretch/>
        </p:blipFill>
        <p:spPr>
          <a:xfrm>
            <a:off x="0" y="0"/>
            <a:ext cx="9144003" cy="5143496"/>
          </a:xfrm>
          <a:prstGeom prst="rect">
            <a:avLst/>
          </a:prstGeom>
          <a:noFill/>
          <a:ln>
            <a:noFill/>
          </a:ln>
        </p:spPr>
      </p:pic>
      <p:sp>
        <p:nvSpPr>
          <p:cNvPr id="4906" name="Google Shape;4906;p307"/>
          <p:cNvSpPr/>
          <p:nvPr/>
        </p:nvSpPr>
        <p:spPr>
          <a:xfrm>
            <a:off x="476996" y="4868500"/>
            <a:ext cx="2724300" cy="1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2024 </a:t>
            </a:r>
            <a:r>
              <a:rPr b="0" i="0" lang="en" sz="600">
                <a:solidFill>
                  <a:schemeClr val="lt1"/>
                </a:solidFill>
                <a:latin typeface="Arial"/>
                <a:ea typeface="Arial"/>
                <a:cs typeface="Arial"/>
                <a:sym typeface="Arial"/>
              </a:rPr>
              <a:t>Snowflake Inc. All Rights Reserved - Internal Use Only</a:t>
            </a:r>
            <a:endParaRPr sz="600">
              <a:solidFill>
                <a:schemeClr val="lt1"/>
              </a:solidFill>
              <a:latin typeface="Arial"/>
              <a:ea typeface="Arial"/>
              <a:cs typeface="Arial"/>
              <a:sym typeface="Arial"/>
            </a:endParaRPr>
          </a:p>
        </p:txBody>
      </p:sp>
      <p:grpSp>
        <p:nvGrpSpPr>
          <p:cNvPr id="4907" name="Google Shape;4907;p307"/>
          <p:cNvGrpSpPr/>
          <p:nvPr/>
        </p:nvGrpSpPr>
        <p:grpSpPr>
          <a:xfrm>
            <a:off x="345152" y="4876022"/>
            <a:ext cx="135124" cy="133368"/>
            <a:chOff x="2940050" y="1514475"/>
            <a:chExt cx="4643437" cy="4583110"/>
          </a:xfrm>
        </p:grpSpPr>
        <p:sp>
          <p:nvSpPr>
            <p:cNvPr id="4908" name="Google Shape;4908;p307"/>
            <p:cNvSpPr/>
            <p:nvPr/>
          </p:nvSpPr>
          <p:spPr>
            <a:xfrm>
              <a:off x="5507038" y="1514475"/>
              <a:ext cx="1576386" cy="1741489"/>
            </a:xfrm>
            <a:custGeom>
              <a:rect b="b" l="l" r="r" t="t"/>
              <a:pathLst>
                <a:path extrusionOk="0" h="4837" w="4378">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4909" name="Google Shape;4909;p307"/>
            <p:cNvSpPr/>
            <p:nvPr/>
          </p:nvSpPr>
          <p:spPr>
            <a:xfrm>
              <a:off x="5970588" y="2924175"/>
              <a:ext cx="1612899" cy="1784347"/>
            </a:xfrm>
            <a:custGeom>
              <a:rect b="b" l="l" r="r" t="t"/>
              <a:pathLst>
                <a:path extrusionOk="0" h="4958" w="4479">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4910" name="Google Shape;4910;p307"/>
            <p:cNvSpPr/>
            <p:nvPr/>
          </p:nvSpPr>
          <p:spPr>
            <a:xfrm>
              <a:off x="5499100" y="4398963"/>
              <a:ext cx="1590674" cy="1698622"/>
            </a:xfrm>
            <a:custGeom>
              <a:rect b="b" l="l" r="r" t="t"/>
              <a:pathLst>
                <a:path extrusionOk="0" h="4720" w="4419">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4911" name="Google Shape;4911;p307"/>
            <p:cNvSpPr/>
            <p:nvPr/>
          </p:nvSpPr>
          <p:spPr>
            <a:xfrm>
              <a:off x="3435350" y="4359275"/>
              <a:ext cx="1571629" cy="1736721"/>
            </a:xfrm>
            <a:custGeom>
              <a:rect b="b" l="l" r="r" t="t"/>
              <a:pathLst>
                <a:path extrusionOk="0" h="4826" w="4367">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4912" name="Google Shape;4912;p307"/>
            <p:cNvSpPr/>
            <p:nvPr/>
          </p:nvSpPr>
          <p:spPr>
            <a:xfrm>
              <a:off x="2940050" y="2924175"/>
              <a:ext cx="1606554" cy="1771655"/>
            </a:xfrm>
            <a:custGeom>
              <a:rect b="b" l="l" r="r" t="t"/>
              <a:pathLst>
                <a:path extrusionOk="0" h="4920" w="4462">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4913" name="Google Shape;4913;p307"/>
            <p:cNvSpPr/>
            <p:nvPr/>
          </p:nvSpPr>
          <p:spPr>
            <a:xfrm>
              <a:off x="3424238" y="1514475"/>
              <a:ext cx="1598617" cy="1708145"/>
            </a:xfrm>
            <a:custGeom>
              <a:rect b="b" l="l" r="r" t="t"/>
              <a:pathLst>
                <a:path extrusionOk="0" h="4746" w="4439">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sp>
          <p:nvSpPr>
            <p:cNvPr id="4914" name="Google Shape;4914;p307"/>
            <p:cNvSpPr/>
            <p:nvPr/>
          </p:nvSpPr>
          <p:spPr>
            <a:xfrm>
              <a:off x="4724400" y="3267075"/>
              <a:ext cx="1071564" cy="1093786"/>
            </a:xfrm>
            <a:custGeom>
              <a:rect b="b" l="l" r="r" t="t"/>
              <a:pathLst>
                <a:path extrusionOk="0" h="3038" w="2977">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a:solidFill>
                  <a:schemeClr val="dk1"/>
                </a:solidFill>
                <a:latin typeface="Arial"/>
                <a:ea typeface="Arial"/>
                <a:cs typeface="Arial"/>
                <a:sym typeface="Arial"/>
              </a:endParaRPr>
            </a:p>
          </p:txBody>
        </p:sp>
      </p:grpSp>
      <p:sp>
        <p:nvSpPr>
          <p:cNvPr id="4915" name="Google Shape;4915;p307"/>
          <p:cNvSpPr/>
          <p:nvPr/>
        </p:nvSpPr>
        <p:spPr>
          <a:xfrm>
            <a:off x="3549750" y="4866925"/>
            <a:ext cx="2044500" cy="92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700">
                <a:solidFill>
                  <a:schemeClr val="lt1"/>
                </a:solidFill>
              </a:rPr>
              <a:t>Do Not Distribute - Internal Only</a:t>
            </a:r>
            <a:endParaRPr sz="700">
              <a:solidFill>
                <a:schemeClr val="lt1"/>
              </a:solidFill>
              <a:latin typeface="Arial"/>
              <a:ea typeface="Arial"/>
              <a:cs typeface="Arial"/>
              <a:sym typeface="Arial"/>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4">
  <p:cSld name="Divider 04">
    <p:bg>
      <p:bgPr>
        <a:blipFill>
          <a:blip r:embed="rId2">
            <a:alphaModFix/>
          </a:blip>
          <a:stretch>
            <a:fillRect/>
          </a:stretch>
        </a:blipFill>
      </p:bgPr>
    </p:bg>
    <p:spTree>
      <p:nvGrpSpPr>
        <p:cNvPr id="4916" name="Shape 4916"/>
        <p:cNvGrpSpPr/>
        <p:nvPr/>
      </p:nvGrpSpPr>
      <p:grpSpPr>
        <a:xfrm>
          <a:off x="0" y="0"/>
          <a:ext cx="0" cy="0"/>
          <a:chOff x="0" y="0"/>
          <a:chExt cx="0" cy="0"/>
        </a:xfrm>
      </p:grpSpPr>
      <p:sp>
        <p:nvSpPr>
          <p:cNvPr id="4917" name="Google Shape;4917;p30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918" name="Google Shape;4918;p30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1"/>
              </a:buClr>
              <a:buSzPts val="600"/>
              <a:buFont typeface="Arial"/>
              <a:buNone/>
            </a:pPr>
            <a:r>
              <a:rPr b="0" i="0" lang="en" sz="600">
                <a:solidFill>
                  <a:schemeClr val="lt1"/>
                </a:solidFill>
                <a:latin typeface="Arial"/>
                <a:ea typeface="Arial"/>
                <a:cs typeface="Arial"/>
                <a:sym typeface="Arial"/>
              </a:rPr>
              <a:t>© 202</a:t>
            </a:r>
            <a:r>
              <a:rPr lang="en" sz="600">
                <a:solidFill>
                  <a:schemeClr val="lt1"/>
                </a:solidFill>
              </a:rPr>
              <a:t>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919" name="Google Shape;4919;p308"/>
          <p:cNvSpPr txBox="1"/>
          <p:nvPr>
            <p:ph type="ctrTitle"/>
          </p:nvPr>
        </p:nvSpPr>
        <p:spPr>
          <a:xfrm>
            <a:off x="352600" y="1156626"/>
            <a:ext cx="6817800" cy="1490400"/>
          </a:xfrm>
          <a:prstGeom prst="rect">
            <a:avLst/>
          </a:prstGeom>
          <a:noFill/>
          <a:ln>
            <a:noFill/>
          </a:ln>
        </p:spPr>
        <p:txBody>
          <a:bodyPr anchorCtr="0" anchor="b" bIns="0" lIns="91450" spcFirstLastPara="1" rIns="45725" wrap="square" tIns="2285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Tree>
  </p:cSld>
  <p:clrMapOvr>
    <a:masterClrMapping/>
  </p:clrMapOvr>
  <p:extLst>
    <p:ext uri="{DCECCB84-F9BA-43D5-87BE-67443E8EF086}">
      <p15:sldGuideLst>
        <p15:guide id="1" orient="horz" pos="1596">
          <p15:clr>
            <a:srgbClr val="FBAE40"/>
          </p15:clr>
        </p15:guide>
        <p15:guide id="2" pos="288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1">
  <p:cSld name="Multi-use layout w/ 2-Line Title">
    <p:spTree>
      <p:nvGrpSpPr>
        <p:cNvPr id="4920" name="Shape 4920"/>
        <p:cNvGrpSpPr/>
        <p:nvPr/>
      </p:nvGrpSpPr>
      <p:grpSpPr>
        <a:xfrm>
          <a:off x="0" y="0"/>
          <a:ext cx="0" cy="0"/>
          <a:chOff x="0" y="0"/>
          <a:chExt cx="0" cy="0"/>
        </a:xfrm>
      </p:grpSpPr>
      <p:sp>
        <p:nvSpPr>
          <p:cNvPr id="4921" name="Google Shape;4921;p30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922" name="Google Shape;4922;p30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923" name="Google Shape;4923;p309"/>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
        <p:nvSpPr>
          <p:cNvPr id="4924" name="Google Shape;4924;p309"/>
          <p:cNvSpPr txBox="1"/>
          <p:nvPr>
            <p:ph type="title"/>
          </p:nvPr>
        </p:nvSpPr>
        <p:spPr>
          <a:xfrm>
            <a:off x="365760" y="274320"/>
            <a:ext cx="8321100" cy="365700"/>
          </a:xfrm>
          <a:prstGeom prst="rect">
            <a:avLst/>
          </a:prstGeom>
          <a:noFill/>
          <a:ln>
            <a:noFill/>
          </a:ln>
        </p:spPr>
        <p:txBody>
          <a:bodyPr anchorCtr="0" anchor="t" bIns="91450" lIns="91450" spcFirstLastPara="1" rIns="91450" wrap="square" tIns="91450">
            <a:noAutofit/>
          </a:bodyPr>
          <a:lstStyle>
            <a:lvl1pPr lvl="0" algn="l">
              <a:lnSpc>
                <a:spcPct val="85000"/>
              </a:lnSpc>
              <a:spcBef>
                <a:spcPts val="0"/>
              </a:spcBef>
              <a:spcAft>
                <a:spcPts val="0"/>
              </a:spcAft>
              <a:buClr>
                <a:schemeClr val="dk1"/>
              </a:buClr>
              <a:buSzPts val="2600"/>
              <a:buFont typeface="Arial"/>
              <a:buNone/>
              <a:defRPr i="0" u="none" cap="none" strike="noStrike">
                <a:solidFill>
                  <a:schemeClr val="dk1"/>
                </a:solidFill>
                <a:latin typeface="Arial"/>
                <a:ea typeface="Arial"/>
                <a:cs typeface="Arial"/>
                <a:sym typeface="Arial"/>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925" name="Google Shape;4925;p309"/>
          <p:cNvSpPr txBox="1"/>
          <p:nvPr>
            <p:ph idx="1" type="subTitle"/>
          </p:nvPr>
        </p:nvSpPr>
        <p:spPr>
          <a:xfrm>
            <a:off x="365760" y="1017445"/>
            <a:ext cx="8344800" cy="366000"/>
          </a:xfrm>
          <a:prstGeom prst="rect">
            <a:avLst/>
          </a:prstGeom>
          <a:noFill/>
          <a:ln>
            <a:noFill/>
          </a:ln>
        </p:spPr>
        <p:txBody>
          <a:bodyPr anchorCtr="0" anchor="t" bIns="91450" lIns="91450" spcFirstLastPara="1" rIns="91450" wrap="square" tIns="91450">
            <a:noAutofit/>
          </a:bodyPr>
          <a:lstStyle>
            <a:lvl1pPr lvl="0" algn="l">
              <a:lnSpc>
                <a:spcPct val="114000"/>
              </a:lnSpc>
              <a:spcBef>
                <a:spcPts val="0"/>
              </a:spcBef>
              <a:spcAft>
                <a:spcPts val="0"/>
              </a:spcAft>
              <a:buClr>
                <a:srgbClr val="5B5B5B"/>
              </a:buClr>
              <a:buSzPts val="1800"/>
              <a:buChar char="•"/>
              <a:defRPr/>
            </a:lvl1pPr>
            <a:lvl2pPr lvl="1" algn="l">
              <a:lnSpc>
                <a:spcPct val="114000"/>
              </a:lnSpc>
              <a:spcBef>
                <a:spcPts val="1000"/>
              </a:spcBef>
              <a:spcAft>
                <a:spcPts val="0"/>
              </a:spcAft>
              <a:buSzPts val="900"/>
              <a:buChar char="•"/>
              <a:defRPr/>
            </a:lvl2pPr>
            <a:lvl3pPr lvl="2" algn="l">
              <a:lnSpc>
                <a:spcPct val="114000"/>
              </a:lnSpc>
              <a:spcBef>
                <a:spcPts val="600"/>
              </a:spcBef>
              <a:spcAft>
                <a:spcPts val="0"/>
              </a:spcAft>
              <a:buSzPts val="900"/>
              <a:buChar char="•"/>
              <a:defRPr/>
            </a:lvl3pPr>
            <a:lvl4pPr lvl="3" algn="l">
              <a:lnSpc>
                <a:spcPct val="114000"/>
              </a:lnSpc>
              <a:spcBef>
                <a:spcPts val="600"/>
              </a:spcBef>
              <a:spcAft>
                <a:spcPts val="0"/>
              </a:spcAft>
              <a:buSzPts val="900"/>
              <a:buChar char="•"/>
              <a:defRPr/>
            </a:lvl4pPr>
            <a:lvl5pPr lvl="4" algn="l">
              <a:lnSpc>
                <a:spcPct val="114000"/>
              </a:lnSpc>
              <a:spcBef>
                <a:spcPts val="600"/>
              </a:spcBef>
              <a:spcAft>
                <a:spcPts val="0"/>
              </a:spcAft>
              <a:buSzPts val="900"/>
              <a:buChar char="•"/>
              <a:defRPr/>
            </a:lvl5pPr>
            <a:lvl6pPr lvl="5" algn="l">
              <a:lnSpc>
                <a:spcPct val="90000"/>
              </a:lnSpc>
              <a:spcBef>
                <a:spcPts val="600"/>
              </a:spcBef>
              <a:spcAft>
                <a:spcPts val="0"/>
              </a:spcAft>
              <a:buClr>
                <a:schemeClr val="dk1"/>
              </a:buClr>
              <a:buSzPts val="900"/>
              <a:buChar char="•"/>
              <a:defRPr/>
            </a:lvl6pPr>
            <a:lvl7pPr lvl="6" algn="l">
              <a:lnSpc>
                <a:spcPct val="90000"/>
              </a:lnSpc>
              <a:spcBef>
                <a:spcPts val="1000"/>
              </a:spcBef>
              <a:spcAft>
                <a:spcPts val="0"/>
              </a:spcAft>
              <a:buClr>
                <a:schemeClr val="dk1"/>
              </a:buClr>
              <a:buSzPts val="900"/>
              <a:buChar char="•"/>
              <a:defRPr/>
            </a:lvl7pPr>
            <a:lvl8pPr lvl="7" algn="l">
              <a:lnSpc>
                <a:spcPct val="90000"/>
              </a:lnSpc>
              <a:spcBef>
                <a:spcPts val="1000"/>
              </a:spcBef>
              <a:spcAft>
                <a:spcPts val="0"/>
              </a:spcAft>
              <a:buClr>
                <a:schemeClr val="dk1"/>
              </a:buClr>
              <a:buSzPts val="900"/>
              <a:buChar char="•"/>
              <a:defRPr/>
            </a:lvl8pPr>
            <a:lvl9pPr lvl="8" algn="l">
              <a:lnSpc>
                <a:spcPct val="90000"/>
              </a:lnSpc>
              <a:spcBef>
                <a:spcPts val="1000"/>
              </a:spcBef>
              <a:spcAft>
                <a:spcPts val="1000"/>
              </a:spcAft>
              <a:buClr>
                <a:schemeClr val="dk1"/>
              </a:buClr>
              <a:buSzPts val="900"/>
              <a:buChar char="•"/>
              <a:defRPr/>
            </a:lvl9pPr>
          </a:lstStyle>
          <a:p/>
        </p:txBody>
      </p:sp>
      <p:sp>
        <p:nvSpPr>
          <p:cNvPr id="4926" name="Google Shape;4926;p309"/>
          <p:cNvSpPr/>
          <p:nvPr/>
        </p:nvSpPr>
        <p:spPr>
          <a:xfrm>
            <a:off x="0" y="343805"/>
            <a:ext cx="137100" cy="762600"/>
          </a:xfrm>
          <a:prstGeom prst="rect">
            <a:avLst/>
          </a:prstGeom>
          <a:solidFill>
            <a:schemeClr val="accent1"/>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1">
  <p:cSld name="Blank (footer only)">
    <p:spTree>
      <p:nvGrpSpPr>
        <p:cNvPr id="4927" name="Shape 4927"/>
        <p:cNvGrpSpPr/>
        <p:nvPr/>
      </p:nvGrpSpPr>
      <p:grpSpPr>
        <a:xfrm>
          <a:off x="0" y="0"/>
          <a:ext cx="0" cy="0"/>
          <a:chOff x="0" y="0"/>
          <a:chExt cx="0" cy="0"/>
        </a:xfrm>
      </p:grpSpPr>
      <p:sp>
        <p:nvSpPr>
          <p:cNvPr id="4928" name="Google Shape;4928;p31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4929" name="Google Shape;4929;p310"/>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929292"/>
              </a:buClr>
              <a:buSzPts val="600"/>
              <a:buFont typeface="Arial"/>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930" name="Google Shape;4930;p310"/>
          <p:cNvSpPr txBox="1"/>
          <p:nvPr/>
        </p:nvSpPr>
        <p:spPr>
          <a:xfrm>
            <a:off x="8326876" y="4825493"/>
            <a:ext cx="566700" cy="1386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fld id="{00000000-1234-1234-1234-123412341234}" type="slidenum">
              <a:rPr i="0" lang="en" sz="600">
                <a:solidFill>
                  <a:srgbClr val="929292"/>
                </a:solidFill>
                <a:latin typeface="Arial"/>
                <a:ea typeface="Arial"/>
                <a:cs typeface="Arial"/>
                <a:sym typeface="Arial"/>
              </a:rPr>
              <a:t>‹#›</a:t>
            </a:fld>
            <a:endParaRPr i="0" sz="600">
              <a:solidFill>
                <a:srgbClr val="929292"/>
              </a:solidFill>
              <a:latin typeface="Arial"/>
              <a:ea typeface="Arial"/>
              <a:cs typeface="Arial"/>
              <a:sym typeface="Arial"/>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4936" name="Shape 4936"/>
        <p:cNvGrpSpPr/>
        <p:nvPr/>
      </p:nvGrpSpPr>
      <p:grpSpPr>
        <a:xfrm>
          <a:off x="0" y="0"/>
          <a:ext cx="0" cy="0"/>
          <a:chOff x="0" y="0"/>
          <a:chExt cx="0" cy="0"/>
        </a:xfrm>
      </p:grpSpPr>
      <p:sp>
        <p:nvSpPr>
          <p:cNvPr id="4937" name="Google Shape;4937;p31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938" name="Google Shape;4938;p31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39" name="Google Shape;4939;p31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940" name="Google Shape;4940;p312"/>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41" name="Google Shape;4941;p31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942" name="Google Shape;4942;p31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12"/>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SzPts val="2600"/>
              <a:buNone/>
              <a:defRPr/>
            </a:lvl1pPr>
            <a:lvl2pPr lvl="1">
              <a:lnSpc>
                <a:spcPct val="85000"/>
              </a:lnSpc>
              <a:spcBef>
                <a:spcPts val="1000"/>
              </a:spcBef>
              <a:spcAft>
                <a:spcPts val="0"/>
              </a:spcAft>
              <a:buSzPts val="1400"/>
              <a:buNone/>
              <a:defRPr/>
            </a:lvl2pPr>
            <a:lvl3pPr lvl="2">
              <a:lnSpc>
                <a:spcPct val="85000"/>
              </a:lnSpc>
              <a:spcBef>
                <a:spcPts val="1000"/>
              </a:spcBef>
              <a:spcAft>
                <a:spcPts val="0"/>
              </a:spcAft>
              <a:buSzPts val="1400"/>
              <a:buNone/>
              <a:defRPr/>
            </a:lvl3pPr>
            <a:lvl4pPr lvl="3">
              <a:lnSpc>
                <a:spcPct val="85000"/>
              </a:lnSpc>
              <a:spcBef>
                <a:spcPts val="1000"/>
              </a:spcBef>
              <a:spcAft>
                <a:spcPts val="0"/>
              </a:spcAft>
              <a:buSzPts val="1400"/>
              <a:buNone/>
              <a:defRPr/>
            </a:lvl4pPr>
            <a:lvl5pPr lvl="4">
              <a:lnSpc>
                <a:spcPct val="85000"/>
              </a:lnSpc>
              <a:spcBef>
                <a:spcPts val="1000"/>
              </a:spcBef>
              <a:spcAft>
                <a:spcPts val="0"/>
              </a:spcAft>
              <a:buSzPts val="1400"/>
              <a:buNone/>
              <a:defRPr/>
            </a:lvl5pPr>
            <a:lvl6pPr lvl="5">
              <a:lnSpc>
                <a:spcPct val="85000"/>
              </a:lnSpc>
              <a:spcBef>
                <a:spcPts val="1000"/>
              </a:spcBef>
              <a:spcAft>
                <a:spcPts val="0"/>
              </a:spcAft>
              <a:buSzPts val="1400"/>
              <a:buNone/>
              <a:defRPr/>
            </a:lvl6pPr>
            <a:lvl7pPr lvl="6">
              <a:lnSpc>
                <a:spcPct val="85000"/>
              </a:lnSpc>
              <a:spcBef>
                <a:spcPts val="1000"/>
              </a:spcBef>
              <a:spcAft>
                <a:spcPts val="0"/>
              </a:spcAft>
              <a:buSzPts val="1400"/>
              <a:buNone/>
              <a:defRPr/>
            </a:lvl7pPr>
            <a:lvl8pPr lvl="7">
              <a:lnSpc>
                <a:spcPct val="85000"/>
              </a:lnSpc>
              <a:spcBef>
                <a:spcPts val="1000"/>
              </a:spcBef>
              <a:spcAft>
                <a:spcPts val="0"/>
              </a:spcAft>
              <a:buSzPts val="1400"/>
              <a:buNone/>
              <a:defRPr/>
            </a:lvl8pPr>
            <a:lvl9pPr lvl="8">
              <a:lnSpc>
                <a:spcPct val="85000"/>
              </a:lnSpc>
              <a:spcBef>
                <a:spcPts val="1000"/>
              </a:spcBef>
              <a:spcAft>
                <a:spcPts val="1000"/>
              </a:spcAft>
              <a:buSzPts val="1400"/>
              <a:buNone/>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4944" name="Shape 4944"/>
        <p:cNvGrpSpPr/>
        <p:nvPr/>
      </p:nvGrpSpPr>
      <p:grpSpPr>
        <a:xfrm>
          <a:off x="0" y="0"/>
          <a:ext cx="0" cy="0"/>
          <a:chOff x="0" y="0"/>
          <a:chExt cx="0" cy="0"/>
        </a:xfrm>
      </p:grpSpPr>
      <p:sp>
        <p:nvSpPr>
          <p:cNvPr id="4945" name="Google Shape;4945;p31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946" name="Google Shape;4946;p31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47" name="Google Shape;4947;p313"/>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948" name="Google Shape;4948;p313"/>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949" name="Google Shape;4949;p313"/>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00"/>
          </a:p>
        </p:txBody>
      </p:sp>
      <p:sp>
        <p:nvSpPr>
          <p:cNvPr id="4950" name="Google Shape;4950;p31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951" name="Google Shape;4951;p313"/>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4952" name="Shape 4952"/>
        <p:cNvGrpSpPr/>
        <p:nvPr/>
      </p:nvGrpSpPr>
      <p:grpSpPr>
        <a:xfrm>
          <a:off x="0" y="0"/>
          <a:ext cx="0" cy="0"/>
          <a:chOff x="0" y="0"/>
          <a:chExt cx="0" cy="0"/>
        </a:xfrm>
      </p:grpSpPr>
      <p:grpSp>
        <p:nvGrpSpPr>
          <p:cNvPr id="4953" name="Google Shape;4953;p314"/>
          <p:cNvGrpSpPr/>
          <p:nvPr/>
        </p:nvGrpSpPr>
        <p:grpSpPr>
          <a:xfrm>
            <a:off x="3" y="3761952"/>
            <a:ext cx="9143997" cy="1371564"/>
            <a:chOff x="-10" y="3735321"/>
            <a:chExt cx="9139427" cy="1408177"/>
          </a:xfrm>
        </p:grpSpPr>
        <p:pic>
          <p:nvPicPr>
            <p:cNvPr id="4954" name="Google Shape;4954;p314"/>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4955" name="Google Shape;4955;p314"/>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4956" name="Google Shape;4956;p314"/>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4957" name="Google Shape;4957;p31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958" name="Google Shape;4958;p31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59" name="Google Shape;4959;p314"/>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960" name="Google Shape;4960;p31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961" name="Google Shape;4961;p314"/>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00"/>
          </a:p>
        </p:txBody>
      </p:sp>
      <p:sp>
        <p:nvSpPr>
          <p:cNvPr id="4962" name="Google Shape;4962;p31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963" name="Google Shape;4963;p31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4964" name="Shape 4964"/>
        <p:cNvGrpSpPr/>
        <p:nvPr/>
      </p:nvGrpSpPr>
      <p:grpSpPr>
        <a:xfrm>
          <a:off x="0" y="0"/>
          <a:ext cx="0" cy="0"/>
          <a:chOff x="0" y="0"/>
          <a:chExt cx="0" cy="0"/>
        </a:xfrm>
      </p:grpSpPr>
      <p:grpSp>
        <p:nvGrpSpPr>
          <p:cNvPr id="4965" name="Google Shape;4965;p315"/>
          <p:cNvGrpSpPr/>
          <p:nvPr/>
        </p:nvGrpSpPr>
        <p:grpSpPr>
          <a:xfrm>
            <a:off x="0" y="4370576"/>
            <a:ext cx="9144001" cy="772925"/>
            <a:chOff x="0" y="4370576"/>
            <a:chExt cx="9144001" cy="772925"/>
          </a:xfrm>
        </p:grpSpPr>
        <p:pic>
          <p:nvPicPr>
            <p:cNvPr id="4966" name="Google Shape;4966;p315"/>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4967" name="Google Shape;4967;p315"/>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4968" name="Google Shape;4968;p315"/>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4969" name="Google Shape;4969;p31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970" name="Google Shape;4970;p31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71" name="Google Shape;4971;p315"/>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972" name="Google Shape;4972;p315"/>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973" name="Google Shape;4973;p31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00"/>
          </a:p>
        </p:txBody>
      </p:sp>
      <p:sp>
        <p:nvSpPr>
          <p:cNvPr id="4974" name="Google Shape;4974;p31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975" name="Google Shape;4975;p31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4976" name="Shape 4976"/>
        <p:cNvGrpSpPr/>
        <p:nvPr/>
      </p:nvGrpSpPr>
      <p:grpSpPr>
        <a:xfrm>
          <a:off x="0" y="0"/>
          <a:ext cx="0" cy="0"/>
          <a:chOff x="0" y="0"/>
          <a:chExt cx="0" cy="0"/>
        </a:xfrm>
      </p:grpSpPr>
      <p:pic>
        <p:nvPicPr>
          <p:cNvPr id="4977" name="Google Shape;4977;p316"/>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4978" name="Google Shape;4978;p31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979" name="Google Shape;4979;p31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80" name="Google Shape;4980;p316"/>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981" name="Google Shape;4981;p31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982" name="Google Shape;4982;p31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00"/>
          </a:p>
        </p:txBody>
      </p:sp>
      <p:sp>
        <p:nvSpPr>
          <p:cNvPr id="4983" name="Google Shape;4983;p31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984" name="Google Shape;4984;p31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4985" name="Shape 4985"/>
        <p:cNvGrpSpPr/>
        <p:nvPr/>
      </p:nvGrpSpPr>
      <p:grpSpPr>
        <a:xfrm>
          <a:off x="0" y="0"/>
          <a:ext cx="0" cy="0"/>
          <a:chOff x="0" y="0"/>
          <a:chExt cx="0" cy="0"/>
        </a:xfrm>
      </p:grpSpPr>
      <p:sp>
        <p:nvSpPr>
          <p:cNvPr id="4986" name="Google Shape;4986;p317"/>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algn="l">
              <a:lnSpc>
                <a:spcPct val="115000"/>
              </a:lnSpc>
              <a:spcBef>
                <a:spcPts val="0"/>
              </a:spcBef>
              <a:spcAft>
                <a:spcPts val="0"/>
              </a:spcAft>
              <a:buSzPts val="1800"/>
              <a:buNone/>
              <a:defRPr/>
            </a:lvl1pPr>
            <a:lvl2pPr indent="-342900" lvl="1" marL="914400" algn="l">
              <a:lnSpc>
                <a:spcPct val="115000"/>
              </a:lnSpc>
              <a:spcBef>
                <a:spcPts val="1000"/>
              </a:spcBef>
              <a:spcAft>
                <a:spcPts val="0"/>
              </a:spcAft>
              <a:buSzPts val="18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
        <p:nvSpPr>
          <p:cNvPr id="4987" name="Google Shape;4987;p317"/>
          <p:cNvSpPr txBox="1"/>
          <p:nvPr>
            <p:ph type="title"/>
          </p:nvPr>
        </p:nvSpPr>
        <p:spPr>
          <a:xfrm>
            <a:off x="365750" y="274323"/>
            <a:ext cx="8321100" cy="3657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988" name="Google Shape;4988;p31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989" name="Google Shape;4989;p31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90" name="Google Shape;4990;p31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991" name="Google Shape;4991;p317"/>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4992" name="Google Shape;4992;p31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
  <p:cSld name="Blank_1_1">
    <p:bg>
      <p:bgPr>
        <a:solidFill>
          <a:schemeClr val="lt1"/>
        </a:solidFill>
      </p:bgPr>
    </p:bg>
    <p:spTree>
      <p:nvGrpSpPr>
        <p:cNvPr id="364" name="Shape 364"/>
        <p:cNvGrpSpPr/>
        <p:nvPr/>
      </p:nvGrpSpPr>
      <p:grpSpPr>
        <a:xfrm>
          <a:off x="0" y="0"/>
          <a:ext cx="0" cy="0"/>
          <a:chOff x="0" y="0"/>
          <a:chExt cx="0" cy="0"/>
        </a:xfrm>
      </p:grpSpPr>
      <p:sp>
        <p:nvSpPr>
          <p:cNvPr id="365" name="Google Shape;365;p33"/>
          <p:cNvSpPr/>
          <p:nvPr/>
        </p:nvSpPr>
        <p:spPr>
          <a:xfrm>
            <a:off x="-8369" y="-6765"/>
            <a:ext cx="4586100" cy="5157000"/>
          </a:xfrm>
          <a:prstGeom prst="rect">
            <a:avLst/>
          </a:prstGeom>
          <a:solidFill>
            <a:schemeClr val="accent6"/>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6" name="Google Shape;366;p33"/>
          <p:cNvSpPr txBox="1"/>
          <p:nvPr>
            <p:ph type="title"/>
          </p:nvPr>
        </p:nvSpPr>
        <p:spPr>
          <a:xfrm>
            <a:off x="220679" y="11602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67" name="Google Shape;367;p33"/>
          <p:cNvSpPr txBox="1"/>
          <p:nvPr>
            <p:ph idx="1" type="subTitle"/>
          </p:nvPr>
        </p:nvSpPr>
        <p:spPr>
          <a:xfrm>
            <a:off x="230657" y="1784078"/>
            <a:ext cx="4095600" cy="2867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368" name="Google Shape;368;p3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33"/>
          <p:cNvSpPr txBox="1"/>
          <p:nvPr>
            <p:ph idx="2" type="subTitle"/>
          </p:nvPr>
        </p:nvSpPr>
        <p:spPr>
          <a:xfrm>
            <a:off x="4811325" y="1235550"/>
            <a:ext cx="40497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50">
                <a:latin typeface="Space Grotesk Light"/>
                <a:ea typeface="Space Grotesk Light"/>
                <a:cs typeface="Space Grotesk Light"/>
                <a:sym typeface="Space Grotesk Light"/>
              </a:defRPr>
            </a:lvl1pPr>
            <a:lvl2pPr lvl="1">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370" name="Google Shape;370;p33"/>
          <p:cNvSpPr txBox="1"/>
          <p:nvPr>
            <p:ph idx="3" type="subTitle"/>
          </p:nvPr>
        </p:nvSpPr>
        <p:spPr>
          <a:xfrm>
            <a:off x="5008700" y="1809675"/>
            <a:ext cx="929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71" name="Google Shape;371;p33"/>
          <p:cNvSpPr txBox="1"/>
          <p:nvPr>
            <p:ph idx="4" type="subTitle"/>
          </p:nvPr>
        </p:nvSpPr>
        <p:spPr>
          <a:xfrm>
            <a:off x="6407925" y="1809675"/>
            <a:ext cx="991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372" name="Google Shape;372;p33"/>
          <p:cNvSpPr txBox="1"/>
          <p:nvPr>
            <p:ph idx="5" type="subTitle"/>
          </p:nvPr>
        </p:nvSpPr>
        <p:spPr>
          <a:xfrm>
            <a:off x="7812300" y="1809675"/>
            <a:ext cx="1048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cxnSp>
        <p:nvCxnSpPr>
          <p:cNvPr id="373" name="Google Shape;373;p33"/>
          <p:cNvCxnSpPr/>
          <p:nvPr/>
        </p:nvCxnSpPr>
        <p:spPr>
          <a:xfrm>
            <a:off x="4848475" y="1745850"/>
            <a:ext cx="1218600" cy="0"/>
          </a:xfrm>
          <a:prstGeom prst="straightConnector1">
            <a:avLst/>
          </a:prstGeom>
          <a:noFill/>
          <a:ln cap="flat" cmpd="sng" w="9525">
            <a:solidFill>
              <a:srgbClr val="434343"/>
            </a:solidFill>
            <a:prstDash val="solid"/>
            <a:round/>
            <a:headEnd len="med" w="med" type="none"/>
            <a:tailEnd len="med" w="med" type="none"/>
          </a:ln>
        </p:spPr>
      </p:cxnSp>
      <p:cxnSp>
        <p:nvCxnSpPr>
          <p:cNvPr id="374" name="Google Shape;374;p33"/>
          <p:cNvCxnSpPr/>
          <p:nvPr/>
        </p:nvCxnSpPr>
        <p:spPr>
          <a:xfrm>
            <a:off x="6249825" y="1745850"/>
            <a:ext cx="1218600" cy="0"/>
          </a:xfrm>
          <a:prstGeom prst="straightConnector1">
            <a:avLst/>
          </a:prstGeom>
          <a:noFill/>
          <a:ln cap="flat" cmpd="sng" w="9525">
            <a:solidFill>
              <a:srgbClr val="434343"/>
            </a:solidFill>
            <a:prstDash val="solid"/>
            <a:round/>
            <a:headEnd len="med" w="med" type="none"/>
            <a:tailEnd len="med" w="med" type="none"/>
          </a:ln>
        </p:spPr>
      </p:cxnSp>
      <p:cxnSp>
        <p:nvCxnSpPr>
          <p:cNvPr id="375" name="Google Shape;375;p33"/>
          <p:cNvCxnSpPr/>
          <p:nvPr/>
        </p:nvCxnSpPr>
        <p:spPr>
          <a:xfrm>
            <a:off x="7649525" y="1745850"/>
            <a:ext cx="1218600" cy="0"/>
          </a:xfrm>
          <a:prstGeom prst="straightConnector1">
            <a:avLst/>
          </a:prstGeom>
          <a:noFill/>
          <a:ln cap="flat" cmpd="sng" w="9525">
            <a:solidFill>
              <a:srgbClr val="434343"/>
            </a:solidFill>
            <a:prstDash val="solid"/>
            <a:round/>
            <a:headEnd len="med" w="med" type="none"/>
            <a:tailEnd len="med" w="med" type="none"/>
          </a:ln>
        </p:spPr>
      </p:cxnSp>
      <p:sp>
        <p:nvSpPr>
          <p:cNvPr id="376" name="Google Shape;376;p33"/>
          <p:cNvSpPr/>
          <p:nvPr/>
        </p:nvSpPr>
        <p:spPr>
          <a:xfrm>
            <a:off x="4850125" y="18850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6249825" y="18850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7649525" y="18850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txBox="1"/>
          <p:nvPr>
            <p:ph idx="6" type="body"/>
          </p:nvPr>
        </p:nvSpPr>
        <p:spPr>
          <a:xfrm>
            <a:off x="4851025" y="2302725"/>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80" name="Google Shape;380;p33"/>
          <p:cNvSpPr txBox="1"/>
          <p:nvPr>
            <p:ph idx="7" type="body"/>
          </p:nvPr>
        </p:nvSpPr>
        <p:spPr>
          <a:xfrm>
            <a:off x="6251000"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81" name="Google Shape;381;p33"/>
          <p:cNvSpPr txBox="1"/>
          <p:nvPr>
            <p:ph idx="8" type="body"/>
          </p:nvPr>
        </p:nvSpPr>
        <p:spPr>
          <a:xfrm>
            <a:off x="7650975"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382" name="Google Shape;382;p3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383" name="Google Shape;383;p33"/>
          <p:cNvGrpSpPr/>
          <p:nvPr/>
        </p:nvGrpSpPr>
        <p:grpSpPr>
          <a:xfrm>
            <a:off x="8663998" y="179528"/>
            <a:ext cx="202208" cy="201860"/>
            <a:chOff x="1294323" y="449402"/>
            <a:chExt cx="444608" cy="443844"/>
          </a:xfrm>
        </p:grpSpPr>
        <p:sp>
          <p:nvSpPr>
            <p:cNvPr id="384" name="Google Shape;384;p3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5" name="Google Shape;385;p3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6" name="Google Shape;386;p3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7" name="Google Shape;387;p3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8" name="Google Shape;388;p3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389" name="Google Shape;389;p3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4993" name="Shape 4993"/>
        <p:cNvGrpSpPr/>
        <p:nvPr/>
      </p:nvGrpSpPr>
      <p:grpSpPr>
        <a:xfrm>
          <a:off x="0" y="0"/>
          <a:ext cx="0" cy="0"/>
          <a:chOff x="0" y="0"/>
          <a:chExt cx="0" cy="0"/>
        </a:xfrm>
      </p:grpSpPr>
      <p:sp>
        <p:nvSpPr>
          <p:cNvPr id="4994" name="Google Shape;4994;p318"/>
          <p:cNvSpPr txBox="1"/>
          <p:nvPr>
            <p:ph type="title"/>
          </p:nvPr>
        </p:nvSpPr>
        <p:spPr>
          <a:xfrm>
            <a:off x="365750" y="274323"/>
            <a:ext cx="8348400" cy="3657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4995" name="Google Shape;4995;p318"/>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4996" name="Google Shape;4996;p318"/>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4997" name="Google Shape;4997;p31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998" name="Google Shape;4998;p31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99" name="Google Shape;4999;p31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000" name="Google Shape;5000;p318"/>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5001" name="Google Shape;5001;p31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5002" name="Shape 5002"/>
        <p:cNvGrpSpPr/>
        <p:nvPr/>
      </p:nvGrpSpPr>
      <p:grpSpPr>
        <a:xfrm>
          <a:off x="0" y="0"/>
          <a:ext cx="0" cy="0"/>
          <a:chOff x="0" y="0"/>
          <a:chExt cx="0" cy="0"/>
        </a:xfrm>
      </p:grpSpPr>
      <p:sp>
        <p:nvSpPr>
          <p:cNvPr id="5003" name="Google Shape;5003;p319"/>
          <p:cNvSpPr txBox="1"/>
          <p:nvPr>
            <p:ph type="title"/>
          </p:nvPr>
        </p:nvSpPr>
        <p:spPr>
          <a:xfrm>
            <a:off x="365750" y="274320"/>
            <a:ext cx="83577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5004" name="Google Shape;5004;p319"/>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5005" name="Google Shape;5005;p319"/>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5006" name="Google Shape;5006;p319"/>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5007" name="Google Shape;5007;p31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008" name="Google Shape;5008;p31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09" name="Google Shape;5009;p31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010" name="Google Shape;5010;p319"/>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5011" name="Google Shape;5011;p31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5012" name="Shape 5012"/>
        <p:cNvGrpSpPr/>
        <p:nvPr/>
      </p:nvGrpSpPr>
      <p:grpSpPr>
        <a:xfrm>
          <a:off x="0" y="0"/>
          <a:ext cx="0" cy="0"/>
          <a:chOff x="0" y="0"/>
          <a:chExt cx="0" cy="0"/>
        </a:xfrm>
      </p:grpSpPr>
      <p:sp>
        <p:nvSpPr>
          <p:cNvPr id="5013" name="Google Shape;5013;p320"/>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14" name="Google Shape;5014;p320"/>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015" name="Google Shape;5015;p320"/>
          <p:cNvSpPr txBox="1"/>
          <p:nvPr>
            <p:ph type="title"/>
          </p:nvPr>
        </p:nvSpPr>
        <p:spPr>
          <a:xfrm>
            <a:off x="365750" y="274320"/>
            <a:ext cx="8348400" cy="36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5016" name="Google Shape;5016;p320"/>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5017" name="Google Shape;5017;p320"/>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5018" name="Google Shape;5018;p320"/>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5019" name="Google Shape;5019;p320"/>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5020" name="Google Shape;5020;p320"/>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021" name="Google Shape;5021;p320"/>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5022" name="Google Shape;5022;p32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023" name="Shape 5023"/>
        <p:cNvGrpSpPr/>
        <p:nvPr/>
      </p:nvGrpSpPr>
      <p:grpSpPr>
        <a:xfrm>
          <a:off x="0" y="0"/>
          <a:ext cx="0" cy="0"/>
          <a:chOff x="0" y="0"/>
          <a:chExt cx="0" cy="0"/>
        </a:xfrm>
      </p:grpSpPr>
      <p:sp>
        <p:nvSpPr>
          <p:cNvPr id="5024" name="Google Shape;5024;p321"/>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21"/>
          <p:cNvSpPr txBox="1"/>
          <p:nvPr>
            <p:ph idx="1" type="body"/>
          </p:nvPr>
        </p:nvSpPr>
        <p:spPr>
          <a:xfrm>
            <a:off x="365750" y="274320"/>
            <a:ext cx="1926000" cy="685800"/>
          </a:xfrm>
          <a:prstGeom prst="rect">
            <a:avLst/>
          </a:prstGeom>
          <a:noFill/>
          <a:ln>
            <a:noFill/>
          </a:ln>
        </p:spPr>
        <p:txBody>
          <a:bodyPr anchorCtr="0" anchor="t" bIns="91425" lIns="91425" spcFirstLastPara="1" rIns="91425" wrap="square" tIns="91425">
            <a:noAutofit/>
          </a:bodyPr>
          <a:lstStyle>
            <a:lvl1pPr indent="-228600" lvl="0" marL="457200">
              <a:lnSpc>
                <a:spcPct val="85000"/>
              </a:lnSpc>
              <a:spcBef>
                <a:spcPts val="0"/>
              </a:spcBef>
              <a:spcAft>
                <a:spcPts val="0"/>
              </a:spcAft>
              <a:buClr>
                <a:schemeClr val="dk1"/>
              </a:buClr>
              <a:buSzPts val="2600"/>
              <a:buNone/>
              <a:defRPr b="1" i="0" sz="2600" cap="none">
                <a:solidFill>
                  <a:schemeClr val="dk1"/>
                </a:solidFill>
              </a:defRPr>
            </a:lvl1pPr>
            <a:lvl2pPr indent="-342900" lvl="1" marL="914400">
              <a:lnSpc>
                <a:spcPct val="105000"/>
              </a:lnSpc>
              <a:spcBef>
                <a:spcPts val="1000"/>
              </a:spcBef>
              <a:spcAft>
                <a:spcPts val="0"/>
              </a:spcAft>
              <a:buClr>
                <a:schemeClr val="dk1"/>
              </a:buClr>
              <a:buSzPts val="1800"/>
              <a:buChar char="•"/>
              <a:defRPr b="1"/>
            </a:lvl2pPr>
            <a:lvl3pPr indent="-342900" lvl="2" marL="1371600">
              <a:lnSpc>
                <a:spcPct val="105000"/>
              </a:lnSpc>
              <a:spcBef>
                <a:spcPts val="1000"/>
              </a:spcBef>
              <a:spcAft>
                <a:spcPts val="0"/>
              </a:spcAft>
              <a:buClr>
                <a:schemeClr val="dk1"/>
              </a:buClr>
              <a:buSzPts val="1800"/>
              <a:buChar char="•"/>
              <a:defRPr b="1" sz="1800"/>
            </a:lvl3pPr>
            <a:lvl4pPr indent="-317500" lvl="3" marL="1828800">
              <a:lnSpc>
                <a:spcPct val="105000"/>
              </a:lnSpc>
              <a:spcBef>
                <a:spcPts val="1000"/>
              </a:spcBef>
              <a:spcAft>
                <a:spcPts val="0"/>
              </a:spcAft>
              <a:buClr>
                <a:schemeClr val="dk1"/>
              </a:buClr>
              <a:buSzPts val="1400"/>
              <a:buChar char="•"/>
              <a:defRPr b="1"/>
            </a:lvl4pPr>
            <a:lvl5pPr indent="-317500" lvl="4" marL="2286000">
              <a:lnSpc>
                <a:spcPct val="105000"/>
              </a:lnSpc>
              <a:spcBef>
                <a:spcPts val="1000"/>
              </a:spcBef>
              <a:spcAft>
                <a:spcPts val="0"/>
              </a:spcAft>
              <a:buClr>
                <a:schemeClr val="dk1"/>
              </a:buClr>
              <a:buSzPts val="1400"/>
              <a:buChar char="•"/>
              <a:defRPr b="1"/>
            </a:lvl5pPr>
            <a:lvl6pPr indent="-317500" lvl="5" marL="2743200">
              <a:lnSpc>
                <a:spcPct val="105000"/>
              </a:lnSpc>
              <a:spcBef>
                <a:spcPts val="1000"/>
              </a:spcBef>
              <a:spcAft>
                <a:spcPts val="0"/>
              </a:spcAft>
              <a:buClr>
                <a:schemeClr val="dk1"/>
              </a:buClr>
              <a:buSzPts val="1400"/>
              <a:buChar char="•"/>
              <a:defRPr b="1"/>
            </a:lvl6pPr>
            <a:lvl7pPr indent="-317500" lvl="6" marL="3200400">
              <a:lnSpc>
                <a:spcPct val="105000"/>
              </a:lnSpc>
              <a:spcBef>
                <a:spcPts val="1000"/>
              </a:spcBef>
              <a:spcAft>
                <a:spcPts val="0"/>
              </a:spcAft>
              <a:buClr>
                <a:schemeClr val="dk1"/>
              </a:buClr>
              <a:buSzPts val="1400"/>
              <a:buChar char="•"/>
              <a:defRPr b="1"/>
            </a:lvl7pPr>
            <a:lvl8pPr indent="-317500" lvl="7" marL="3657600">
              <a:lnSpc>
                <a:spcPct val="105000"/>
              </a:lnSpc>
              <a:spcBef>
                <a:spcPts val="1000"/>
              </a:spcBef>
              <a:spcAft>
                <a:spcPts val="0"/>
              </a:spcAft>
              <a:buClr>
                <a:schemeClr val="dk1"/>
              </a:buClr>
              <a:buSzPts val="1400"/>
              <a:buChar char="•"/>
              <a:defRPr b="1"/>
            </a:lvl8pPr>
            <a:lvl9pPr indent="-317500" lvl="8" marL="4114800">
              <a:lnSpc>
                <a:spcPct val="105000"/>
              </a:lnSpc>
              <a:spcBef>
                <a:spcPts val="1000"/>
              </a:spcBef>
              <a:spcAft>
                <a:spcPts val="1000"/>
              </a:spcAft>
              <a:buClr>
                <a:schemeClr val="dk1"/>
              </a:buClr>
              <a:buSzPts val="1400"/>
              <a:buChar char="•"/>
              <a:defRPr b="1"/>
            </a:lvl9pPr>
          </a:lstStyle>
          <a:p/>
        </p:txBody>
      </p:sp>
      <p:sp>
        <p:nvSpPr>
          <p:cNvPr id="5026" name="Google Shape;5026;p321"/>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EFEFEF"/>
                </a:solidFill>
              </a:defRPr>
            </a:lvl1pPr>
            <a:lvl2pPr indent="0" lvl="1" marL="0" marR="0" algn="r">
              <a:spcBef>
                <a:spcPts val="0"/>
              </a:spcBef>
              <a:buNone/>
              <a:defRPr i="0" sz="600">
                <a:solidFill>
                  <a:srgbClr val="EFEFEF"/>
                </a:solidFill>
              </a:defRPr>
            </a:lvl2pPr>
            <a:lvl3pPr indent="0" lvl="2" marL="0" marR="0" algn="r">
              <a:spcBef>
                <a:spcPts val="0"/>
              </a:spcBef>
              <a:buNone/>
              <a:defRPr i="0" sz="600">
                <a:solidFill>
                  <a:srgbClr val="EFEFEF"/>
                </a:solidFill>
              </a:defRPr>
            </a:lvl3pPr>
            <a:lvl4pPr indent="0" lvl="3" marL="0" marR="0" algn="r">
              <a:spcBef>
                <a:spcPts val="0"/>
              </a:spcBef>
              <a:buNone/>
              <a:defRPr i="0" sz="600">
                <a:solidFill>
                  <a:srgbClr val="EFEFEF"/>
                </a:solidFill>
              </a:defRPr>
            </a:lvl4pPr>
            <a:lvl5pPr indent="0" lvl="4" marL="0" marR="0" algn="r">
              <a:spcBef>
                <a:spcPts val="0"/>
              </a:spcBef>
              <a:buNone/>
              <a:defRPr i="0" sz="600">
                <a:solidFill>
                  <a:srgbClr val="EFEFEF"/>
                </a:solidFill>
              </a:defRPr>
            </a:lvl5pPr>
            <a:lvl6pPr indent="0" lvl="5" marL="0" marR="0" algn="r">
              <a:spcBef>
                <a:spcPts val="0"/>
              </a:spcBef>
              <a:buNone/>
              <a:defRPr i="0" sz="600">
                <a:solidFill>
                  <a:srgbClr val="EFEFEF"/>
                </a:solidFill>
              </a:defRPr>
            </a:lvl6pPr>
            <a:lvl7pPr indent="0" lvl="6" marL="0" marR="0" algn="r">
              <a:spcBef>
                <a:spcPts val="0"/>
              </a:spcBef>
              <a:buNone/>
              <a:defRPr i="0" sz="600">
                <a:solidFill>
                  <a:srgbClr val="EFEFEF"/>
                </a:solidFill>
              </a:defRPr>
            </a:lvl7pPr>
            <a:lvl8pPr indent="0" lvl="7" marL="0" marR="0" algn="r">
              <a:spcBef>
                <a:spcPts val="0"/>
              </a:spcBef>
              <a:buNone/>
              <a:defRPr i="0" sz="600">
                <a:solidFill>
                  <a:srgbClr val="EFEFEF"/>
                </a:solidFill>
              </a:defRPr>
            </a:lvl8pPr>
            <a:lvl9pPr indent="0" lvl="8" marL="0" marR="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5027" name="Google Shape;5027;p32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28" name="Google Shape;5028;p32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029" name="Google Shape;5029;p321"/>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solidFill>
                  <a:srgbClr val="FFFFFF"/>
                </a:solidFill>
              </a:defRPr>
            </a:lvl1pPr>
            <a:lvl2pPr indent="-342900" lvl="1" marL="914400">
              <a:spcBef>
                <a:spcPts val="1000"/>
              </a:spcBef>
              <a:spcAft>
                <a:spcPts val="0"/>
              </a:spcAft>
              <a:buSzPts val="1800"/>
              <a:buChar char="•"/>
              <a:defRPr>
                <a:solidFill>
                  <a:srgbClr val="FFFFFF"/>
                </a:solidFill>
              </a:defRPr>
            </a:lvl2pPr>
            <a:lvl3pPr indent="-317500" lvl="2" marL="1371600">
              <a:spcBef>
                <a:spcPts val="1000"/>
              </a:spcBef>
              <a:spcAft>
                <a:spcPts val="0"/>
              </a:spcAft>
              <a:buSzPts val="1400"/>
              <a:buChar char="•"/>
              <a:defRPr>
                <a:solidFill>
                  <a:srgbClr val="FFFFFF"/>
                </a:solidFill>
              </a:defRPr>
            </a:lvl3pPr>
            <a:lvl4pPr indent="-317500" lvl="3" marL="1828800">
              <a:spcBef>
                <a:spcPts val="1000"/>
              </a:spcBef>
              <a:spcAft>
                <a:spcPts val="0"/>
              </a:spcAft>
              <a:buSzPts val="1400"/>
              <a:buChar char="•"/>
              <a:defRPr>
                <a:solidFill>
                  <a:srgbClr val="FFFFFF"/>
                </a:solidFill>
              </a:defRPr>
            </a:lvl4pPr>
            <a:lvl5pPr indent="-317500" lvl="4" marL="2286000">
              <a:spcBef>
                <a:spcPts val="1000"/>
              </a:spcBef>
              <a:spcAft>
                <a:spcPts val="0"/>
              </a:spcAft>
              <a:buSzPts val="1400"/>
              <a:buChar char="•"/>
              <a:defRPr>
                <a:solidFill>
                  <a:srgbClr val="FFFFFF"/>
                </a:solidFill>
              </a:defRPr>
            </a:lvl5pPr>
            <a:lvl6pPr indent="-317500" lvl="5" marL="2743200">
              <a:spcBef>
                <a:spcPts val="1000"/>
              </a:spcBef>
              <a:spcAft>
                <a:spcPts val="0"/>
              </a:spcAft>
              <a:buSzPts val="1400"/>
              <a:buChar char="•"/>
              <a:defRPr>
                <a:solidFill>
                  <a:srgbClr val="FFFFFF"/>
                </a:solidFill>
              </a:defRPr>
            </a:lvl6pPr>
            <a:lvl7pPr indent="-317500" lvl="6" marL="3200400">
              <a:spcBef>
                <a:spcPts val="1000"/>
              </a:spcBef>
              <a:spcAft>
                <a:spcPts val="0"/>
              </a:spcAft>
              <a:buSzPts val="1400"/>
              <a:buChar char="•"/>
              <a:defRPr>
                <a:solidFill>
                  <a:srgbClr val="FFFFFF"/>
                </a:solidFill>
              </a:defRPr>
            </a:lvl7pPr>
            <a:lvl8pPr indent="-317500" lvl="7" marL="3657600">
              <a:spcBef>
                <a:spcPts val="1000"/>
              </a:spcBef>
              <a:spcAft>
                <a:spcPts val="0"/>
              </a:spcAft>
              <a:buSzPts val="1400"/>
              <a:buChar char="•"/>
              <a:defRPr>
                <a:solidFill>
                  <a:srgbClr val="FFFFFF"/>
                </a:solidFill>
              </a:defRPr>
            </a:lvl8pPr>
            <a:lvl9pPr indent="-317500" lvl="8" marL="4114800">
              <a:spcBef>
                <a:spcPts val="1000"/>
              </a:spcBef>
              <a:spcAft>
                <a:spcPts val="1000"/>
              </a:spcAft>
              <a:buSzPts val="1400"/>
              <a:buChar char="•"/>
              <a:defRPr>
                <a:solidFill>
                  <a:srgbClr val="FFFFFF"/>
                </a:solidFill>
              </a:defRPr>
            </a:lvl9pPr>
          </a:lstStyle>
          <a:p/>
        </p:txBody>
      </p:sp>
      <p:sp>
        <p:nvSpPr>
          <p:cNvPr id="5030" name="Google Shape;5030;p321"/>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5031" name="Google Shape;5031;p321"/>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5032" name="Google Shape;5032;p32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3" name="Google Shape;5033;p321"/>
          <p:cNvPicPr preferRelativeResize="0"/>
          <p:nvPr/>
        </p:nvPicPr>
        <p:blipFill rotWithShape="1">
          <a:blip r:embed="rId2">
            <a:alphaModFix/>
          </a:blip>
          <a:srcRect b="0" l="16763" r="0" t="0"/>
          <a:stretch/>
        </p:blipFill>
        <p:spPr>
          <a:xfrm rot="10800000">
            <a:off x="7338076" y="640000"/>
            <a:ext cx="1805925" cy="2369900"/>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5034" name="Shape 5034"/>
        <p:cNvGrpSpPr/>
        <p:nvPr/>
      </p:nvGrpSpPr>
      <p:grpSpPr>
        <a:xfrm>
          <a:off x="0" y="0"/>
          <a:ext cx="0" cy="0"/>
          <a:chOff x="0" y="0"/>
          <a:chExt cx="0" cy="0"/>
        </a:xfrm>
      </p:grpSpPr>
      <p:sp>
        <p:nvSpPr>
          <p:cNvPr id="5035" name="Google Shape;5035;p322"/>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22"/>
          <p:cNvSpPr txBox="1"/>
          <p:nvPr>
            <p:ph idx="1" type="body"/>
          </p:nvPr>
        </p:nvSpPr>
        <p:spPr>
          <a:xfrm>
            <a:off x="365750" y="274320"/>
            <a:ext cx="2376600" cy="685800"/>
          </a:xfrm>
          <a:prstGeom prst="rect">
            <a:avLst/>
          </a:prstGeom>
          <a:noFill/>
          <a:ln>
            <a:noFill/>
          </a:ln>
        </p:spPr>
        <p:txBody>
          <a:bodyPr anchorCtr="0" anchor="t" bIns="91425" lIns="91425" spcFirstLastPara="1" rIns="91425" wrap="square" tIns="91425">
            <a:noAutofit/>
          </a:bodyPr>
          <a:lstStyle>
            <a:lvl1pPr indent="-228600" lvl="0" marL="457200">
              <a:lnSpc>
                <a:spcPct val="100000"/>
              </a:lnSpc>
              <a:spcBef>
                <a:spcPts val="0"/>
              </a:spcBef>
              <a:spcAft>
                <a:spcPts val="0"/>
              </a:spcAft>
              <a:buClr>
                <a:srgbClr val="FFFFFF"/>
              </a:buClr>
              <a:buSzPts val="2600"/>
              <a:buNone/>
              <a:defRPr b="1" i="0" sz="2600" cap="none">
                <a:solidFill>
                  <a:srgbClr val="FFFFFF"/>
                </a:solidFill>
              </a:defRPr>
            </a:lvl1pPr>
            <a:lvl2pPr indent="-342900" lvl="1" marL="914400">
              <a:lnSpc>
                <a:spcPct val="105000"/>
              </a:lnSpc>
              <a:spcBef>
                <a:spcPts val="0"/>
              </a:spcBef>
              <a:spcAft>
                <a:spcPts val="0"/>
              </a:spcAft>
              <a:buClr>
                <a:srgbClr val="FFFFFF"/>
              </a:buClr>
              <a:buSzPts val="1800"/>
              <a:buChar char="•"/>
              <a:defRPr b="1">
                <a:solidFill>
                  <a:srgbClr val="FFFFFF"/>
                </a:solidFill>
              </a:defRPr>
            </a:lvl2pPr>
            <a:lvl3pPr indent="-342900" lvl="2" marL="1371600">
              <a:lnSpc>
                <a:spcPct val="105000"/>
              </a:lnSpc>
              <a:spcBef>
                <a:spcPts val="1000"/>
              </a:spcBef>
              <a:spcAft>
                <a:spcPts val="0"/>
              </a:spcAft>
              <a:buClr>
                <a:srgbClr val="FFFFFF"/>
              </a:buClr>
              <a:buSzPts val="1800"/>
              <a:buChar char="•"/>
              <a:defRPr b="1" sz="1800">
                <a:solidFill>
                  <a:srgbClr val="FFFFFF"/>
                </a:solidFill>
              </a:defRPr>
            </a:lvl3pPr>
            <a:lvl4pPr indent="-317500" lvl="3" marL="1828800">
              <a:lnSpc>
                <a:spcPct val="105000"/>
              </a:lnSpc>
              <a:spcBef>
                <a:spcPts val="1000"/>
              </a:spcBef>
              <a:spcAft>
                <a:spcPts val="0"/>
              </a:spcAft>
              <a:buClr>
                <a:srgbClr val="FFFFFF"/>
              </a:buClr>
              <a:buSzPts val="1400"/>
              <a:buChar char="•"/>
              <a:defRPr b="1">
                <a:solidFill>
                  <a:srgbClr val="FFFFFF"/>
                </a:solidFill>
              </a:defRPr>
            </a:lvl4pPr>
            <a:lvl5pPr indent="-317500" lvl="4" marL="2286000">
              <a:lnSpc>
                <a:spcPct val="105000"/>
              </a:lnSpc>
              <a:spcBef>
                <a:spcPts val="1000"/>
              </a:spcBef>
              <a:spcAft>
                <a:spcPts val="0"/>
              </a:spcAft>
              <a:buClr>
                <a:srgbClr val="FFFFFF"/>
              </a:buClr>
              <a:buSzPts val="1400"/>
              <a:buChar char="•"/>
              <a:defRPr b="1">
                <a:solidFill>
                  <a:srgbClr val="FFFFFF"/>
                </a:solidFill>
              </a:defRPr>
            </a:lvl5pPr>
            <a:lvl6pPr indent="-317500" lvl="5" marL="2743200">
              <a:lnSpc>
                <a:spcPct val="105000"/>
              </a:lnSpc>
              <a:spcBef>
                <a:spcPts val="1000"/>
              </a:spcBef>
              <a:spcAft>
                <a:spcPts val="0"/>
              </a:spcAft>
              <a:buClr>
                <a:srgbClr val="FFFFFF"/>
              </a:buClr>
              <a:buSzPts val="1400"/>
              <a:buChar char="•"/>
              <a:defRPr b="1">
                <a:solidFill>
                  <a:srgbClr val="FFFFFF"/>
                </a:solidFill>
              </a:defRPr>
            </a:lvl6pPr>
            <a:lvl7pPr indent="-317500" lvl="6" marL="3200400">
              <a:lnSpc>
                <a:spcPct val="105000"/>
              </a:lnSpc>
              <a:spcBef>
                <a:spcPts val="1000"/>
              </a:spcBef>
              <a:spcAft>
                <a:spcPts val="0"/>
              </a:spcAft>
              <a:buClr>
                <a:srgbClr val="FFFFFF"/>
              </a:buClr>
              <a:buSzPts val="1400"/>
              <a:buChar char="•"/>
              <a:defRPr b="1">
                <a:solidFill>
                  <a:srgbClr val="FFFFFF"/>
                </a:solidFill>
              </a:defRPr>
            </a:lvl7pPr>
            <a:lvl8pPr indent="-317500" lvl="7" marL="3657600">
              <a:lnSpc>
                <a:spcPct val="105000"/>
              </a:lnSpc>
              <a:spcBef>
                <a:spcPts val="1000"/>
              </a:spcBef>
              <a:spcAft>
                <a:spcPts val="0"/>
              </a:spcAft>
              <a:buClr>
                <a:srgbClr val="FFFFFF"/>
              </a:buClr>
              <a:buSzPts val="1400"/>
              <a:buChar char="•"/>
              <a:defRPr b="1">
                <a:solidFill>
                  <a:srgbClr val="FFFFFF"/>
                </a:solidFill>
              </a:defRPr>
            </a:lvl8pPr>
            <a:lvl9pPr indent="-317500" lvl="8" marL="4114800">
              <a:lnSpc>
                <a:spcPct val="105000"/>
              </a:lnSpc>
              <a:spcBef>
                <a:spcPts val="1000"/>
              </a:spcBef>
              <a:spcAft>
                <a:spcPts val="1000"/>
              </a:spcAft>
              <a:buClr>
                <a:srgbClr val="FFFFFF"/>
              </a:buClr>
              <a:buSzPts val="1400"/>
              <a:buChar char="•"/>
              <a:defRPr b="1">
                <a:solidFill>
                  <a:srgbClr val="FFFFFF"/>
                </a:solidFill>
              </a:defRPr>
            </a:lvl9pPr>
          </a:lstStyle>
          <a:p/>
        </p:txBody>
      </p:sp>
      <p:sp>
        <p:nvSpPr>
          <p:cNvPr id="5037" name="Google Shape;5037;p32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038" name="Google Shape;5038;p32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39" name="Google Shape;5039;p32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FFFFFF"/>
                </a:solidFill>
                <a:latin typeface="Arial"/>
                <a:ea typeface="Arial"/>
                <a:cs typeface="Arial"/>
                <a:sym typeface="Arial"/>
              </a:rPr>
              <a:t>© </a:t>
            </a:r>
            <a:r>
              <a:rPr lang="en" sz="600">
                <a:solidFill>
                  <a:srgbClr val="FFFFFF"/>
                </a:solidFill>
              </a:rPr>
              <a:t>2025</a:t>
            </a:r>
            <a:r>
              <a:rPr b="0" i="0" lang="en" sz="600">
                <a:solidFill>
                  <a:srgbClr val="FFFFFF"/>
                </a:solidFill>
                <a:latin typeface="Arial"/>
                <a:ea typeface="Arial"/>
                <a:cs typeface="Arial"/>
                <a:sym typeface="Arial"/>
              </a:rPr>
              <a:t> Snowflake Inc. All Rights Reserved</a:t>
            </a:r>
            <a:endParaRPr sz="600">
              <a:solidFill>
                <a:srgbClr val="FFFFFF"/>
              </a:solidFill>
              <a:latin typeface="Arial"/>
              <a:ea typeface="Arial"/>
              <a:cs typeface="Arial"/>
              <a:sym typeface="Arial"/>
            </a:endParaRPr>
          </a:p>
        </p:txBody>
      </p:sp>
      <p:sp>
        <p:nvSpPr>
          <p:cNvPr id="5040" name="Google Shape;5040;p322"/>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000"/>
              </a:spcBef>
              <a:spcAft>
                <a:spcPts val="0"/>
              </a:spcAft>
              <a:buClr>
                <a:srgbClr val="FFFFFF"/>
              </a:buClr>
              <a:buSzPts val="1200"/>
              <a:buChar char="•"/>
              <a:defRPr sz="1200">
                <a:solidFill>
                  <a:srgbClr val="FFFFFF"/>
                </a:solidFill>
              </a:defRPr>
            </a:lvl2pPr>
            <a:lvl3pPr indent="-304800" lvl="2" marL="1371600">
              <a:spcBef>
                <a:spcPts val="1000"/>
              </a:spcBef>
              <a:spcAft>
                <a:spcPts val="0"/>
              </a:spcAft>
              <a:buClr>
                <a:srgbClr val="FFFFFF"/>
              </a:buClr>
              <a:buSzPts val="1200"/>
              <a:buChar char="•"/>
              <a:defRPr sz="1200">
                <a:solidFill>
                  <a:srgbClr val="FFFFFF"/>
                </a:solidFill>
              </a:defRPr>
            </a:lvl3pPr>
            <a:lvl4pPr indent="-304800" lvl="3" marL="1828800">
              <a:spcBef>
                <a:spcPts val="1000"/>
              </a:spcBef>
              <a:spcAft>
                <a:spcPts val="0"/>
              </a:spcAft>
              <a:buClr>
                <a:srgbClr val="FFFFFF"/>
              </a:buClr>
              <a:buSzPts val="1200"/>
              <a:buChar char="•"/>
              <a:defRPr sz="1200">
                <a:solidFill>
                  <a:srgbClr val="FFFFFF"/>
                </a:solidFill>
              </a:defRPr>
            </a:lvl4pPr>
            <a:lvl5pPr indent="-304800" lvl="4" marL="2286000">
              <a:spcBef>
                <a:spcPts val="1000"/>
              </a:spcBef>
              <a:spcAft>
                <a:spcPts val="0"/>
              </a:spcAft>
              <a:buClr>
                <a:srgbClr val="FFFFFF"/>
              </a:buClr>
              <a:buSzPts val="1200"/>
              <a:buChar char="•"/>
              <a:defRPr sz="1200">
                <a:solidFill>
                  <a:srgbClr val="FFFFFF"/>
                </a:solidFill>
              </a:defRPr>
            </a:lvl5pPr>
            <a:lvl6pPr indent="-304800" lvl="5" marL="2743200">
              <a:spcBef>
                <a:spcPts val="1000"/>
              </a:spcBef>
              <a:spcAft>
                <a:spcPts val="0"/>
              </a:spcAft>
              <a:buClr>
                <a:srgbClr val="FFFFFF"/>
              </a:buClr>
              <a:buSzPts val="1200"/>
              <a:buChar char="•"/>
              <a:defRPr sz="1200">
                <a:solidFill>
                  <a:srgbClr val="FFFFFF"/>
                </a:solidFill>
              </a:defRPr>
            </a:lvl6pPr>
            <a:lvl7pPr indent="-304800" lvl="6" marL="3200400">
              <a:spcBef>
                <a:spcPts val="1000"/>
              </a:spcBef>
              <a:spcAft>
                <a:spcPts val="0"/>
              </a:spcAft>
              <a:buClr>
                <a:srgbClr val="FFFFFF"/>
              </a:buClr>
              <a:buSzPts val="1200"/>
              <a:buChar char="•"/>
              <a:defRPr sz="1200">
                <a:solidFill>
                  <a:srgbClr val="FFFFFF"/>
                </a:solidFill>
              </a:defRPr>
            </a:lvl7pPr>
            <a:lvl8pPr indent="-304800" lvl="7" marL="3657600">
              <a:spcBef>
                <a:spcPts val="1000"/>
              </a:spcBef>
              <a:spcAft>
                <a:spcPts val="0"/>
              </a:spcAft>
              <a:buClr>
                <a:srgbClr val="FFFFFF"/>
              </a:buClr>
              <a:buSzPts val="1200"/>
              <a:buChar char="•"/>
              <a:defRPr sz="1200">
                <a:solidFill>
                  <a:srgbClr val="FFFFFF"/>
                </a:solidFill>
              </a:defRPr>
            </a:lvl8pPr>
            <a:lvl9pPr indent="-304800" lvl="8" marL="4114800">
              <a:spcBef>
                <a:spcPts val="1000"/>
              </a:spcBef>
              <a:spcAft>
                <a:spcPts val="1000"/>
              </a:spcAft>
              <a:buClr>
                <a:srgbClr val="FFFFFF"/>
              </a:buClr>
              <a:buSzPts val="1200"/>
              <a:buChar char="•"/>
              <a:defRPr sz="1200">
                <a:solidFill>
                  <a:srgbClr val="FFFFFF"/>
                </a:solidFill>
              </a:defRPr>
            </a:lvl9pPr>
          </a:lstStyle>
          <a:p/>
        </p:txBody>
      </p:sp>
      <p:sp>
        <p:nvSpPr>
          <p:cNvPr id="5041" name="Google Shape;5041;p32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5042" name="Shape 5042"/>
        <p:cNvGrpSpPr/>
        <p:nvPr/>
      </p:nvGrpSpPr>
      <p:grpSpPr>
        <a:xfrm>
          <a:off x="0" y="0"/>
          <a:ext cx="0" cy="0"/>
          <a:chOff x="0" y="0"/>
          <a:chExt cx="0" cy="0"/>
        </a:xfrm>
      </p:grpSpPr>
      <p:sp>
        <p:nvSpPr>
          <p:cNvPr id="5043" name="Google Shape;5043;p323"/>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Lato"/>
              <a:ea typeface="Lato"/>
              <a:cs typeface="Lato"/>
              <a:sym typeface="Lato"/>
            </a:endParaRPr>
          </a:p>
        </p:txBody>
      </p:sp>
      <p:sp>
        <p:nvSpPr>
          <p:cNvPr id="5044" name="Google Shape;5044;p323"/>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5045" name="Google Shape;5045;p323"/>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5046" name="Google Shape;5046;p323"/>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5047" name="Google Shape;5047;p323"/>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5048" name="Google Shape;5048;p323"/>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5049" name="Google Shape;5049;p323"/>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algn="l">
              <a:lnSpc>
                <a:spcPct val="105000"/>
              </a:lnSpc>
              <a:spcBef>
                <a:spcPts val="0"/>
              </a:spcBef>
              <a:spcAft>
                <a:spcPts val="0"/>
              </a:spcAft>
              <a:buClr>
                <a:srgbClr val="5B5B5B"/>
              </a:buClr>
              <a:buSzPts val="1600"/>
              <a:buNone/>
              <a:defRPr sz="1600">
                <a:solidFill>
                  <a:srgbClr val="5B5B5B"/>
                </a:solidFill>
              </a:defRPr>
            </a:lvl1pPr>
            <a:lvl2pPr indent="-342900" lvl="1" marL="914400" algn="l">
              <a:lnSpc>
                <a:spcPct val="105000"/>
              </a:lnSpc>
              <a:spcBef>
                <a:spcPts val="1000"/>
              </a:spcBef>
              <a:spcAft>
                <a:spcPts val="0"/>
              </a:spcAft>
              <a:buClr>
                <a:srgbClr val="5B5B5B"/>
              </a:buClr>
              <a:buSzPts val="1800"/>
              <a:buChar char="•"/>
              <a:defRPr>
                <a:solidFill>
                  <a:srgbClr val="5B5B5B"/>
                </a:solidFill>
              </a:defRPr>
            </a:lvl2pPr>
            <a:lvl3pPr indent="-342900" lvl="2" marL="1371600" algn="l">
              <a:lnSpc>
                <a:spcPct val="105000"/>
              </a:lnSpc>
              <a:spcBef>
                <a:spcPts val="1000"/>
              </a:spcBef>
              <a:spcAft>
                <a:spcPts val="0"/>
              </a:spcAft>
              <a:buClr>
                <a:srgbClr val="5B5B5B"/>
              </a:buClr>
              <a:buSzPts val="1800"/>
              <a:buChar char="•"/>
              <a:defRPr>
                <a:solidFill>
                  <a:srgbClr val="5B5B5B"/>
                </a:solidFill>
              </a:defRPr>
            </a:lvl3pPr>
            <a:lvl4pPr indent="-342900" lvl="3" marL="1828800" algn="l">
              <a:lnSpc>
                <a:spcPct val="105000"/>
              </a:lnSpc>
              <a:spcBef>
                <a:spcPts val="1000"/>
              </a:spcBef>
              <a:spcAft>
                <a:spcPts val="0"/>
              </a:spcAft>
              <a:buClr>
                <a:srgbClr val="5B5B5B"/>
              </a:buClr>
              <a:buSzPts val="1800"/>
              <a:buChar char="•"/>
              <a:defRPr>
                <a:solidFill>
                  <a:srgbClr val="5B5B5B"/>
                </a:solidFill>
              </a:defRPr>
            </a:lvl4pPr>
            <a:lvl5pPr indent="-342900" lvl="4" marL="2286000" algn="l">
              <a:lnSpc>
                <a:spcPct val="105000"/>
              </a:lnSpc>
              <a:spcBef>
                <a:spcPts val="1000"/>
              </a:spcBef>
              <a:spcAft>
                <a:spcPts val="0"/>
              </a:spcAft>
              <a:buClr>
                <a:srgbClr val="5B5B5B"/>
              </a:buClr>
              <a:buSzPts val="1800"/>
              <a:buChar char="•"/>
              <a:defRPr>
                <a:solidFill>
                  <a:srgbClr val="5B5B5B"/>
                </a:solidFill>
              </a:defRPr>
            </a:lvl5pPr>
            <a:lvl6pPr indent="-342900" lvl="5" marL="2743200" algn="l">
              <a:lnSpc>
                <a:spcPct val="105000"/>
              </a:lnSpc>
              <a:spcBef>
                <a:spcPts val="1000"/>
              </a:spcBef>
              <a:spcAft>
                <a:spcPts val="0"/>
              </a:spcAft>
              <a:buClr>
                <a:srgbClr val="5B5B5B"/>
              </a:buClr>
              <a:buSzPts val="1800"/>
              <a:buChar char="•"/>
              <a:defRPr>
                <a:solidFill>
                  <a:srgbClr val="5B5B5B"/>
                </a:solidFill>
              </a:defRPr>
            </a:lvl6pPr>
            <a:lvl7pPr indent="-342900" lvl="6" marL="3200400" algn="l">
              <a:lnSpc>
                <a:spcPct val="105000"/>
              </a:lnSpc>
              <a:spcBef>
                <a:spcPts val="1000"/>
              </a:spcBef>
              <a:spcAft>
                <a:spcPts val="0"/>
              </a:spcAft>
              <a:buClr>
                <a:srgbClr val="5B5B5B"/>
              </a:buClr>
              <a:buSzPts val="1800"/>
              <a:buChar char="•"/>
              <a:defRPr>
                <a:solidFill>
                  <a:srgbClr val="5B5B5B"/>
                </a:solidFill>
              </a:defRPr>
            </a:lvl7pPr>
            <a:lvl8pPr indent="-342900" lvl="7" marL="3657600" algn="l">
              <a:lnSpc>
                <a:spcPct val="105000"/>
              </a:lnSpc>
              <a:spcBef>
                <a:spcPts val="1000"/>
              </a:spcBef>
              <a:spcAft>
                <a:spcPts val="0"/>
              </a:spcAft>
              <a:buClr>
                <a:srgbClr val="5B5B5B"/>
              </a:buClr>
              <a:buSzPts val="1800"/>
              <a:buChar char="•"/>
              <a:defRPr>
                <a:solidFill>
                  <a:srgbClr val="5B5B5B"/>
                </a:solidFill>
              </a:defRPr>
            </a:lvl8pPr>
            <a:lvl9pPr indent="-342900" lvl="8" marL="4114800" algn="l">
              <a:lnSpc>
                <a:spcPct val="105000"/>
              </a:lnSpc>
              <a:spcBef>
                <a:spcPts val="1000"/>
              </a:spcBef>
              <a:spcAft>
                <a:spcPts val="1000"/>
              </a:spcAft>
              <a:buClr>
                <a:srgbClr val="5B5B5B"/>
              </a:buClr>
              <a:buSzPts val="1800"/>
              <a:buChar char="•"/>
              <a:defRPr>
                <a:solidFill>
                  <a:srgbClr val="5B5B5B"/>
                </a:solidFill>
              </a:defRPr>
            </a:lvl9pPr>
          </a:lstStyle>
          <a:p/>
        </p:txBody>
      </p:sp>
      <p:sp>
        <p:nvSpPr>
          <p:cNvPr id="5050" name="Google Shape;5050;p323"/>
          <p:cNvSpPr txBox="1"/>
          <p:nvPr>
            <p:ph type="title"/>
          </p:nvPr>
        </p:nvSpPr>
        <p:spPr>
          <a:xfrm>
            <a:off x="365755" y="274320"/>
            <a:ext cx="3978900" cy="6279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5051" name="Google Shape;5051;p32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FFFFFF"/>
                </a:solidFill>
              </a:defRPr>
            </a:lvl1pPr>
            <a:lvl2pPr indent="0" lvl="1" marL="0" marR="0" algn="r">
              <a:spcBef>
                <a:spcPts val="0"/>
              </a:spcBef>
              <a:buNone/>
              <a:defRPr i="0" sz="600">
                <a:solidFill>
                  <a:srgbClr val="FFFFFF"/>
                </a:solidFill>
              </a:defRPr>
            </a:lvl2pPr>
            <a:lvl3pPr indent="0" lvl="2" marL="0" marR="0" algn="r">
              <a:spcBef>
                <a:spcPts val="0"/>
              </a:spcBef>
              <a:buNone/>
              <a:defRPr i="0" sz="600">
                <a:solidFill>
                  <a:srgbClr val="FFFFFF"/>
                </a:solidFill>
              </a:defRPr>
            </a:lvl3pPr>
            <a:lvl4pPr indent="0" lvl="3" marL="0" marR="0" algn="r">
              <a:spcBef>
                <a:spcPts val="0"/>
              </a:spcBef>
              <a:buNone/>
              <a:defRPr i="0" sz="600">
                <a:solidFill>
                  <a:srgbClr val="FFFFFF"/>
                </a:solidFill>
              </a:defRPr>
            </a:lvl4pPr>
            <a:lvl5pPr indent="0" lvl="4" marL="0" marR="0" algn="r">
              <a:spcBef>
                <a:spcPts val="0"/>
              </a:spcBef>
              <a:buNone/>
              <a:defRPr i="0" sz="600">
                <a:solidFill>
                  <a:srgbClr val="FFFFFF"/>
                </a:solidFill>
              </a:defRPr>
            </a:lvl5pPr>
            <a:lvl6pPr indent="0" lvl="5" marL="0" marR="0" algn="r">
              <a:spcBef>
                <a:spcPts val="0"/>
              </a:spcBef>
              <a:buNone/>
              <a:defRPr i="0" sz="600">
                <a:solidFill>
                  <a:srgbClr val="FFFFFF"/>
                </a:solidFill>
              </a:defRPr>
            </a:lvl6pPr>
            <a:lvl7pPr indent="0" lvl="6" marL="0" marR="0" algn="r">
              <a:spcBef>
                <a:spcPts val="0"/>
              </a:spcBef>
              <a:buNone/>
              <a:defRPr i="0" sz="600">
                <a:solidFill>
                  <a:srgbClr val="FFFFFF"/>
                </a:solidFill>
              </a:defRPr>
            </a:lvl7pPr>
            <a:lvl8pPr indent="0" lvl="7" marL="0" marR="0" algn="r">
              <a:spcBef>
                <a:spcPts val="0"/>
              </a:spcBef>
              <a:buNone/>
              <a:defRPr i="0" sz="600">
                <a:solidFill>
                  <a:srgbClr val="FFFFFF"/>
                </a:solidFill>
              </a:defRPr>
            </a:lvl8pPr>
            <a:lvl9pPr indent="0" lvl="8" marL="0" marR="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052" name="Google Shape;5052;p32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53" name="Google Shape;5053;p32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pic>
        <p:nvPicPr>
          <p:cNvPr id="5054" name="Google Shape;5054;p323"/>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5055" name="Google Shape;5055;p323"/>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5056" name="Google Shape;5056;p323"/>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algn="l">
              <a:lnSpc>
                <a:spcPct val="115000"/>
              </a:lnSpc>
              <a:spcBef>
                <a:spcPts val="0"/>
              </a:spcBef>
              <a:spcAft>
                <a:spcPts val="0"/>
              </a:spcAft>
              <a:buSzPts val="1800"/>
              <a:buChar char="•"/>
              <a:defRPr i="0" sz="1800" u="none" cap="none" strike="noStrike">
                <a:solidFill>
                  <a:schemeClr val="lt1"/>
                </a:solidFill>
              </a:defRPr>
            </a:lvl1pPr>
            <a:lvl2pPr indent="-342900" lvl="1" marL="914400" marR="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algn="l">
              <a:lnSpc>
                <a:spcPct val="115000"/>
              </a:lnSpc>
              <a:spcBef>
                <a:spcPts val="1000"/>
              </a:spcBef>
              <a:spcAft>
                <a:spcPts val="0"/>
              </a:spcAft>
              <a:buSzPts val="1400"/>
              <a:buChar char="•"/>
              <a:defRPr i="0" u="none" cap="none" strike="noStrike">
                <a:solidFill>
                  <a:schemeClr val="lt1"/>
                </a:solidFill>
              </a:defRPr>
            </a:lvl3pPr>
            <a:lvl4pPr indent="-317500" lvl="3" marL="1828800" marR="0" algn="l">
              <a:lnSpc>
                <a:spcPct val="115000"/>
              </a:lnSpc>
              <a:spcBef>
                <a:spcPts val="1000"/>
              </a:spcBef>
              <a:spcAft>
                <a:spcPts val="0"/>
              </a:spcAft>
              <a:buSzPts val="1400"/>
              <a:buChar char="•"/>
              <a:defRPr i="0" u="none" cap="none" strike="noStrike">
                <a:solidFill>
                  <a:schemeClr val="lt1"/>
                </a:solidFill>
              </a:defRPr>
            </a:lvl4pPr>
            <a:lvl5pPr indent="-317500" lvl="4" marL="2286000" marR="0" algn="l">
              <a:lnSpc>
                <a:spcPct val="115000"/>
              </a:lnSpc>
              <a:spcBef>
                <a:spcPts val="1000"/>
              </a:spcBef>
              <a:spcAft>
                <a:spcPts val="0"/>
              </a:spcAft>
              <a:buSzPts val="1400"/>
              <a:buChar char="•"/>
              <a:defRPr i="0" u="none" cap="none" strike="noStrike">
                <a:solidFill>
                  <a:schemeClr val="lt1"/>
                </a:solidFill>
              </a:defRPr>
            </a:lvl5pPr>
            <a:lvl6pPr indent="-317500" lvl="5" marL="2743200" marR="0" algn="l">
              <a:lnSpc>
                <a:spcPct val="115000"/>
              </a:lnSpc>
              <a:spcBef>
                <a:spcPts val="1000"/>
              </a:spcBef>
              <a:spcAft>
                <a:spcPts val="0"/>
              </a:spcAft>
              <a:buSzPts val="1400"/>
              <a:buChar char="•"/>
              <a:defRPr i="0" u="none" cap="none" strike="noStrike">
                <a:solidFill>
                  <a:schemeClr val="lt1"/>
                </a:solidFill>
              </a:defRPr>
            </a:lvl6pPr>
            <a:lvl7pPr indent="-317500" lvl="6" marL="3200400" marR="0" algn="l">
              <a:lnSpc>
                <a:spcPct val="115000"/>
              </a:lnSpc>
              <a:spcBef>
                <a:spcPts val="1000"/>
              </a:spcBef>
              <a:spcAft>
                <a:spcPts val="0"/>
              </a:spcAft>
              <a:buSzPts val="1400"/>
              <a:buChar char="•"/>
              <a:defRPr i="0" u="none" cap="none" strike="noStrike">
                <a:solidFill>
                  <a:schemeClr val="lt1"/>
                </a:solidFill>
              </a:defRPr>
            </a:lvl7pPr>
            <a:lvl8pPr indent="-317500" lvl="7" marL="3657600" marR="0" algn="l">
              <a:lnSpc>
                <a:spcPct val="115000"/>
              </a:lnSpc>
              <a:spcBef>
                <a:spcPts val="1000"/>
              </a:spcBef>
              <a:spcAft>
                <a:spcPts val="0"/>
              </a:spcAft>
              <a:buSzPts val="1400"/>
              <a:buChar char="•"/>
              <a:defRPr i="0" u="none" cap="none" strike="noStrike">
                <a:solidFill>
                  <a:schemeClr val="lt1"/>
                </a:solidFill>
              </a:defRPr>
            </a:lvl8pPr>
            <a:lvl9pPr indent="-317500" lvl="8" marL="4114800" marR="0" algn="l">
              <a:lnSpc>
                <a:spcPct val="115000"/>
              </a:lnSpc>
              <a:spcBef>
                <a:spcPts val="1000"/>
              </a:spcBef>
              <a:spcAft>
                <a:spcPts val="1000"/>
              </a:spcAft>
              <a:buSzPts val="1400"/>
              <a:buChar char="•"/>
              <a:defRPr i="0" u="none" cap="none" strike="noStrike">
                <a:solidFill>
                  <a:schemeClr val="lt1"/>
                </a:solidFill>
              </a:defRPr>
            </a:lvl9pPr>
          </a:lstStyle>
          <a:p/>
        </p:txBody>
      </p:sp>
      <p:sp>
        <p:nvSpPr>
          <p:cNvPr id="5057" name="Google Shape;5057;p32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5058" name="Shape 5058"/>
        <p:cNvGrpSpPr/>
        <p:nvPr/>
      </p:nvGrpSpPr>
      <p:grpSpPr>
        <a:xfrm>
          <a:off x="0" y="0"/>
          <a:ext cx="0" cy="0"/>
          <a:chOff x="0" y="0"/>
          <a:chExt cx="0" cy="0"/>
        </a:xfrm>
      </p:grpSpPr>
      <p:sp>
        <p:nvSpPr>
          <p:cNvPr id="5059" name="Google Shape;5059;p32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060" name="Google Shape;5060;p32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61" name="Google Shape;5061;p32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bg>
      <p:bgPr>
        <a:solidFill>
          <a:schemeClr val="accent1"/>
        </a:solidFill>
      </p:bgPr>
    </p:bg>
    <p:spTree>
      <p:nvGrpSpPr>
        <p:cNvPr id="5062" name="Shape 5062"/>
        <p:cNvGrpSpPr/>
        <p:nvPr/>
      </p:nvGrpSpPr>
      <p:grpSpPr>
        <a:xfrm>
          <a:off x="0" y="0"/>
          <a:ext cx="0" cy="0"/>
          <a:chOff x="0" y="0"/>
          <a:chExt cx="0" cy="0"/>
        </a:xfrm>
      </p:grpSpPr>
      <p:grpSp>
        <p:nvGrpSpPr>
          <p:cNvPr id="5063" name="Google Shape;5063;p325"/>
          <p:cNvGrpSpPr/>
          <p:nvPr/>
        </p:nvGrpSpPr>
        <p:grpSpPr>
          <a:xfrm>
            <a:off x="-10" y="3770439"/>
            <a:ext cx="9143997" cy="1371564"/>
            <a:chOff x="-10" y="3735321"/>
            <a:chExt cx="9139427" cy="1408177"/>
          </a:xfrm>
        </p:grpSpPr>
        <p:pic>
          <p:nvPicPr>
            <p:cNvPr id="5064" name="Google Shape;5064;p325"/>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5065" name="Google Shape;5065;p325"/>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5066" name="Google Shape;5066;p325"/>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grpSp>
        <p:nvGrpSpPr>
          <p:cNvPr id="5067" name="Google Shape;5067;p325"/>
          <p:cNvGrpSpPr/>
          <p:nvPr/>
        </p:nvGrpSpPr>
        <p:grpSpPr>
          <a:xfrm>
            <a:off x="-10" y="3770439"/>
            <a:ext cx="9143997" cy="1371564"/>
            <a:chOff x="-10" y="3735321"/>
            <a:chExt cx="9139427" cy="1408177"/>
          </a:xfrm>
        </p:grpSpPr>
        <p:pic>
          <p:nvPicPr>
            <p:cNvPr id="5068" name="Google Shape;5068;p325"/>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5069" name="Google Shape;5069;p325"/>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5070" name="Google Shape;5070;p325"/>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5071" name="Google Shape;5071;p325"/>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5072" name="Google Shape;5072;p325"/>
          <p:cNvSpPr txBox="1"/>
          <p:nvPr>
            <p:ph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i="0" sz="18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5073" name="Google Shape;5073;p325"/>
          <p:cNvSpPr txBox="1"/>
          <p:nvPr>
            <p:ph idx="2"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i="0" sz="14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5074" name="Google Shape;5074;p325"/>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
        <p:nvSpPr>
          <p:cNvPr id="5075" name="Google Shape;5075;p325"/>
          <p:cNvSpPr txBox="1"/>
          <p:nvPr>
            <p:ph idx="3" type="title"/>
          </p:nvPr>
        </p:nvSpPr>
        <p:spPr>
          <a:xfrm>
            <a:off x="366600" y="1188725"/>
            <a:ext cx="7410900" cy="1920300"/>
          </a:xfrm>
          <a:prstGeom prst="rect">
            <a:avLst/>
          </a:prstGeom>
          <a:noFill/>
          <a:ln>
            <a:noFill/>
          </a:ln>
        </p:spPr>
        <p:txBody>
          <a:bodyPr anchorCtr="0" anchor="b" bIns="91425" lIns="91425" spcFirstLastPara="1" rIns="91425" wrap="square" tIns="91425">
            <a:noAutofit/>
          </a:bodyPr>
          <a:lstStyle>
            <a:lvl1pPr lvl="0" marR="0">
              <a:lnSpc>
                <a:spcPct val="85000"/>
              </a:lnSpc>
              <a:spcBef>
                <a:spcPts val="0"/>
              </a:spcBef>
              <a:spcAft>
                <a:spcPts val="0"/>
              </a:spcAft>
              <a:buClr>
                <a:schemeClr val="dk1"/>
              </a:buClr>
              <a:buSzPts val="4400"/>
              <a:buNone/>
              <a:defRPr i="0" sz="4400" u="none" cap="none" strike="noStrike">
                <a:solidFill>
                  <a:schemeClr val="dk1"/>
                </a:solidFill>
              </a:defRPr>
            </a:lvl1pPr>
            <a:lvl2pPr lvl="1">
              <a:lnSpc>
                <a:spcPct val="74000"/>
              </a:lnSpc>
              <a:spcBef>
                <a:spcPts val="0"/>
              </a:spcBef>
              <a:spcAft>
                <a:spcPts val="0"/>
              </a:spcAft>
              <a:buSzPts val="4400"/>
              <a:buFont typeface="Arial Black"/>
              <a:buNone/>
              <a:defRPr b="0" sz="4400">
                <a:latin typeface="Arial Black"/>
                <a:ea typeface="Arial Black"/>
                <a:cs typeface="Arial Black"/>
                <a:sym typeface="Arial Black"/>
              </a:defRPr>
            </a:lvl2pPr>
            <a:lvl3pPr lvl="2">
              <a:lnSpc>
                <a:spcPct val="74000"/>
              </a:lnSpc>
              <a:spcBef>
                <a:spcPts val="0"/>
              </a:spcBef>
              <a:spcAft>
                <a:spcPts val="0"/>
              </a:spcAft>
              <a:buSzPts val="4400"/>
              <a:buFont typeface="Arial Black"/>
              <a:buNone/>
              <a:defRPr b="0" sz="4400">
                <a:latin typeface="Arial Black"/>
                <a:ea typeface="Arial Black"/>
                <a:cs typeface="Arial Black"/>
                <a:sym typeface="Arial Black"/>
              </a:defRPr>
            </a:lvl3pPr>
            <a:lvl4pPr lvl="3">
              <a:lnSpc>
                <a:spcPct val="74000"/>
              </a:lnSpc>
              <a:spcBef>
                <a:spcPts val="0"/>
              </a:spcBef>
              <a:spcAft>
                <a:spcPts val="0"/>
              </a:spcAft>
              <a:buSzPts val="4400"/>
              <a:buFont typeface="Arial Black"/>
              <a:buNone/>
              <a:defRPr b="0" sz="4400">
                <a:latin typeface="Arial Black"/>
                <a:ea typeface="Arial Black"/>
                <a:cs typeface="Arial Black"/>
                <a:sym typeface="Arial Black"/>
              </a:defRPr>
            </a:lvl4pPr>
            <a:lvl5pPr lvl="4">
              <a:lnSpc>
                <a:spcPct val="74000"/>
              </a:lnSpc>
              <a:spcBef>
                <a:spcPts val="0"/>
              </a:spcBef>
              <a:spcAft>
                <a:spcPts val="0"/>
              </a:spcAft>
              <a:buSzPts val="4400"/>
              <a:buFont typeface="Arial Black"/>
              <a:buNone/>
              <a:defRPr b="0" sz="4400">
                <a:latin typeface="Arial Black"/>
                <a:ea typeface="Arial Black"/>
                <a:cs typeface="Arial Black"/>
                <a:sym typeface="Arial Black"/>
              </a:defRPr>
            </a:lvl5pPr>
            <a:lvl6pPr lvl="5">
              <a:lnSpc>
                <a:spcPct val="74000"/>
              </a:lnSpc>
              <a:spcBef>
                <a:spcPts val="0"/>
              </a:spcBef>
              <a:spcAft>
                <a:spcPts val="0"/>
              </a:spcAft>
              <a:buSzPts val="4400"/>
              <a:buFont typeface="Arial Black"/>
              <a:buNone/>
              <a:defRPr b="0" sz="4400">
                <a:latin typeface="Arial Black"/>
                <a:ea typeface="Arial Black"/>
                <a:cs typeface="Arial Black"/>
                <a:sym typeface="Arial Black"/>
              </a:defRPr>
            </a:lvl6pPr>
            <a:lvl7pPr lvl="6">
              <a:lnSpc>
                <a:spcPct val="74000"/>
              </a:lnSpc>
              <a:spcBef>
                <a:spcPts val="0"/>
              </a:spcBef>
              <a:spcAft>
                <a:spcPts val="0"/>
              </a:spcAft>
              <a:buSzPts val="4400"/>
              <a:buFont typeface="Arial Black"/>
              <a:buNone/>
              <a:defRPr b="0" sz="4400">
                <a:latin typeface="Arial Black"/>
                <a:ea typeface="Arial Black"/>
                <a:cs typeface="Arial Black"/>
                <a:sym typeface="Arial Black"/>
              </a:defRPr>
            </a:lvl7pPr>
            <a:lvl8pPr lvl="7">
              <a:lnSpc>
                <a:spcPct val="74000"/>
              </a:lnSpc>
              <a:spcBef>
                <a:spcPts val="0"/>
              </a:spcBef>
              <a:spcAft>
                <a:spcPts val="0"/>
              </a:spcAft>
              <a:buSzPts val="4400"/>
              <a:buFont typeface="Arial Black"/>
              <a:buNone/>
              <a:defRPr b="0" sz="4400">
                <a:latin typeface="Arial Black"/>
                <a:ea typeface="Arial Black"/>
                <a:cs typeface="Arial Black"/>
                <a:sym typeface="Arial Black"/>
              </a:defRPr>
            </a:lvl8pPr>
            <a:lvl9pPr lvl="8">
              <a:lnSpc>
                <a:spcPct val="74000"/>
              </a:lnSpc>
              <a:spcBef>
                <a:spcPts val="0"/>
              </a:spcBef>
              <a:spcAft>
                <a:spcPts val="0"/>
              </a:spcAft>
              <a:buSzPts val="4400"/>
              <a:buFont typeface="Arial Black"/>
              <a:buNone/>
              <a:defRPr b="0" sz="4400">
                <a:latin typeface="Arial Black"/>
                <a:ea typeface="Arial Black"/>
                <a:cs typeface="Arial Black"/>
                <a:sym typeface="Arial Black"/>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5076" name="Shape 5076"/>
        <p:cNvGrpSpPr/>
        <p:nvPr/>
      </p:nvGrpSpPr>
      <p:grpSpPr>
        <a:xfrm>
          <a:off x="0" y="0"/>
          <a:ext cx="0" cy="0"/>
          <a:chOff x="0" y="0"/>
          <a:chExt cx="0" cy="0"/>
        </a:xfrm>
      </p:grpSpPr>
      <p:grpSp>
        <p:nvGrpSpPr>
          <p:cNvPr id="5077" name="Google Shape;5077;p326"/>
          <p:cNvGrpSpPr/>
          <p:nvPr/>
        </p:nvGrpSpPr>
        <p:grpSpPr>
          <a:xfrm>
            <a:off x="-2" y="2914850"/>
            <a:ext cx="9143627" cy="2228425"/>
            <a:chOff x="-834856" y="2711517"/>
            <a:chExt cx="9978858" cy="2431981"/>
          </a:xfrm>
        </p:grpSpPr>
        <p:pic>
          <p:nvPicPr>
            <p:cNvPr id="5078" name="Google Shape;5078;p326"/>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5079" name="Google Shape;5079;p326"/>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5080" name="Google Shape;5080;p326"/>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5081" name="Google Shape;5081;p326"/>
          <p:cNvSpPr txBox="1"/>
          <p:nvPr>
            <p:ph type="title"/>
          </p:nvPr>
        </p:nvSpPr>
        <p:spPr>
          <a:xfrm>
            <a:off x="366600" y="1188725"/>
            <a:ext cx="7403400" cy="1920300"/>
          </a:xfrm>
          <a:prstGeom prst="rect">
            <a:avLst/>
          </a:prstGeom>
          <a:noFill/>
          <a:ln>
            <a:noFill/>
          </a:ln>
        </p:spPr>
        <p:txBody>
          <a:bodyPr anchorCtr="0" anchor="b" bIns="91425" lIns="91425" spcFirstLastPara="1" rIns="91425" wrap="square" tIns="91425">
            <a:noAutofit/>
          </a:bodyPr>
          <a:lstStyle>
            <a:lvl1pPr indent="0" lvl="0" marL="0" marR="0" algn="l">
              <a:lnSpc>
                <a:spcPct val="85000"/>
              </a:lnSpc>
              <a:spcBef>
                <a:spcPts val="0"/>
              </a:spcBef>
              <a:spcAft>
                <a:spcPts val="0"/>
              </a:spcAft>
              <a:buClr>
                <a:schemeClr val="dk1"/>
              </a:buClr>
              <a:buSzPts val="4400"/>
              <a:buNone/>
              <a:defRPr sz="4400"/>
            </a:lvl1pPr>
            <a:lvl2pPr lvl="1">
              <a:lnSpc>
                <a:spcPct val="74000"/>
              </a:lnSpc>
              <a:spcBef>
                <a:spcPts val="0"/>
              </a:spcBef>
              <a:spcAft>
                <a:spcPts val="0"/>
              </a:spcAft>
              <a:buSzPts val="4400"/>
              <a:buFont typeface="Arial Black"/>
              <a:buNone/>
              <a:defRPr b="0" sz="4400">
                <a:latin typeface="Arial Black"/>
                <a:ea typeface="Arial Black"/>
                <a:cs typeface="Arial Black"/>
                <a:sym typeface="Arial Black"/>
              </a:defRPr>
            </a:lvl2pPr>
            <a:lvl3pPr lvl="2">
              <a:lnSpc>
                <a:spcPct val="74000"/>
              </a:lnSpc>
              <a:spcBef>
                <a:spcPts val="0"/>
              </a:spcBef>
              <a:spcAft>
                <a:spcPts val="0"/>
              </a:spcAft>
              <a:buSzPts val="4400"/>
              <a:buFont typeface="Arial Black"/>
              <a:buNone/>
              <a:defRPr b="0" sz="4400">
                <a:latin typeface="Arial Black"/>
                <a:ea typeface="Arial Black"/>
                <a:cs typeface="Arial Black"/>
                <a:sym typeface="Arial Black"/>
              </a:defRPr>
            </a:lvl3pPr>
            <a:lvl4pPr lvl="3">
              <a:lnSpc>
                <a:spcPct val="74000"/>
              </a:lnSpc>
              <a:spcBef>
                <a:spcPts val="0"/>
              </a:spcBef>
              <a:spcAft>
                <a:spcPts val="0"/>
              </a:spcAft>
              <a:buSzPts val="4400"/>
              <a:buFont typeface="Arial Black"/>
              <a:buNone/>
              <a:defRPr b="0" sz="4400">
                <a:latin typeface="Arial Black"/>
                <a:ea typeface="Arial Black"/>
                <a:cs typeface="Arial Black"/>
                <a:sym typeface="Arial Black"/>
              </a:defRPr>
            </a:lvl4pPr>
            <a:lvl5pPr lvl="4">
              <a:lnSpc>
                <a:spcPct val="74000"/>
              </a:lnSpc>
              <a:spcBef>
                <a:spcPts val="0"/>
              </a:spcBef>
              <a:spcAft>
                <a:spcPts val="0"/>
              </a:spcAft>
              <a:buSzPts val="4400"/>
              <a:buFont typeface="Arial Black"/>
              <a:buNone/>
              <a:defRPr b="0" sz="4400">
                <a:latin typeface="Arial Black"/>
                <a:ea typeface="Arial Black"/>
                <a:cs typeface="Arial Black"/>
                <a:sym typeface="Arial Black"/>
              </a:defRPr>
            </a:lvl5pPr>
            <a:lvl6pPr lvl="5">
              <a:lnSpc>
                <a:spcPct val="74000"/>
              </a:lnSpc>
              <a:spcBef>
                <a:spcPts val="0"/>
              </a:spcBef>
              <a:spcAft>
                <a:spcPts val="0"/>
              </a:spcAft>
              <a:buSzPts val="4400"/>
              <a:buFont typeface="Arial Black"/>
              <a:buNone/>
              <a:defRPr b="0" sz="4400">
                <a:latin typeface="Arial Black"/>
                <a:ea typeface="Arial Black"/>
                <a:cs typeface="Arial Black"/>
                <a:sym typeface="Arial Black"/>
              </a:defRPr>
            </a:lvl6pPr>
            <a:lvl7pPr lvl="6">
              <a:lnSpc>
                <a:spcPct val="74000"/>
              </a:lnSpc>
              <a:spcBef>
                <a:spcPts val="0"/>
              </a:spcBef>
              <a:spcAft>
                <a:spcPts val="0"/>
              </a:spcAft>
              <a:buSzPts val="4400"/>
              <a:buFont typeface="Arial Black"/>
              <a:buNone/>
              <a:defRPr b="0" sz="4400">
                <a:latin typeface="Arial Black"/>
                <a:ea typeface="Arial Black"/>
                <a:cs typeface="Arial Black"/>
                <a:sym typeface="Arial Black"/>
              </a:defRPr>
            </a:lvl7pPr>
            <a:lvl8pPr lvl="7">
              <a:lnSpc>
                <a:spcPct val="74000"/>
              </a:lnSpc>
              <a:spcBef>
                <a:spcPts val="0"/>
              </a:spcBef>
              <a:spcAft>
                <a:spcPts val="0"/>
              </a:spcAft>
              <a:buSzPts val="4400"/>
              <a:buFont typeface="Arial Black"/>
              <a:buNone/>
              <a:defRPr b="0" sz="4400">
                <a:latin typeface="Arial Black"/>
                <a:ea typeface="Arial Black"/>
                <a:cs typeface="Arial Black"/>
                <a:sym typeface="Arial Black"/>
              </a:defRPr>
            </a:lvl8pPr>
            <a:lvl9pPr lvl="8">
              <a:lnSpc>
                <a:spcPct val="74000"/>
              </a:lnSpc>
              <a:spcBef>
                <a:spcPts val="0"/>
              </a:spcBef>
              <a:spcAft>
                <a:spcPts val="0"/>
              </a:spcAft>
              <a:buSzPts val="4400"/>
              <a:buFont typeface="Arial Black"/>
              <a:buNone/>
              <a:defRPr b="0" sz="4400">
                <a:latin typeface="Arial Black"/>
                <a:ea typeface="Arial Black"/>
                <a:cs typeface="Arial Black"/>
                <a:sym typeface="Arial Black"/>
              </a:defRPr>
            </a:lvl9pPr>
          </a:lstStyle>
          <a:p/>
        </p:txBody>
      </p:sp>
      <p:sp>
        <p:nvSpPr>
          <p:cNvPr id="5082" name="Google Shape;5082;p326"/>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i="0" sz="18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5083" name="Google Shape;5083;p326"/>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i="0" sz="1400" u="none" cap="none" strike="noStrike">
                <a:solidFill>
                  <a:schemeClr val="dk1"/>
                </a:solidFill>
              </a:defRPr>
            </a:lvl1pPr>
            <a:lvl2pPr lvl="1">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5084" name="Google Shape;5084;p326"/>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Data Cloud_1_1_3_1">
    <p:bg>
      <p:bgPr>
        <a:solidFill>
          <a:schemeClr val="accent1"/>
        </a:solidFill>
      </p:bgPr>
    </p:bg>
    <p:spTree>
      <p:nvGrpSpPr>
        <p:cNvPr id="5085" name="Shape 5085"/>
        <p:cNvGrpSpPr/>
        <p:nvPr/>
      </p:nvGrpSpPr>
      <p:grpSpPr>
        <a:xfrm>
          <a:off x="0" y="0"/>
          <a:ext cx="0" cy="0"/>
          <a:chOff x="0" y="0"/>
          <a:chExt cx="0" cy="0"/>
        </a:xfrm>
      </p:grpSpPr>
      <p:grpSp>
        <p:nvGrpSpPr>
          <p:cNvPr id="5086" name="Google Shape;5086;p327"/>
          <p:cNvGrpSpPr/>
          <p:nvPr/>
        </p:nvGrpSpPr>
        <p:grpSpPr>
          <a:xfrm rot="-5400000">
            <a:off x="5223451" y="1196298"/>
            <a:ext cx="5164226" cy="2747927"/>
            <a:chOff x="1155183" y="3814094"/>
            <a:chExt cx="3118306" cy="1659276"/>
          </a:xfrm>
        </p:grpSpPr>
        <p:pic>
          <p:nvPicPr>
            <p:cNvPr id="5087" name="Google Shape;5087;p327"/>
            <p:cNvPicPr preferRelativeResize="0"/>
            <p:nvPr/>
          </p:nvPicPr>
          <p:blipFill rotWithShape="1">
            <a:blip r:embed="rId2">
              <a:alphaModFix/>
            </a:blip>
            <a:srcRect b="10228" l="37919" r="0" t="24705"/>
            <a:stretch/>
          </p:blipFill>
          <p:spPr>
            <a:xfrm>
              <a:off x="1155183" y="3814094"/>
              <a:ext cx="1891297" cy="1652133"/>
            </a:xfrm>
            <a:prstGeom prst="rect">
              <a:avLst/>
            </a:prstGeom>
            <a:noFill/>
            <a:ln>
              <a:noFill/>
            </a:ln>
          </p:spPr>
        </p:pic>
        <p:pic>
          <p:nvPicPr>
            <p:cNvPr id="5088" name="Google Shape;5088;p327"/>
            <p:cNvPicPr preferRelativeResize="0"/>
            <p:nvPr/>
          </p:nvPicPr>
          <p:blipFill rotWithShape="1">
            <a:blip r:embed="rId3">
              <a:alphaModFix/>
            </a:blip>
            <a:srcRect b="9950" l="0" r="59873" t="25270"/>
            <a:stretch/>
          </p:blipFill>
          <p:spPr>
            <a:xfrm>
              <a:off x="3051053" y="3828390"/>
              <a:ext cx="1222436" cy="1644980"/>
            </a:xfrm>
            <a:prstGeom prst="rect">
              <a:avLst/>
            </a:prstGeom>
            <a:noFill/>
            <a:ln>
              <a:noFill/>
            </a:ln>
          </p:spPr>
        </p:pic>
      </p:grpSp>
      <p:sp>
        <p:nvSpPr>
          <p:cNvPr id="5089" name="Google Shape;5089;p327"/>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5090" name="Google Shape;5090;p327"/>
          <p:cNvSpPr txBox="1"/>
          <p:nvPr>
            <p:ph type="title"/>
          </p:nvPr>
        </p:nvSpPr>
        <p:spPr>
          <a:xfrm>
            <a:off x="366600" y="1188725"/>
            <a:ext cx="7408800" cy="1920300"/>
          </a:xfrm>
          <a:prstGeom prst="rect">
            <a:avLst/>
          </a:prstGeom>
          <a:noFill/>
          <a:ln>
            <a:noFill/>
          </a:ln>
        </p:spPr>
        <p:txBody>
          <a:bodyPr anchorCtr="0" anchor="b" bIns="91425" lIns="91425" spcFirstLastPara="1" rIns="91425" wrap="square" tIns="91425">
            <a:noAutofit/>
          </a:bodyPr>
          <a:lstStyle>
            <a:lvl1pPr indent="0" lvl="0" marL="0" marR="0" algn="l">
              <a:lnSpc>
                <a:spcPct val="85000"/>
              </a:lnSpc>
              <a:spcBef>
                <a:spcPts val="0"/>
              </a:spcBef>
              <a:spcAft>
                <a:spcPts val="0"/>
              </a:spcAft>
              <a:buClr>
                <a:schemeClr val="dk1"/>
              </a:buClr>
              <a:buSzPts val="4400"/>
              <a:buNone/>
              <a:defRPr sz="4400"/>
            </a:lvl1pPr>
            <a:lvl2pPr lvl="1">
              <a:lnSpc>
                <a:spcPct val="74000"/>
              </a:lnSpc>
              <a:spcBef>
                <a:spcPts val="0"/>
              </a:spcBef>
              <a:spcAft>
                <a:spcPts val="0"/>
              </a:spcAft>
              <a:buSzPts val="1400"/>
              <a:buFont typeface="Arial Black"/>
              <a:buNone/>
              <a:defRPr b="0" sz="1800">
                <a:latin typeface="Arial Black"/>
                <a:ea typeface="Arial Black"/>
                <a:cs typeface="Arial Black"/>
                <a:sym typeface="Arial Black"/>
              </a:defRPr>
            </a:lvl2pPr>
            <a:lvl3pPr lvl="2">
              <a:lnSpc>
                <a:spcPct val="74000"/>
              </a:lnSpc>
              <a:spcBef>
                <a:spcPts val="0"/>
              </a:spcBef>
              <a:spcAft>
                <a:spcPts val="0"/>
              </a:spcAft>
              <a:buSzPts val="1400"/>
              <a:buFont typeface="Arial Black"/>
              <a:buNone/>
              <a:defRPr b="0" sz="1800">
                <a:latin typeface="Arial Black"/>
                <a:ea typeface="Arial Black"/>
                <a:cs typeface="Arial Black"/>
                <a:sym typeface="Arial Black"/>
              </a:defRPr>
            </a:lvl3pPr>
            <a:lvl4pPr lvl="3">
              <a:lnSpc>
                <a:spcPct val="74000"/>
              </a:lnSpc>
              <a:spcBef>
                <a:spcPts val="0"/>
              </a:spcBef>
              <a:spcAft>
                <a:spcPts val="0"/>
              </a:spcAft>
              <a:buSzPts val="1400"/>
              <a:buFont typeface="Arial Black"/>
              <a:buNone/>
              <a:defRPr b="0" sz="1800">
                <a:latin typeface="Arial Black"/>
                <a:ea typeface="Arial Black"/>
                <a:cs typeface="Arial Black"/>
                <a:sym typeface="Arial Black"/>
              </a:defRPr>
            </a:lvl4pPr>
            <a:lvl5pPr lvl="4">
              <a:lnSpc>
                <a:spcPct val="74000"/>
              </a:lnSpc>
              <a:spcBef>
                <a:spcPts val="0"/>
              </a:spcBef>
              <a:spcAft>
                <a:spcPts val="0"/>
              </a:spcAft>
              <a:buSzPts val="1400"/>
              <a:buFont typeface="Arial Black"/>
              <a:buNone/>
              <a:defRPr b="0" sz="1800">
                <a:latin typeface="Arial Black"/>
                <a:ea typeface="Arial Black"/>
                <a:cs typeface="Arial Black"/>
                <a:sym typeface="Arial Black"/>
              </a:defRPr>
            </a:lvl5pPr>
            <a:lvl6pPr lvl="5">
              <a:lnSpc>
                <a:spcPct val="74000"/>
              </a:lnSpc>
              <a:spcBef>
                <a:spcPts val="0"/>
              </a:spcBef>
              <a:spcAft>
                <a:spcPts val="0"/>
              </a:spcAft>
              <a:buSzPts val="1400"/>
              <a:buFont typeface="Arial Black"/>
              <a:buNone/>
              <a:defRPr b="0" sz="1800">
                <a:latin typeface="Arial Black"/>
                <a:ea typeface="Arial Black"/>
                <a:cs typeface="Arial Black"/>
                <a:sym typeface="Arial Black"/>
              </a:defRPr>
            </a:lvl6pPr>
            <a:lvl7pPr lvl="6">
              <a:lnSpc>
                <a:spcPct val="74000"/>
              </a:lnSpc>
              <a:spcBef>
                <a:spcPts val="0"/>
              </a:spcBef>
              <a:spcAft>
                <a:spcPts val="0"/>
              </a:spcAft>
              <a:buSzPts val="1400"/>
              <a:buFont typeface="Arial Black"/>
              <a:buNone/>
              <a:defRPr b="0" sz="1800">
                <a:latin typeface="Arial Black"/>
                <a:ea typeface="Arial Black"/>
                <a:cs typeface="Arial Black"/>
                <a:sym typeface="Arial Black"/>
              </a:defRPr>
            </a:lvl7pPr>
            <a:lvl8pPr lvl="7">
              <a:lnSpc>
                <a:spcPct val="74000"/>
              </a:lnSpc>
              <a:spcBef>
                <a:spcPts val="0"/>
              </a:spcBef>
              <a:spcAft>
                <a:spcPts val="0"/>
              </a:spcAft>
              <a:buSzPts val="1400"/>
              <a:buFont typeface="Arial Black"/>
              <a:buNone/>
              <a:defRPr b="0" sz="1800">
                <a:latin typeface="Arial Black"/>
                <a:ea typeface="Arial Black"/>
                <a:cs typeface="Arial Black"/>
                <a:sym typeface="Arial Black"/>
              </a:defRPr>
            </a:lvl8pPr>
            <a:lvl9pPr lvl="8">
              <a:lnSpc>
                <a:spcPct val="74000"/>
              </a:lnSpc>
              <a:spcBef>
                <a:spcPts val="0"/>
              </a:spcBef>
              <a:spcAft>
                <a:spcPts val="0"/>
              </a:spcAft>
              <a:buSzPts val="1400"/>
              <a:buFont typeface="Arial Black"/>
              <a:buNone/>
              <a:defRPr b="0" sz="1800">
                <a:latin typeface="Arial Black"/>
                <a:ea typeface="Arial Black"/>
                <a:cs typeface="Arial Black"/>
                <a:sym typeface="Arial Black"/>
              </a:defRPr>
            </a:lvl9pPr>
          </a:lstStyle>
          <a:p/>
        </p:txBody>
      </p:sp>
      <p:sp>
        <p:nvSpPr>
          <p:cNvPr id="5091" name="Google Shape;5091;p327"/>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i="0" sz="18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5092" name="Google Shape;5092;p327"/>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i="0" sz="14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5093" name="Google Shape;5093;p327"/>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_1">
  <p:cSld name="Blank_1_1_1">
    <p:bg>
      <p:bgPr>
        <a:solidFill>
          <a:schemeClr val="lt1"/>
        </a:solidFill>
      </p:bgPr>
    </p:bg>
    <p:spTree>
      <p:nvGrpSpPr>
        <p:cNvPr id="390" name="Shape 390"/>
        <p:cNvGrpSpPr/>
        <p:nvPr/>
      </p:nvGrpSpPr>
      <p:grpSpPr>
        <a:xfrm>
          <a:off x="0" y="0"/>
          <a:ext cx="0" cy="0"/>
          <a:chOff x="0" y="0"/>
          <a:chExt cx="0" cy="0"/>
        </a:xfrm>
      </p:grpSpPr>
      <p:sp>
        <p:nvSpPr>
          <p:cNvPr id="391" name="Google Shape;391;p34"/>
          <p:cNvSpPr/>
          <p:nvPr/>
        </p:nvSpPr>
        <p:spPr>
          <a:xfrm>
            <a:off x="-8369" y="-6765"/>
            <a:ext cx="4586100" cy="5157000"/>
          </a:xfrm>
          <a:prstGeom prst="rect">
            <a:avLst/>
          </a:prstGeom>
          <a:solidFill>
            <a:srgbClr val="F1EFF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92" name="Google Shape;392;p34"/>
          <p:cNvSpPr txBox="1"/>
          <p:nvPr>
            <p:ph type="title"/>
          </p:nvPr>
        </p:nvSpPr>
        <p:spPr>
          <a:xfrm>
            <a:off x="220679" y="11602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393" name="Google Shape;393;p34"/>
          <p:cNvSpPr txBox="1"/>
          <p:nvPr>
            <p:ph idx="1" type="subTitle"/>
          </p:nvPr>
        </p:nvSpPr>
        <p:spPr>
          <a:xfrm>
            <a:off x="230657" y="1784078"/>
            <a:ext cx="4095600" cy="2867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394" name="Google Shape;394;p3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34"/>
          <p:cNvSpPr txBox="1"/>
          <p:nvPr>
            <p:ph idx="2" type="subTitle"/>
          </p:nvPr>
        </p:nvSpPr>
        <p:spPr>
          <a:xfrm>
            <a:off x="4811325" y="1235550"/>
            <a:ext cx="40497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50">
                <a:latin typeface="Space Grotesk Light"/>
                <a:ea typeface="Space Grotesk Light"/>
                <a:cs typeface="Space Grotesk Light"/>
                <a:sym typeface="Space Grotesk Light"/>
              </a:defRPr>
            </a:lvl1pPr>
            <a:lvl2pPr lvl="1">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396" name="Google Shape;396;p34"/>
          <p:cNvSpPr txBox="1"/>
          <p:nvPr>
            <p:ph idx="3" type="subTitle"/>
          </p:nvPr>
        </p:nvSpPr>
        <p:spPr>
          <a:xfrm>
            <a:off x="5008700" y="1809675"/>
            <a:ext cx="929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397" name="Google Shape;397;p34"/>
          <p:cNvSpPr txBox="1"/>
          <p:nvPr>
            <p:ph idx="4" type="subTitle"/>
          </p:nvPr>
        </p:nvSpPr>
        <p:spPr>
          <a:xfrm>
            <a:off x="6407925" y="1809675"/>
            <a:ext cx="991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398" name="Google Shape;398;p34"/>
          <p:cNvSpPr txBox="1"/>
          <p:nvPr>
            <p:ph idx="5" type="subTitle"/>
          </p:nvPr>
        </p:nvSpPr>
        <p:spPr>
          <a:xfrm>
            <a:off x="7812300" y="1809675"/>
            <a:ext cx="1048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cxnSp>
        <p:nvCxnSpPr>
          <p:cNvPr id="399" name="Google Shape;399;p34"/>
          <p:cNvCxnSpPr/>
          <p:nvPr/>
        </p:nvCxnSpPr>
        <p:spPr>
          <a:xfrm>
            <a:off x="4848475" y="1745850"/>
            <a:ext cx="1218600" cy="0"/>
          </a:xfrm>
          <a:prstGeom prst="straightConnector1">
            <a:avLst/>
          </a:prstGeom>
          <a:noFill/>
          <a:ln cap="flat" cmpd="sng" w="9525">
            <a:solidFill>
              <a:srgbClr val="434343"/>
            </a:solidFill>
            <a:prstDash val="solid"/>
            <a:round/>
            <a:headEnd len="med" w="med" type="none"/>
            <a:tailEnd len="med" w="med" type="none"/>
          </a:ln>
        </p:spPr>
      </p:cxnSp>
      <p:cxnSp>
        <p:nvCxnSpPr>
          <p:cNvPr id="400" name="Google Shape;400;p34"/>
          <p:cNvCxnSpPr/>
          <p:nvPr/>
        </p:nvCxnSpPr>
        <p:spPr>
          <a:xfrm>
            <a:off x="6249825" y="1745850"/>
            <a:ext cx="1218600" cy="0"/>
          </a:xfrm>
          <a:prstGeom prst="straightConnector1">
            <a:avLst/>
          </a:prstGeom>
          <a:noFill/>
          <a:ln cap="flat" cmpd="sng" w="9525">
            <a:solidFill>
              <a:srgbClr val="434343"/>
            </a:solidFill>
            <a:prstDash val="solid"/>
            <a:round/>
            <a:headEnd len="med" w="med" type="none"/>
            <a:tailEnd len="med" w="med" type="none"/>
          </a:ln>
        </p:spPr>
      </p:cxnSp>
      <p:cxnSp>
        <p:nvCxnSpPr>
          <p:cNvPr id="401" name="Google Shape;401;p34"/>
          <p:cNvCxnSpPr/>
          <p:nvPr/>
        </p:nvCxnSpPr>
        <p:spPr>
          <a:xfrm>
            <a:off x="7649525" y="1745850"/>
            <a:ext cx="1218600" cy="0"/>
          </a:xfrm>
          <a:prstGeom prst="straightConnector1">
            <a:avLst/>
          </a:prstGeom>
          <a:noFill/>
          <a:ln cap="flat" cmpd="sng" w="9525">
            <a:solidFill>
              <a:srgbClr val="434343"/>
            </a:solidFill>
            <a:prstDash val="solid"/>
            <a:round/>
            <a:headEnd len="med" w="med" type="none"/>
            <a:tailEnd len="med" w="med" type="none"/>
          </a:ln>
        </p:spPr>
      </p:cxnSp>
      <p:sp>
        <p:nvSpPr>
          <p:cNvPr id="402" name="Google Shape;402;p34"/>
          <p:cNvSpPr/>
          <p:nvPr/>
        </p:nvSpPr>
        <p:spPr>
          <a:xfrm>
            <a:off x="48501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62498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76495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txBox="1"/>
          <p:nvPr>
            <p:ph idx="6" type="body"/>
          </p:nvPr>
        </p:nvSpPr>
        <p:spPr>
          <a:xfrm>
            <a:off x="4851025" y="2302725"/>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06" name="Google Shape;406;p34"/>
          <p:cNvSpPr txBox="1"/>
          <p:nvPr>
            <p:ph idx="7" type="body"/>
          </p:nvPr>
        </p:nvSpPr>
        <p:spPr>
          <a:xfrm>
            <a:off x="6251000"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07" name="Google Shape;407;p34"/>
          <p:cNvSpPr txBox="1"/>
          <p:nvPr>
            <p:ph idx="8" type="body"/>
          </p:nvPr>
        </p:nvSpPr>
        <p:spPr>
          <a:xfrm>
            <a:off x="7650975" y="2289100"/>
            <a:ext cx="1216200" cy="1740900"/>
          </a:xfrm>
          <a:prstGeom prst="rect">
            <a:avLst/>
          </a:prstGeom>
          <a:noFill/>
          <a:ln>
            <a:noFill/>
          </a:ln>
        </p:spPr>
        <p:txBody>
          <a:bodyPr anchorCtr="0" anchor="t" bIns="91425"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08" name="Google Shape;408;p34"/>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409" name="Google Shape;409;p34"/>
          <p:cNvGrpSpPr/>
          <p:nvPr/>
        </p:nvGrpSpPr>
        <p:grpSpPr>
          <a:xfrm>
            <a:off x="8663998" y="179528"/>
            <a:ext cx="202208" cy="201860"/>
            <a:chOff x="1294323" y="449402"/>
            <a:chExt cx="444608" cy="443844"/>
          </a:xfrm>
        </p:grpSpPr>
        <p:sp>
          <p:nvSpPr>
            <p:cNvPr id="410" name="Google Shape;410;p3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1" name="Google Shape;411;p3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2" name="Google Shape;412;p3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3" name="Google Shape;413;p3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4" name="Google Shape;414;p3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15" name="Google Shape;415;p3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5094" name="Shape 5094"/>
        <p:cNvGrpSpPr/>
        <p:nvPr/>
      </p:nvGrpSpPr>
      <p:grpSpPr>
        <a:xfrm>
          <a:off x="0" y="0"/>
          <a:ext cx="0" cy="0"/>
          <a:chOff x="0" y="0"/>
          <a:chExt cx="0" cy="0"/>
        </a:xfrm>
      </p:grpSpPr>
      <p:sp>
        <p:nvSpPr>
          <p:cNvPr id="5095" name="Google Shape;5095;p32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5096" name="Google Shape;5096;p328"/>
          <p:cNvSpPr txBox="1"/>
          <p:nvPr>
            <p:ph type="title"/>
          </p:nvPr>
        </p:nvSpPr>
        <p:spPr>
          <a:xfrm>
            <a:off x="366600" y="1188725"/>
            <a:ext cx="7408800" cy="1920300"/>
          </a:xfrm>
          <a:prstGeom prst="rect">
            <a:avLst/>
          </a:prstGeom>
          <a:noFill/>
          <a:ln>
            <a:noFill/>
          </a:ln>
        </p:spPr>
        <p:txBody>
          <a:bodyPr anchorCtr="0" anchor="b" bIns="91425" lIns="91425" spcFirstLastPara="1" rIns="91425" wrap="square" tIns="91425">
            <a:noAutofit/>
          </a:bodyPr>
          <a:lstStyle>
            <a:lvl1pPr indent="0" lvl="0" marL="0" marR="0" algn="l">
              <a:lnSpc>
                <a:spcPct val="85000"/>
              </a:lnSpc>
              <a:spcBef>
                <a:spcPts val="0"/>
              </a:spcBef>
              <a:spcAft>
                <a:spcPts val="0"/>
              </a:spcAft>
              <a:buClr>
                <a:schemeClr val="dk1"/>
              </a:buClr>
              <a:buSzPts val="4400"/>
              <a:buNone/>
              <a:defRPr sz="4400"/>
            </a:lvl1pPr>
            <a:lvl2pPr lvl="1">
              <a:lnSpc>
                <a:spcPct val="105000"/>
              </a:lnSpc>
              <a:spcBef>
                <a:spcPts val="0"/>
              </a:spcBef>
              <a:spcAft>
                <a:spcPts val="0"/>
              </a:spcAft>
              <a:buSzPts val="1400"/>
              <a:buFont typeface="Arial Black"/>
              <a:buNone/>
              <a:defRPr b="0" sz="1800">
                <a:latin typeface="Arial Black"/>
                <a:ea typeface="Arial Black"/>
                <a:cs typeface="Arial Black"/>
                <a:sym typeface="Arial Black"/>
              </a:defRPr>
            </a:lvl2pPr>
            <a:lvl3pPr lvl="2">
              <a:lnSpc>
                <a:spcPct val="105000"/>
              </a:lnSpc>
              <a:spcBef>
                <a:spcPts val="1000"/>
              </a:spcBef>
              <a:spcAft>
                <a:spcPts val="0"/>
              </a:spcAft>
              <a:buSzPts val="1400"/>
              <a:buFont typeface="Arial Black"/>
              <a:buNone/>
              <a:defRPr b="0" sz="1800">
                <a:latin typeface="Arial Black"/>
                <a:ea typeface="Arial Black"/>
                <a:cs typeface="Arial Black"/>
                <a:sym typeface="Arial Black"/>
              </a:defRPr>
            </a:lvl3pPr>
            <a:lvl4pPr lvl="3">
              <a:lnSpc>
                <a:spcPct val="105000"/>
              </a:lnSpc>
              <a:spcBef>
                <a:spcPts val="1000"/>
              </a:spcBef>
              <a:spcAft>
                <a:spcPts val="0"/>
              </a:spcAft>
              <a:buSzPts val="1400"/>
              <a:buFont typeface="Arial Black"/>
              <a:buNone/>
              <a:defRPr b="0" sz="1800">
                <a:latin typeface="Arial Black"/>
                <a:ea typeface="Arial Black"/>
                <a:cs typeface="Arial Black"/>
                <a:sym typeface="Arial Black"/>
              </a:defRPr>
            </a:lvl4pPr>
            <a:lvl5pPr lvl="4">
              <a:lnSpc>
                <a:spcPct val="105000"/>
              </a:lnSpc>
              <a:spcBef>
                <a:spcPts val="1000"/>
              </a:spcBef>
              <a:spcAft>
                <a:spcPts val="0"/>
              </a:spcAft>
              <a:buSzPts val="1400"/>
              <a:buFont typeface="Arial Black"/>
              <a:buNone/>
              <a:defRPr b="0" sz="1800">
                <a:latin typeface="Arial Black"/>
                <a:ea typeface="Arial Black"/>
                <a:cs typeface="Arial Black"/>
                <a:sym typeface="Arial Black"/>
              </a:defRPr>
            </a:lvl5pPr>
            <a:lvl6pPr lvl="5">
              <a:lnSpc>
                <a:spcPct val="105000"/>
              </a:lnSpc>
              <a:spcBef>
                <a:spcPts val="1000"/>
              </a:spcBef>
              <a:spcAft>
                <a:spcPts val="0"/>
              </a:spcAft>
              <a:buSzPts val="1400"/>
              <a:buFont typeface="Arial Black"/>
              <a:buNone/>
              <a:defRPr b="0" sz="1800">
                <a:latin typeface="Arial Black"/>
                <a:ea typeface="Arial Black"/>
                <a:cs typeface="Arial Black"/>
                <a:sym typeface="Arial Black"/>
              </a:defRPr>
            </a:lvl6pPr>
            <a:lvl7pPr lvl="6">
              <a:lnSpc>
                <a:spcPct val="105000"/>
              </a:lnSpc>
              <a:spcBef>
                <a:spcPts val="1000"/>
              </a:spcBef>
              <a:spcAft>
                <a:spcPts val="0"/>
              </a:spcAft>
              <a:buSzPts val="1400"/>
              <a:buFont typeface="Arial Black"/>
              <a:buNone/>
              <a:defRPr b="0" sz="1800">
                <a:latin typeface="Arial Black"/>
                <a:ea typeface="Arial Black"/>
                <a:cs typeface="Arial Black"/>
                <a:sym typeface="Arial Black"/>
              </a:defRPr>
            </a:lvl7pPr>
            <a:lvl8pPr lvl="7">
              <a:lnSpc>
                <a:spcPct val="105000"/>
              </a:lnSpc>
              <a:spcBef>
                <a:spcPts val="1000"/>
              </a:spcBef>
              <a:spcAft>
                <a:spcPts val="0"/>
              </a:spcAft>
              <a:buSzPts val="1400"/>
              <a:buFont typeface="Arial Black"/>
              <a:buNone/>
              <a:defRPr b="0" sz="1800">
                <a:latin typeface="Arial Black"/>
                <a:ea typeface="Arial Black"/>
                <a:cs typeface="Arial Black"/>
                <a:sym typeface="Arial Black"/>
              </a:defRPr>
            </a:lvl8pPr>
            <a:lvl9pPr lvl="8">
              <a:lnSpc>
                <a:spcPct val="105000"/>
              </a:lnSpc>
              <a:spcBef>
                <a:spcPts val="1000"/>
              </a:spcBef>
              <a:spcAft>
                <a:spcPts val="1000"/>
              </a:spcAft>
              <a:buSzPts val="1400"/>
              <a:buFont typeface="Arial Black"/>
              <a:buNone/>
              <a:defRPr b="0" sz="1800">
                <a:latin typeface="Arial Black"/>
                <a:ea typeface="Arial Black"/>
                <a:cs typeface="Arial Black"/>
                <a:sym typeface="Arial Black"/>
              </a:defRPr>
            </a:lvl9pPr>
          </a:lstStyle>
          <a:p/>
        </p:txBody>
      </p:sp>
      <p:sp>
        <p:nvSpPr>
          <p:cNvPr id="5097" name="Google Shape;5097;p32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i="0" sz="18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5098" name="Google Shape;5098;p32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i="0" sz="14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5099" name="Google Shape;5099;p32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 Customer Logo">
  <p:cSld name="Data Cloud_1_1_1">
    <p:bg>
      <p:bgPr>
        <a:solidFill>
          <a:schemeClr val="accent1"/>
        </a:solidFill>
      </p:bgPr>
    </p:bg>
    <p:spTree>
      <p:nvGrpSpPr>
        <p:cNvPr id="5100" name="Shape 5100"/>
        <p:cNvGrpSpPr/>
        <p:nvPr/>
      </p:nvGrpSpPr>
      <p:grpSpPr>
        <a:xfrm>
          <a:off x="0" y="0"/>
          <a:ext cx="0" cy="0"/>
          <a:chOff x="0" y="0"/>
          <a:chExt cx="0" cy="0"/>
        </a:xfrm>
      </p:grpSpPr>
      <p:grpSp>
        <p:nvGrpSpPr>
          <p:cNvPr id="5101" name="Google Shape;5101;p329"/>
          <p:cNvGrpSpPr/>
          <p:nvPr/>
        </p:nvGrpSpPr>
        <p:grpSpPr>
          <a:xfrm rot="-5400000">
            <a:off x="3113903" y="1996926"/>
            <a:ext cx="5157146" cy="1163295"/>
            <a:chOff x="49487" y="3735321"/>
            <a:chExt cx="6094477" cy="1408177"/>
          </a:xfrm>
        </p:grpSpPr>
        <p:pic>
          <p:nvPicPr>
            <p:cNvPr id="5102" name="Google Shape;5102;p329"/>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5103" name="Google Shape;5103;p329"/>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grpSp>
        <p:nvGrpSpPr>
          <p:cNvPr id="5104" name="Google Shape;5104;p329"/>
          <p:cNvGrpSpPr/>
          <p:nvPr/>
        </p:nvGrpSpPr>
        <p:grpSpPr>
          <a:xfrm rot="-5400000">
            <a:off x="3113903" y="1996926"/>
            <a:ext cx="5157146" cy="1163295"/>
            <a:chOff x="49487" y="3735321"/>
            <a:chExt cx="6094477" cy="1408177"/>
          </a:xfrm>
        </p:grpSpPr>
        <p:pic>
          <p:nvPicPr>
            <p:cNvPr id="5105" name="Google Shape;5105;p329"/>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5106" name="Google Shape;5106;p329"/>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sp>
        <p:nvSpPr>
          <p:cNvPr id="5107" name="Google Shape;5107;p32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108" name="Google Shape;5108;p329"/>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5109" name="Google Shape;5109;p329"/>
          <p:cNvSpPr txBox="1"/>
          <p:nvPr>
            <p:ph type="title"/>
          </p:nvPr>
        </p:nvSpPr>
        <p:spPr>
          <a:xfrm>
            <a:off x="366600" y="1188725"/>
            <a:ext cx="5730900" cy="1920300"/>
          </a:xfrm>
          <a:prstGeom prst="rect">
            <a:avLst/>
          </a:prstGeom>
          <a:noFill/>
          <a:ln>
            <a:noFill/>
          </a:ln>
        </p:spPr>
        <p:txBody>
          <a:bodyPr anchorCtr="0" anchor="b" bIns="91425" lIns="91425" spcFirstLastPara="1" rIns="91425" wrap="square" tIns="91425">
            <a:noAutofit/>
          </a:bodyPr>
          <a:lstStyle>
            <a:lvl1pPr indent="0" lvl="0" marL="0" marR="0" algn="l">
              <a:lnSpc>
                <a:spcPct val="85000"/>
              </a:lnSpc>
              <a:spcBef>
                <a:spcPts val="0"/>
              </a:spcBef>
              <a:spcAft>
                <a:spcPts val="0"/>
              </a:spcAft>
              <a:buClr>
                <a:schemeClr val="dk1"/>
              </a:buClr>
              <a:buSzPts val="4400"/>
              <a:buNone/>
              <a:defRPr sz="4400"/>
            </a:lvl1pPr>
            <a:lvl2pPr lvl="1">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5110" name="Google Shape;5110;p329"/>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a:lnSpc>
                <a:spcPct val="80000"/>
              </a:lnSpc>
              <a:spcBef>
                <a:spcPts val="0"/>
              </a:spcBef>
              <a:spcAft>
                <a:spcPts val="0"/>
              </a:spcAft>
              <a:buClr>
                <a:schemeClr val="dk1"/>
              </a:buClr>
              <a:buSzPts val="1800"/>
              <a:buNone/>
              <a:defRPr sz="18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5111" name="Google Shape;5111;p329"/>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a:lnSpc>
                <a:spcPct val="90000"/>
              </a:lnSpc>
              <a:spcBef>
                <a:spcPts val="0"/>
              </a:spcBef>
              <a:spcAft>
                <a:spcPts val="0"/>
              </a:spcAft>
              <a:buClr>
                <a:schemeClr val="dk1"/>
              </a:buClr>
              <a:buSzPts val="1400"/>
              <a:buNone/>
              <a:defRPr sz="1400" u="none" cap="none" strike="noStrike">
                <a:solidFill>
                  <a:schemeClr val="dk1"/>
                </a:solidFill>
              </a:defRPr>
            </a:lvl1pPr>
            <a:lvl2pPr lvl="1">
              <a:lnSpc>
                <a:spcPct val="105000"/>
              </a:lnSpc>
              <a:spcBef>
                <a:spcPts val="0"/>
              </a:spcBef>
              <a:spcAft>
                <a:spcPts val="0"/>
              </a:spcAft>
              <a:buSzPts val="1400"/>
              <a:buFont typeface="Arial"/>
              <a:buNone/>
              <a:defRPr sz="1800">
                <a:latin typeface="Arial"/>
                <a:ea typeface="Arial"/>
                <a:cs typeface="Arial"/>
                <a:sym typeface="Arial"/>
              </a:defRPr>
            </a:lvl2pPr>
            <a:lvl3pPr lvl="2">
              <a:lnSpc>
                <a:spcPct val="105000"/>
              </a:lnSpc>
              <a:spcBef>
                <a:spcPts val="1000"/>
              </a:spcBef>
              <a:spcAft>
                <a:spcPts val="0"/>
              </a:spcAft>
              <a:buSzPts val="1400"/>
              <a:buFont typeface="Arial"/>
              <a:buNone/>
              <a:defRPr sz="1800">
                <a:latin typeface="Arial"/>
                <a:ea typeface="Arial"/>
                <a:cs typeface="Arial"/>
                <a:sym typeface="Arial"/>
              </a:defRPr>
            </a:lvl3pPr>
            <a:lvl4pPr lvl="3">
              <a:lnSpc>
                <a:spcPct val="105000"/>
              </a:lnSpc>
              <a:spcBef>
                <a:spcPts val="1000"/>
              </a:spcBef>
              <a:spcAft>
                <a:spcPts val="0"/>
              </a:spcAft>
              <a:buSzPts val="1400"/>
              <a:buFont typeface="Arial"/>
              <a:buNone/>
              <a:defRPr sz="1800">
                <a:latin typeface="Arial"/>
                <a:ea typeface="Arial"/>
                <a:cs typeface="Arial"/>
                <a:sym typeface="Arial"/>
              </a:defRPr>
            </a:lvl4pPr>
            <a:lvl5pPr lvl="4">
              <a:lnSpc>
                <a:spcPct val="105000"/>
              </a:lnSpc>
              <a:spcBef>
                <a:spcPts val="1000"/>
              </a:spcBef>
              <a:spcAft>
                <a:spcPts val="0"/>
              </a:spcAft>
              <a:buSzPts val="1400"/>
              <a:buFont typeface="Arial"/>
              <a:buNone/>
              <a:defRPr sz="1800">
                <a:latin typeface="Arial"/>
                <a:ea typeface="Arial"/>
                <a:cs typeface="Arial"/>
                <a:sym typeface="Arial"/>
              </a:defRPr>
            </a:lvl5pPr>
            <a:lvl6pPr lvl="5">
              <a:lnSpc>
                <a:spcPct val="105000"/>
              </a:lnSpc>
              <a:spcBef>
                <a:spcPts val="1000"/>
              </a:spcBef>
              <a:spcAft>
                <a:spcPts val="0"/>
              </a:spcAft>
              <a:buSzPts val="1400"/>
              <a:buFont typeface="Arial"/>
              <a:buNone/>
              <a:defRPr sz="1800">
                <a:latin typeface="Arial"/>
                <a:ea typeface="Arial"/>
                <a:cs typeface="Arial"/>
                <a:sym typeface="Arial"/>
              </a:defRPr>
            </a:lvl6pPr>
            <a:lvl7pPr lvl="6">
              <a:lnSpc>
                <a:spcPct val="105000"/>
              </a:lnSpc>
              <a:spcBef>
                <a:spcPts val="1000"/>
              </a:spcBef>
              <a:spcAft>
                <a:spcPts val="0"/>
              </a:spcAft>
              <a:buSzPts val="1400"/>
              <a:buFont typeface="Arial"/>
              <a:buNone/>
              <a:defRPr sz="1800">
                <a:latin typeface="Arial"/>
                <a:ea typeface="Arial"/>
                <a:cs typeface="Arial"/>
                <a:sym typeface="Arial"/>
              </a:defRPr>
            </a:lvl7pPr>
            <a:lvl8pPr lvl="7">
              <a:lnSpc>
                <a:spcPct val="105000"/>
              </a:lnSpc>
              <a:spcBef>
                <a:spcPts val="1000"/>
              </a:spcBef>
              <a:spcAft>
                <a:spcPts val="0"/>
              </a:spcAft>
              <a:buSzPts val="1400"/>
              <a:buFont typeface="Arial"/>
              <a:buNone/>
              <a:defRPr sz="1800">
                <a:latin typeface="Arial"/>
                <a:ea typeface="Arial"/>
                <a:cs typeface="Arial"/>
                <a:sym typeface="Arial"/>
              </a:defRPr>
            </a:lvl8pPr>
            <a:lvl9pPr lvl="8">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5112" name="Google Shape;5112;p329"/>
          <p:cNvSpPr/>
          <p:nvPr/>
        </p:nvSpPr>
        <p:spPr>
          <a:xfrm>
            <a:off x="6097525" y="0"/>
            <a:ext cx="3046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329"/>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1 (No Graphics)">
  <p:cSld name="Quote - Violet_1_1">
    <p:bg>
      <p:bgPr>
        <a:solidFill>
          <a:schemeClr val="dk2"/>
        </a:solidFill>
      </p:bgPr>
    </p:bg>
    <p:spTree>
      <p:nvGrpSpPr>
        <p:cNvPr id="5114" name="Shape 5114"/>
        <p:cNvGrpSpPr/>
        <p:nvPr/>
      </p:nvGrpSpPr>
      <p:grpSpPr>
        <a:xfrm>
          <a:off x="0" y="0"/>
          <a:ext cx="0" cy="0"/>
          <a:chOff x="0" y="0"/>
          <a:chExt cx="0" cy="0"/>
        </a:xfrm>
      </p:grpSpPr>
      <p:sp>
        <p:nvSpPr>
          <p:cNvPr id="5115" name="Google Shape;5115;p33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
        <p:nvSpPr>
          <p:cNvPr id="5116" name="Google Shape;5116;p33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17" name="Google Shape;5117;p33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
    <p:bg>
      <p:bgPr>
        <a:solidFill>
          <a:schemeClr val="dk2"/>
        </a:solidFill>
      </p:bgPr>
    </p:bg>
    <p:spTree>
      <p:nvGrpSpPr>
        <p:cNvPr id="5118" name="Shape 5118"/>
        <p:cNvGrpSpPr/>
        <p:nvPr/>
      </p:nvGrpSpPr>
      <p:grpSpPr>
        <a:xfrm>
          <a:off x="0" y="0"/>
          <a:ext cx="0" cy="0"/>
          <a:chOff x="0" y="0"/>
          <a:chExt cx="0" cy="0"/>
        </a:xfrm>
      </p:grpSpPr>
      <p:sp>
        <p:nvSpPr>
          <p:cNvPr id="5119" name="Google Shape;5119;p33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20" name="Google Shape;5120;p33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id="5121" name="Google Shape;5121;p331"/>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5122" name="Google Shape;5122;p331"/>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
        <p:nvSpPr>
          <p:cNvPr id="5123" name="Google Shape;5123;p33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5124" name="Shape 5124"/>
        <p:cNvGrpSpPr/>
        <p:nvPr/>
      </p:nvGrpSpPr>
      <p:grpSpPr>
        <a:xfrm>
          <a:off x="0" y="0"/>
          <a:ext cx="0" cy="0"/>
          <a:chOff x="0" y="0"/>
          <a:chExt cx="0" cy="0"/>
        </a:xfrm>
      </p:grpSpPr>
      <p:grpSp>
        <p:nvGrpSpPr>
          <p:cNvPr id="5125" name="Google Shape;5125;p332"/>
          <p:cNvGrpSpPr/>
          <p:nvPr/>
        </p:nvGrpSpPr>
        <p:grpSpPr>
          <a:xfrm>
            <a:off x="-10" y="3770439"/>
            <a:ext cx="9143997" cy="1371564"/>
            <a:chOff x="-10" y="3735321"/>
            <a:chExt cx="9139427" cy="1408177"/>
          </a:xfrm>
        </p:grpSpPr>
        <p:pic>
          <p:nvPicPr>
            <p:cNvPr id="5126" name="Google Shape;5126;p332"/>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5127" name="Google Shape;5127;p332"/>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5128" name="Google Shape;5128;p332"/>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5129" name="Google Shape;5129;p33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30" name="Google Shape;5130;p33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31" name="Google Shape;5131;p33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5132" name="Shape 5132"/>
        <p:cNvGrpSpPr/>
        <p:nvPr/>
      </p:nvGrpSpPr>
      <p:grpSpPr>
        <a:xfrm>
          <a:off x="0" y="0"/>
          <a:ext cx="0" cy="0"/>
          <a:chOff x="0" y="0"/>
          <a:chExt cx="0" cy="0"/>
        </a:xfrm>
      </p:grpSpPr>
      <p:sp>
        <p:nvSpPr>
          <p:cNvPr id="5133" name="Google Shape;5133;p33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34" name="Google Shape;5134;p33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5135" name="Google Shape;5135;p333"/>
          <p:cNvGrpSpPr/>
          <p:nvPr/>
        </p:nvGrpSpPr>
        <p:grpSpPr>
          <a:xfrm>
            <a:off x="4" y="1803975"/>
            <a:ext cx="9143996" cy="3339526"/>
            <a:chOff x="4" y="1803975"/>
            <a:chExt cx="9143996" cy="3339526"/>
          </a:xfrm>
        </p:grpSpPr>
        <p:pic>
          <p:nvPicPr>
            <p:cNvPr id="5136" name="Google Shape;5136;p333"/>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5137" name="Google Shape;5137;p333"/>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
        <p:nvSpPr>
          <p:cNvPr id="5138" name="Google Shape;5138;p33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5139" name="Shape 5139"/>
        <p:cNvGrpSpPr/>
        <p:nvPr/>
      </p:nvGrpSpPr>
      <p:grpSpPr>
        <a:xfrm>
          <a:off x="0" y="0"/>
          <a:ext cx="0" cy="0"/>
          <a:chOff x="0" y="0"/>
          <a:chExt cx="0" cy="0"/>
        </a:xfrm>
      </p:grpSpPr>
      <p:sp>
        <p:nvSpPr>
          <p:cNvPr id="5140" name="Google Shape;5140;p33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41" name="Google Shape;5141;p33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5142" name="Google Shape;5142;p334"/>
          <p:cNvGrpSpPr/>
          <p:nvPr/>
        </p:nvGrpSpPr>
        <p:grpSpPr>
          <a:xfrm rot="-5400000">
            <a:off x="5223451" y="1196298"/>
            <a:ext cx="5164226" cy="2747927"/>
            <a:chOff x="1155183" y="3814094"/>
            <a:chExt cx="3118306" cy="1659276"/>
          </a:xfrm>
        </p:grpSpPr>
        <p:pic>
          <p:nvPicPr>
            <p:cNvPr id="5143" name="Google Shape;5143;p334"/>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5144" name="Google Shape;5144;p334"/>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
        <p:nvSpPr>
          <p:cNvPr id="5145" name="Google Shape;5145;p33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a:lnSpc>
                <a:spcPct val="74000"/>
              </a:lnSpc>
              <a:spcBef>
                <a:spcPts val="0"/>
              </a:spcBef>
              <a:spcAft>
                <a:spcPts val="0"/>
              </a:spcAft>
              <a:buClr>
                <a:schemeClr val="lt1"/>
              </a:buClr>
              <a:buSzPts val="4000"/>
              <a:buNone/>
              <a:defRPr b="1" sz="4000">
                <a:solidFill>
                  <a:schemeClr val="lt1"/>
                </a:solidFill>
              </a:defRPr>
            </a:lvl1pPr>
            <a:lvl2pPr indent="-342900" lvl="1" marL="914400">
              <a:lnSpc>
                <a:spcPct val="74000"/>
              </a:lnSpc>
              <a:spcBef>
                <a:spcPts val="800"/>
              </a:spcBef>
              <a:spcAft>
                <a:spcPts val="0"/>
              </a:spcAft>
              <a:buClr>
                <a:schemeClr val="lt1"/>
              </a:buClr>
              <a:buSzPts val="1800"/>
              <a:buChar char="•"/>
              <a:defRPr>
                <a:solidFill>
                  <a:schemeClr val="lt1"/>
                </a:solidFill>
              </a:defRPr>
            </a:lvl2pPr>
            <a:lvl3pPr indent="-342900" lvl="2" marL="1371600">
              <a:lnSpc>
                <a:spcPct val="74000"/>
              </a:lnSpc>
              <a:spcBef>
                <a:spcPts val="1000"/>
              </a:spcBef>
              <a:spcAft>
                <a:spcPts val="0"/>
              </a:spcAft>
              <a:buClr>
                <a:schemeClr val="lt1"/>
              </a:buClr>
              <a:buSzPts val="1800"/>
              <a:buChar char="•"/>
              <a:defRPr>
                <a:solidFill>
                  <a:schemeClr val="lt1"/>
                </a:solidFill>
              </a:defRPr>
            </a:lvl3pPr>
            <a:lvl4pPr indent="-342900" lvl="3" marL="1828800">
              <a:lnSpc>
                <a:spcPct val="74000"/>
              </a:lnSpc>
              <a:spcBef>
                <a:spcPts val="1000"/>
              </a:spcBef>
              <a:spcAft>
                <a:spcPts val="0"/>
              </a:spcAft>
              <a:buClr>
                <a:schemeClr val="lt1"/>
              </a:buClr>
              <a:buSzPts val="1800"/>
              <a:buChar char="•"/>
              <a:defRPr>
                <a:solidFill>
                  <a:schemeClr val="lt1"/>
                </a:solidFill>
              </a:defRPr>
            </a:lvl4pPr>
            <a:lvl5pPr indent="-342900" lvl="4" marL="2286000">
              <a:lnSpc>
                <a:spcPct val="74000"/>
              </a:lnSpc>
              <a:spcBef>
                <a:spcPts val="1000"/>
              </a:spcBef>
              <a:spcAft>
                <a:spcPts val="0"/>
              </a:spcAft>
              <a:buClr>
                <a:schemeClr val="lt1"/>
              </a:buClr>
              <a:buSzPts val="1800"/>
              <a:buChar char="•"/>
              <a:defRPr>
                <a:solidFill>
                  <a:schemeClr val="lt1"/>
                </a:solidFill>
              </a:defRPr>
            </a:lvl5pPr>
            <a:lvl6pPr indent="-342900" lvl="5" marL="2743200">
              <a:lnSpc>
                <a:spcPct val="74000"/>
              </a:lnSpc>
              <a:spcBef>
                <a:spcPts val="1000"/>
              </a:spcBef>
              <a:spcAft>
                <a:spcPts val="0"/>
              </a:spcAft>
              <a:buClr>
                <a:schemeClr val="lt1"/>
              </a:buClr>
              <a:buSzPts val="1800"/>
              <a:buChar char="•"/>
              <a:defRPr>
                <a:solidFill>
                  <a:schemeClr val="lt1"/>
                </a:solidFill>
              </a:defRPr>
            </a:lvl6pPr>
            <a:lvl7pPr indent="-342900" lvl="6" marL="3200400">
              <a:lnSpc>
                <a:spcPct val="74000"/>
              </a:lnSpc>
              <a:spcBef>
                <a:spcPts val="1000"/>
              </a:spcBef>
              <a:spcAft>
                <a:spcPts val="0"/>
              </a:spcAft>
              <a:buClr>
                <a:schemeClr val="lt1"/>
              </a:buClr>
              <a:buSzPts val="1800"/>
              <a:buChar char="•"/>
              <a:defRPr>
                <a:solidFill>
                  <a:schemeClr val="lt1"/>
                </a:solidFill>
              </a:defRPr>
            </a:lvl7pPr>
            <a:lvl8pPr indent="-342900" lvl="7" marL="3657600">
              <a:lnSpc>
                <a:spcPct val="74000"/>
              </a:lnSpc>
              <a:spcBef>
                <a:spcPts val="1000"/>
              </a:spcBef>
              <a:spcAft>
                <a:spcPts val="0"/>
              </a:spcAft>
              <a:buClr>
                <a:schemeClr val="lt1"/>
              </a:buClr>
              <a:buSzPts val="1800"/>
              <a:buChar char="•"/>
              <a:defRPr>
                <a:solidFill>
                  <a:schemeClr val="lt1"/>
                </a:solidFill>
              </a:defRPr>
            </a:lvl8pPr>
            <a:lvl9pPr indent="-342900" lvl="8" marL="411480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5146" name="Shape 5146"/>
        <p:cNvGrpSpPr/>
        <p:nvPr/>
      </p:nvGrpSpPr>
      <p:grpSpPr>
        <a:xfrm>
          <a:off x="0" y="0"/>
          <a:ext cx="0" cy="0"/>
          <a:chOff x="0" y="0"/>
          <a:chExt cx="0" cy="0"/>
        </a:xfrm>
      </p:grpSpPr>
      <p:sp>
        <p:nvSpPr>
          <p:cNvPr id="5147" name="Google Shape;5147;p335"/>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a:lnSpc>
                <a:spcPct val="100000"/>
              </a:lnSpc>
              <a:spcBef>
                <a:spcPts val="0"/>
              </a:spcBef>
              <a:spcAft>
                <a:spcPts val="0"/>
              </a:spcAft>
              <a:buClr>
                <a:schemeClr val="lt1"/>
              </a:buClr>
              <a:buSzPts val="4200"/>
              <a:buNone/>
              <a:defRPr b="1" sz="4200" cap="none">
                <a:solidFill>
                  <a:schemeClr val="lt1"/>
                </a:solidFill>
              </a:defRPr>
            </a:lvl1pPr>
            <a:lvl2pPr indent="-342900" lvl="1" marL="914400">
              <a:lnSpc>
                <a:spcPct val="100000"/>
              </a:lnSpc>
              <a:spcBef>
                <a:spcPts val="100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
        <p:nvSpPr>
          <p:cNvPr id="5148" name="Google Shape;5148;p335"/>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49" name="Google Shape;5149;p33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50" name="Google Shape;5150;p33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FFFFFF"/>
                </a:solidFill>
              </a:defRPr>
            </a:lvl1pPr>
            <a:lvl2pPr indent="0" lvl="1" marL="0" marR="0" algn="r">
              <a:spcBef>
                <a:spcPts val="0"/>
              </a:spcBef>
              <a:buNone/>
              <a:defRPr i="0" sz="600">
                <a:solidFill>
                  <a:srgbClr val="FFFFFF"/>
                </a:solidFill>
              </a:defRPr>
            </a:lvl2pPr>
            <a:lvl3pPr indent="0" lvl="2" marL="0" marR="0" algn="r">
              <a:spcBef>
                <a:spcPts val="0"/>
              </a:spcBef>
              <a:buNone/>
              <a:defRPr i="0" sz="600">
                <a:solidFill>
                  <a:srgbClr val="FFFFFF"/>
                </a:solidFill>
              </a:defRPr>
            </a:lvl3pPr>
            <a:lvl4pPr indent="0" lvl="3" marL="0" marR="0" algn="r">
              <a:spcBef>
                <a:spcPts val="0"/>
              </a:spcBef>
              <a:buNone/>
              <a:defRPr i="0" sz="600">
                <a:solidFill>
                  <a:srgbClr val="FFFFFF"/>
                </a:solidFill>
              </a:defRPr>
            </a:lvl4pPr>
            <a:lvl5pPr indent="0" lvl="4" marL="0" marR="0" algn="r">
              <a:spcBef>
                <a:spcPts val="0"/>
              </a:spcBef>
              <a:buNone/>
              <a:defRPr i="0" sz="600">
                <a:solidFill>
                  <a:srgbClr val="FFFFFF"/>
                </a:solidFill>
              </a:defRPr>
            </a:lvl5pPr>
            <a:lvl6pPr indent="0" lvl="5" marL="0" marR="0" algn="r">
              <a:spcBef>
                <a:spcPts val="0"/>
              </a:spcBef>
              <a:buNone/>
              <a:defRPr i="0" sz="600">
                <a:solidFill>
                  <a:srgbClr val="FFFFFF"/>
                </a:solidFill>
              </a:defRPr>
            </a:lvl6pPr>
            <a:lvl7pPr indent="0" lvl="6" marL="0" marR="0" algn="r">
              <a:spcBef>
                <a:spcPts val="0"/>
              </a:spcBef>
              <a:buNone/>
              <a:defRPr i="0" sz="600">
                <a:solidFill>
                  <a:srgbClr val="FFFFFF"/>
                </a:solidFill>
              </a:defRPr>
            </a:lvl7pPr>
            <a:lvl8pPr indent="0" lvl="7" marL="0" marR="0" algn="r">
              <a:spcBef>
                <a:spcPts val="0"/>
              </a:spcBef>
              <a:buNone/>
              <a:defRPr i="0" sz="600">
                <a:solidFill>
                  <a:srgbClr val="FFFFFF"/>
                </a:solidFill>
              </a:defRPr>
            </a:lvl8pPr>
            <a:lvl9pPr indent="0" lvl="8" marL="0" marR="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5151" name="Google Shape;5151;p335"/>
          <p:cNvGrpSpPr/>
          <p:nvPr/>
        </p:nvGrpSpPr>
        <p:grpSpPr>
          <a:xfrm>
            <a:off x="457209" y="474129"/>
            <a:ext cx="1177786" cy="857849"/>
            <a:chOff x="865451" y="2114550"/>
            <a:chExt cx="3399093" cy="2475755"/>
          </a:xfrm>
        </p:grpSpPr>
        <p:sp>
          <p:nvSpPr>
            <p:cNvPr id="5152" name="Google Shape;5152;p335"/>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53" name="Google Shape;5153;p335"/>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54" name="Google Shape;5154;p335"/>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1600"/>
              <a:buNone/>
              <a:defRPr b="1" sz="1600">
                <a:solidFill>
                  <a:srgbClr val="FFFFFF"/>
                </a:solidFill>
              </a:defRPr>
            </a:lvl1pPr>
            <a:lvl2pPr lvl="1">
              <a:spcBef>
                <a:spcPts val="1000"/>
              </a:spcBef>
              <a:spcAft>
                <a:spcPts val="0"/>
              </a:spcAft>
              <a:buClr>
                <a:srgbClr val="FFFFFF"/>
              </a:buClr>
              <a:buSzPts val="1800"/>
              <a:buNone/>
              <a:defRPr b="1">
                <a:solidFill>
                  <a:srgbClr val="FFFFFF"/>
                </a:solidFill>
              </a:defRPr>
            </a:lvl2pPr>
            <a:lvl3pPr lvl="2">
              <a:spcBef>
                <a:spcPts val="1000"/>
              </a:spcBef>
              <a:spcAft>
                <a:spcPts val="0"/>
              </a:spcAft>
              <a:buClr>
                <a:srgbClr val="FFFFFF"/>
              </a:buClr>
              <a:buSzPts val="1400"/>
              <a:buNone/>
              <a:defRPr b="1">
                <a:solidFill>
                  <a:srgbClr val="FFFFFF"/>
                </a:solidFill>
              </a:defRPr>
            </a:lvl3pPr>
            <a:lvl4pPr lvl="3">
              <a:spcBef>
                <a:spcPts val="1000"/>
              </a:spcBef>
              <a:spcAft>
                <a:spcPts val="0"/>
              </a:spcAft>
              <a:buClr>
                <a:srgbClr val="FFFFFF"/>
              </a:buClr>
              <a:buSzPts val="1400"/>
              <a:buNone/>
              <a:defRPr b="1">
                <a:solidFill>
                  <a:srgbClr val="FFFFFF"/>
                </a:solidFill>
              </a:defRPr>
            </a:lvl4pPr>
            <a:lvl5pPr lvl="4">
              <a:spcBef>
                <a:spcPts val="1000"/>
              </a:spcBef>
              <a:spcAft>
                <a:spcPts val="0"/>
              </a:spcAft>
              <a:buClr>
                <a:srgbClr val="FFFFFF"/>
              </a:buClr>
              <a:buSzPts val="1400"/>
              <a:buNone/>
              <a:defRPr b="1">
                <a:solidFill>
                  <a:srgbClr val="FFFFFF"/>
                </a:solidFill>
              </a:defRPr>
            </a:lvl5pPr>
            <a:lvl6pPr lvl="5">
              <a:spcBef>
                <a:spcPts val="1000"/>
              </a:spcBef>
              <a:spcAft>
                <a:spcPts val="0"/>
              </a:spcAft>
              <a:buClr>
                <a:srgbClr val="FFFFFF"/>
              </a:buClr>
              <a:buSzPts val="1400"/>
              <a:buNone/>
              <a:defRPr b="1">
                <a:solidFill>
                  <a:srgbClr val="FFFFFF"/>
                </a:solidFill>
              </a:defRPr>
            </a:lvl6pPr>
            <a:lvl7pPr lvl="6">
              <a:spcBef>
                <a:spcPts val="1000"/>
              </a:spcBef>
              <a:spcAft>
                <a:spcPts val="0"/>
              </a:spcAft>
              <a:buClr>
                <a:srgbClr val="FFFFFF"/>
              </a:buClr>
              <a:buSzPts val="1400"/>
              <a:buNone/>
              <a:defRPr b="1">
                <a:solidFill>
                  <a:srgbClr val="FFFFFF"/>
                </a:solidFill>
              </a:defRPr>
            </a:lvl7pPr>
            <a:lvl8pPr lvl="7">
              <a:spcBef>
                <a:spcPts val="1000"/>
              </a:spcBef>
              <a:spcAft>
                <a:spcPts val="0"/>
              </a:spcAft>
              <a:buClr>
                <a:srgbClr val="FFFFFF"/>
              </a:buClr>
              <a:buSzPts val="1400"/>
              <a:buNone/>
              <a:defRPr b="1">
                <a:solidFill>
                  <a:srgbClr val="FFFFFF"/>
                </a:solidFill>
              </a:defRPr>
            </a:lvl8pPr>
            <a:lvl9pPr lvl="8">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5155" name="Shape 5155"/>
        <p:cNvGrpSpPr/>
        <p:nvPr/>
      </p:nvGrpSpPr>
      <p:grpSpPr>
        <a:xfrm>
          <a:off x="0" y="0"/>
          <a:ext cx="0" cy="0"/>
          <a:chOff x="0" y="0"/>
          <a:chExt cx="0" cy="0"/>
        </a:xfrm>
      </p:grpSpPr>
      <p:sp>
        <p:nvSpPr>
          <p:cNvPr id="5156" name="Google Shape;5156;p336"/>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a:lnSpc>
                <a:spcPct val="100000"/>
              </a:lnSpc>
              <a:spcBef>
                <a:spcPts val="0"/>
              </a:spcBef>
              <a:spcAft>
                <a:spcPts val="0"/>
              </a:spcAft>
              <a:buClr>
                <a:schemeClr val="dk1"/>
              </a:buClr>
              <a:buSzPts val="4200"/>
              <a:buNone/>
              <a:defRPr b="1" sz="4200" cap="none">
                <a:solidFill>
                  <a:schemeClr val="dk1"/>
                </a:solidFill>
              </a:defRPr>
            </a:lvl1pPr>
            <a:lvl2pPr indent="-342900" lvl="1" marL="914400">
              <a:lnSpc>
                <a:spcPct val="100000"/>
              </a:lnSpc>
              <a:spcBef>
                <a:spcPts val="1000"/>
              </a:spcBef>
              <a:spcAft>
                <a:spcPts val="0"/>
              </a:spcAft>
              <a:buClr>
                <a:schemeClr val="dk1"/>
              </a:buClr>
              <a:buSzPts val="1800"/>
              <a:buChar char="•"/>
              <a:defRPr>
                <a:solidFill>
                  <a:schemeClr val="dk1"/>
                </a:solidFill>
              </a:defRPr>
            </a:lvl2pPr>
            <a:lvl3pPr indent="-342900" lvl="2" marL="1371600">
              <a:lnSpc>
                <a:spcPct val="100000"/>
              </a:lnSpc>
              <a:spcBef>
                <a:spcPts val="1000"/>
              </a:spcBef>
              <a:spcAft>
                <a:spcPts val="0"/>
              </a:spcAft>
              <a:buClr>
                <a:schemeClr val="dk1"/>
              </a:buClr>
              <a:buSzPts val="1800"/>
              <a:buChar char="•"/>
              <a:defRPr>
                <a:solidFill>
                  <a:schemeClr val="dk1"/>
                </a:solidFill>
              </a:defRPr>
            </a:lvl3pPr>
            <a:lvl4pPr indent="-342900" lvl="3" marL="1828800">
              <a:lnSpc>
                <a:spcPct val="100000"/>
              </a:lnSpc>
              <a:spcBef>
                <a:spcPts val="1000"/>
              </a:spcBef>
              <a:spcAft>
                <a:spcPts val="0"/>
              </a:spcAft>
              <a:buClr>
                <a:schemeClr val="dk1"/>
              </a:buClr>
              <a:buSzPts val="1800"/>
              <a:buChar char="•"/>
              <a:defRPr>
                <a:solidFill>
                  <a:schemeClr val="dk1"/>
                </a:solidFill>
              </a:defRPr>
            </a:lvl4pPr>
            <a:lvl5pPr indent="-342900" lvl="4" marL="2286000">
              <a:lnSpc>
                <a:spcPct val="100000"/>
              </a:lnSpc>
              <a:spcBef>
                <a:spcPts val="1000"/>
              </a:spcBef>
              <a:spcAft>
                <a:spcPts val="0"/>
              </a:spcAft>
              <a:buClr>
                <a:schemeClr val="dk1"/>
              </a:buClr>
              <a:buSzPts val="1800"/>
              <a:buChar char="•"/>
              <a:defRPr>
                <a:solidFill>
                  <a:schemeClr val="dk1"/>
                </a:solidFill>
              </a:defRPr>
            </a:lvl5pPr>
            <a:lvl6pPr indent="-342900" lvl="5" marL="2743200">
              <a:lnSpc>
                <a:spcPct val="100000"/>
              </a:lnSpc>
              <a:spcBef>
                <a:spcPts val="1000"/>
              </a:spcBef>
              <a:spcAft>
                <a:spcPts val="0"/>
              </a:spcAft>
              <a:buClr>
                <a:schemeClr val="dk1"/>
              </a:buClr>
              <a:buSzPts val="1800"/>
              <a:buChar char="•"/>
              <a:defRPr>
                <a:solidFill>
                  <a:schemeClr val="dk1"/>
                </a:solidFill>
              </a:defRPr>
            </a:lvl6pPr>
            <a:lvl7pPr indent="-342900" lvl="6" marL="3200400">
              <a:lnSpc>
                <a:spcPct val="100000"/>
              </a:lnSpc>
              <a:spcBef>
                <a:spcPts val="1000"/>
              </a:spcBef>
              <a:spcAft>
                <a:spcPts val="0"/>
              </a:spcAft>
              <a:buClr>
                <a:schemeClr val="dk1"/>
              </a:buClr>
              <a:buSzPts val="1800"/>
              <a:buChar char="•"/>
              <a:defRPr>
                <a:solidFill>
                  <a:schemeClr val="dk1"/>
                </a:solidFill>
              </a:defRPr>
            </a:lvl7pPr>
            <a:lvl8pPr indent="-342900" lvl="7" marL="3657600">
              <a:lnSpc>
                <a:spcPct val="100000"/>
              </a:lnSpc>
              <a:spcBef>
                <a:spcPts val="1000"/>
              </a:spcBef>
              <a:spcAft>
                <a:spcPts val="0"/>
              </a:spcAft>
              <a:buClr>
                <a:schemeClr val="dk1"/>
              </a:buClr>
              <a:buSzPts val="1800"/>
              <a:buChar char="•"/>
              <a:defRPr>
                <a:solidFill>
                  <a:schemeClr val="dk1"/>
                </a:solidFill>
              </a:defRPr>
            </a:lvl8pPr>
            <a:lvl9pPr indent="-342900" lvl="8" marL="4114800">
              <a:lnSpc>
                <a:spcPct val="100000"/>
              </a:lnSpc>
              <a:spcBef>
                <a:spcPts val="1000"/>
              </a:spcBef>
              <a:spcAft>
                <a:spcPts val="1000"/>
              </a:spcAft>
              <a:buClr>
                <a:schemeClr val="dk1"/>
              </a:buClr>
              <a:buSzPts val="1800"/>
              <a:buChar char="•"/>
              <a:defRPr>
                <a:solidFill>
                  <a:schemeClr val="dk1"/>
                </a:solidFill>
              </a:defRPr>
            </a:lvl9pPr>
          </a:lstStyle>
          <a:p/>
        </p:txBody>
      </p:sp>
      <p:grpSp>
        <p:nvGrpSpPr>
          <p:cNvPr id="5157" name="Google Shape;5157;p336"/>
          <p:cNvGrpSpPr/>
          <p:nvPr/>
        </p:nvGrpSpPr>
        <p:grpSpPr>
          <a:xfrm>
            <a:off x="457209" y="474129"/>
            <a:ext cx="1177786" cy="857849"/>
            <a:chOff x="865451" y="2114550"/>
            <a:chExt cx="3399093" cy="2475755"/>
          </a:xfrm>
        </p:grpSpPr>
        <p:sp>
          <p:nvSpPr>
            <p:cNvPr id="5158" name="Google Shape;5158;p336"/>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59" name="Google Shape;5159;p336"/>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60" name="Google Shape;5160;p336"/>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600"/>
              <a:buNone/>
              <a:defRPr b="1" sz="1600">
                <a:solidFill>
                  <a:srgbClr val="5B5B5B"/>
                </a:solidFill>
              </a:defRPr>
            </a:lvl1pPr>
            <a:lvl2pPr lvl="1">
              <a:spcBef>
                <a:spcPts val="1000"/>
              </a:spcBef>
              <a:spcAft>
                <a:spcPts val="0"/>
              </a:spcAft>
              <a:buClr>
                <a:srgbClr val="5B5B5B"/>
              </a:buClr>
              <a:buSzPts val="1800"/>
              <a:buNone/>
              <a:defRPr b="1">
                <a:solidFill>
                  <a:srgbClr val="5B5B5B"/>
                </a:solidFill>
              </a:defRPr>
            </a:lvl2pPr>
            <a:lvl3pPr lvl="2">
              <a:spcBef>
                <a:spcPts val="1000"/>
              </a:spcBef>
              <a:spcAft>
                <a:spcPts val="0"/>
              </a:spcAft>
              <a:buClr>
                <a:srgbClr val="5B5B5B"/>
              </a:buClr>
              <a:buSzPts val="1400"/>
              <a:buNone/>
              <a:defRPr b="1">
                <a:solidFill>
                  <a:srgbClr val="5B5B5B"/>
                </a:solidFill>
              </a:defRPr>
            </a:lvl3pPr>
            <a:lvl4pPr lvl="3">
              <a:spcBef>
                <a:spcPts val="1000"/>
              </a:spcBef>
              <a:spcAft>
                <a:spcPts val="0"/>
              </a:spcAft>
              <a:buClr>
                <a:srgbClr val="5B5B5B"/>
              </a:buClr>
              <a:buSzPts val="1400"/>
              <a:buNone/>
              <a:defRPr b="1">
                <a:solidFill>
                  <a:srgbClr val="5B5B5B"/>
                </a:solidFill>
              </a:defRPr>
            </a:lvl4pPr>
            <a:lvl5pPr lvl="4">
              <a:spcBef>
                <a:spcPts val="1000"/>
              </a:spcBef>
              <a:spcAft>
                <a:spcPts val="0"/>
              </a:spcAft>
              <a:buClr>
                <a:srgbClr val="5B5B5B"/>
              </a:buClr>
              <a:buSzPts val="1400"/>
              <a:buNone/>
              <a:defRPr b="1">
                <a:solidFill>
                  <a:srgbClr val="5B5B5B"/>
                </a:solidFill>
              </a:defRPr>
            </a:lvl5pPr>
            <a:lvl6pPr lvl="5">
              <a:spcBef>
                <a:spcPts val="1000"/>
              </a:spcBef>
              <a:spcAft>
                <a:spcPts val="0"/>
              </a:spcAft>
              <a:buClr>
                <a:srgbClr val="5B5B5B"/>
              </a:buClr>
              <a:buSzPts val="1400"/>
              <a:buNone/>
              <a:defRPr b="1">
                <a:solidFill>
                  <a:srgbClr val="5B5B5B"/>
                </a:solidFill>
              </a:defRPr>
            </a:lvl6pPr>
            <a:lvl7pPr lvl="6">
              <a:spcBef>
                <a:spcPts val="1000"/>
              </a:spcBef>
              <a:spcAft>
                <a:spcPts val="0"/>
              </a:spcAft>
              <a:buClr>
                <a:srgbClr val="5B5B5B"/>
              </a:buClr>
              <a:buSzPts val="1400"/>
              <a:buNone/>
              <a:defRPr b="1">
                <a:solidFill>
                  <a:srgbClr val="5B5B5B"/>
                </a:solidFill>
              </a:defRPr>
            </a:lvl7pPr>
            <a:lvl8pPr lvl="7">
              <a:spcBef>
                <a:spcPts val="1000"/>
              </a:spcBef>
              <a:spcAft>
                <a:spcPts val="0"/>
              </a:spcAft>
              <a:buClr>
                <a:srgbClr val="5B5B5B"/>
              </a:buClr>
              <a:buSzPts val="1400"/>
              <a:buNone/>
              <a:defRPr b="1">
                <a:solidFill>
                  <a:srgbClr val="5B5B5B"/>
                </a:solidFill>
              </a:defRPr>
            </a:lvl8pPr>
            <a:lvl9pPr lvl="8">
              <a:spcBef>
                <a:spcPts val="1000"/>
              </a:spcBef>
              <a:spcAft>
                <a:spcPts val="1000"/>
              </a:spcAft>
              <a:buClr>
                <a:srgbClr val="5B5B5B"/>
              </a:buClr>
              <a:buSzPts val="1400"/>
              <a:buNone/>
              <a:defRPr b="1">
                <a:solidFill>
                  <a:srgbClr val="5B5B5B"/>
                </a:solidFill>
              </a:defRPr>
            </a:lvl9pPr>
          </a:lstStyle>
          <a:p/>
        </p:txBody>
      </p:sp>
      <p:sp>
        <p:nvSpPr>
          <p:cNvPr id="5161" name="Google Shape;5161;p33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162" name="Google Shape;5162;p33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63" name="Google Shape;5163;p33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5164" name="Shape 5164"/>
        <p:cNvGrpSpPr/>
        <p:nvPr/>
      </p:nvGrpSpPr>
      <p:grpSpPr>
        <a:xfrm>
          <a:off x="0" y="0"/>
          <a:ext cx="0" cy="0"/>
          <a:chOff x="0" y="0"/>
          <a:chExt cx="0" cy="0"/>
        </a:xfrm>
      </p:grpSpPr>
      <p:sp>
        <p:nvSpPr>
          <p:cNvPr id="5165" name="Google Shape;5165;p337"/>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a:lnSpc>
                <a:spcPct val="100000"/>
              </a:lnSpc>
              <a:spcBef>
                <a:spcPts val="0"/>
              </a:spcBef>
              <a:spcAft>
                <a:spcPts val="0"/>
              </a:spcAft>
              <a:buClr>
                <a:schemeClr val="lt1"/>
              </a:buClr>
              <a:buSzPts val="4200"/>
              <a:buNone/>
              <a:defRPr b="1" sz="4200" cap="none">
                <a:solidFill>
                  <a:schemeClr val="lt1"/>
                </a:solidFill>
              </a:defRPr>
            </a:lvl1pPr>
            <a:lvl2pPr indent="-342900" lvl="1" marL="914400">
              <a:lnSpc>
                <a:spcPct val="100000"/>
              </a:lnSpc>
              <a:spcBef>
                <a:spcPts val="100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
        <p:nvSpPr>
          <p:cNvPr id="5166" name="Google Shape;5166;p337"/>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67" name="Google Shape;5167;p33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68" name="Google Shape;5168;p33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FFFFFF"/>
                </a:solidFill>
              </a:defRPr>
            </a:lvl1pPr>
            <a:lvl2pPr indent="0" lvl="1" marL="0" marR="0" algn="r">
              <a:spcBef>
                <a:spcPts val="0"/>
              </a:spcBef>
              <a:buNone/>
              <a:defRPr i="0" sz="600">
                <a:solidFill>
                  <a:srgbClr val="FFFFFF"/>
                </a:solidFill>
              </a:defRPr>
            </a:lvl2pPr>
            <a:lvl3pPr indent="0" lvl="2" marL="0" marR="0" algn="r">
              <a:spcBef>
                <a:spcPts val="0"/>
              </a:spcBef>
              <a:buNone/>
              <a:defRPr i="0" sz="600">
                <a:solidFill>
                  <a:srgbClr val="FFFFFF"/>
                </a:solidFill>
              </a:defRPr>
            </a:lvl3pPr>
            <a:lvl4pPr indent="0" lvl="3" marL="0" marR="0" algn="r">
              <a:spcBef>
                <a:spcPts val="0"/>
              </a:spcBef>
              <a:buNone/>
              <a:defRPr i="0" sz="600">
                <a:solidFill>
                  <a:srgbClr val="FFFFFF"/>
                </a:solidFill>
              </a:defRPr>
            </a:lvl4pPr>
            <a:lvl5pPr indent="0" lvl="4" marL="0" marR="0" algn="r">
              <a:spcBef>
                <a:spcPts val="0"/>
              </a:spcBef>
              <a:buNone/>
              <a:defRPr i="0" sz="600">
                <a:solidFill>
                  <a:srgbClr val="FFFFFF"/>
                </a:solidFill>
              </a:defRPr>
            </a:lvl5pPr>
            <a:lvl6pPr indent="0" lvl="5" marL="0" marR="0" algn="r">
              <a:spcBef>
                <a:spcPts val="0"/>
              </a:spcBef>
              <a:buNone/>
              <a:defRPr i="0" sz="600">
                <a:solidFill>
                  <a:srgbClr val="FFFFFF"/>
                </a:solidFill>
              </a:defRPr>
            </a:lvl6pPr>
            <a:lvl7pPr indent="0" lvl="6" marL="0" marR="0" algn="r">
              <a:spcBef>
                <a:spcPts val="0"/>
              </a:spcBef>
              <a:buNone/>
              <a:defRPr i="0" sz="600">
                <a:solidFill>
                  <a:srgbClr val="FFFFFF"/>
                </a:solidFill>
              </a:defRPr>
            </a:lvl7pPr>
            <a:lvl8pPr indent="0" lvl="7" marL="0" marR="0" algn="r">
              <a:spcBef>
                <a:spcPts val="0"/>
              </a:spcBef>
              <a:buNone/>
              <a:defRPr i="0" sz="600">
                <a:solidFill>
                  <a:srgbClr val="FFFFFF"/>
                </a:solidFill>
              </a:defRPr>
            </a:lvl8pPr>
            <a:lvl9pPr indent="0" lvl="8" marL="0" marR="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5169" name="Google Shape;5169;p337"/>
          <p:cNvGrpSpPr/>
          <p:nvPr/>
        </p:nvGrpSpPr>
        <p:grpSpPr>
          <a:xfrm>
            <a:off x="457209" y="474129"/>
            <a:ext cx="1177786" cy="857849"/>
            <a:chOff x="865451" y="2114550"/>
            <a:chExt cx="3399093" cy="2475755"/>
          </a:xfrm>
        </p:grpSpPr>
        <p:sp>
          <p:nvSpPr>
            <p:cNvPr id="5170" name="Google Shape;5170;p337"/>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71" name="Google Shape;5171;p337"/>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72" name="Google Shape;5172;p337"/>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FFFFFF"/>
              </a:buClr>
              <a:buSzPts val="1600"/>
              <a:buNone/>
              <a:defRPr b="1" sz="1600">
                <a:solidFill>
                  <a:srgbClr val="FFFFFF"/>
                </a:solidFill>
              </a:defRPr>
            </a:lvl1pPr>
            <a:lvl2pPr lvl="1">
              <a:spcBef>
                <a:spcPts val="1000"/>
              </a:spcBef>
              <a:spcAft>
                <a:spcPts val="0"/>
              </a:spcAft>
              <a:buClr>
                <a:srgbClr val="FFFFFF"/>
              </a:buClr>
              <a:buSzPts val="1800"/>
              <a:buNone/>
              <a:defRPr b="1">
                <a:solidFill>
                  <a:srgbClr val="FFFFFF"/>
                </a:solidFill>
              </a:defRPr>
            </a:lvl2pPr>
            <a:lvl3pPr lvl="2">
              <a:spcBef>
                <a:spcPts val="1000"/>
              </a:spcBef>
              <a:spcAft>
                <a:spcPts val="0"/>
              </a:spcAft>
              <a:buClr>
                <a:srgbClr val="FFFFFF"/>
              </a:buClr>
              <a:buSzPts val="1400"/>
              <a:buNone/>
              <a:defRPr b="1">
                <a:solidFill>
                  <a:srgbClr val="FFFFFF"/>
                </a:solidFill>
              </a:defRPr>
            </a:lvl3pPr>
            <a:lvl4pPr lvl="3">
              <a:spcBef>
                <a:spcPts val="1000"/>
              </a:spcBef>
              <a:spcAft>
                <a:spcPts val="0"/>
              </a:spcAft>
              <a:buClr>
                <a:srgbClr val="FFFFFF"/>
              </a:buClr>
              <a:buSzPts val="1400"/>
              <a:buNone/>
              <a:defRPr b="1">
                <a:solidFill>
                  <a:srgbClr val="FFFFFF"/>
                </a:solidFill>
              </a:defRPr>
            </a:lvl4pPr>
            <a:lvl5pPr lvl="4">
              <a:spcBef>
                <a:spcPts val="1000"/>
              </a:spcBef>
              <a:spcAft>
                <a:spcPts val="0"/>
              </a:spcAft>
              <a:buClr>
                <a:srgbClr val="FFFFFF"/>
              </a:buClr>
              <a:buSzPts val="1400"/>
              <a:buNone/>
              <a:defRPr b="1">
                <a:solidFill>
                  <a:srgbClr val="FFFFFF"/>
                </a:solidFill>
              </a:defRPr>
            </a:lvl5pPr>
            <a:lvl6pPr lvl="5">
              <a:spcBef>
                <a:spcPts val="1000"/>
              </a:spcBef>
              <a:spcAft>
                <a:spcPts val="0"/>
              </a:spcAft>
              <a:buClr>
                <a:srgbClr val="FFFFFF"/>
              </a:buClr>
              <a:buSzPts val="1400"/>
              <a:buNone/>
              <a:defRPr b="1">
                <a:solidFill>
                  <a:srgbClr val="FFFFFF"/>
                </a:solidFill>
              </a:defRPr>
            </a:lvl6pPr>
            <a:lvl7pPr lvl="6">
              <a:spcBef>
                <a:spcPts val="1000"/>
              </a:spcBef>
              <a:spcAft>
                <a:spcPts val="0"/>
              </a:spcAft>
              <a:buClr>
                <a:srgbClr val="FFFFFF"/>
              </a:buClr>
              <a:buSzPts val="1400"/>
              <a:buNone/>
              <a:defRPr b="1">
                <a:solidFill>
                  <a:srgbClr val="FFFFFF"/>
                </a:solidFill>
              </a:defRPr>
            </a:lvl7pPr>
            <a:lvl8pPr lvl="7">
              <a:spcBef>
                <a:spcPts val="1000"/>
              </a:spcBef>
              <a:spcAft>
                <a:spcPts val="0"/>
              </a:spcAft>
              <a:buClr>
                <a:srgbClr val="FFFFFF"/>
              </a:buClr>
              <a:buSzPts val="1400"/>
              <a:buNone/>
              <a:defRPr b="1">
                <a:solidFill>
                  <a:srgbClr val="FFFFFF"/>
                </a:solidFill>
              </a:defRPr>
            </a:lvl8pPr>
            <a:lvl9pPr lvl="8">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_horizontal_2">
  <p:cSld name="Blank_1_1_1_1_1">
    <p:bg>
      <p:bgPr>
        <a:solidFill>
          <a:schemeClr val="lt1"/>
        </a:solidFill>
      </p:bgPr>
    </p:bg>
    <p:spTree>
      <p:nvGrpSpPr>
        <p:cNvPr id="416" name="Shape 416"/>
        <p:cNvGrpSpPr/>
        <p:nvPr/>
      </p:nvGrpSpPr>
      <p:grpSpPr>
        <a:xfrm>
          <a:off x="0" y="0"/>
          <a:ext cx="0" cy="0"/>
          <a:chOff x="0" y="0"/>
          <a:chExt cx="0" cy="0"/>
        </a:xfrm>
      </p:grpSpPr>
      <p:sp>
        <p:nvSpPr>
          <p:cNvPr id="417" name="Google Shape;417;p35"/>
          <p:cNvSpPr/>
          <p:nvPr/>
        </p:nvSpPr>
        <p:spPr>
          <a:xfrm>
            <a:off x="-8375" y="-6775"/>
            <a:ext cx="9152400" cy="2309400"/>
          </a:xfrm>
          <a:prstGeom prst="rect">
            <a:avLst/>
          </a:prstGeom>
          <a:solidFill>
            <a:schemeClr val="accent1"/>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18" name="Google Shape;418;p35"/>
          <p:cNvSpPr txBox="1"/>
          <p:nvPr>
            <p:ph type="title"/>
          </p:nvPr>
        </p:nvSpPr>
        <p:spPr>
          <a:xfrm>
            <a:off x="220679" y="2833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419" name="Google Shape;419;p35"/>
          <p:cNvSpPr txBox="1"/>
          <p:nvPr>
            <p:ph idx="1" type="subTitle"/>
          </p:nvPr>
        </p:nvSpPr>
        <p:spPr>
          <a:xfrm>
            <a:off x="230650" y="1041700"/>
            <a:ext cx="8636400" cy="8700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420" name="Google Shape;420;p3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21" name="Google Shape;421;p35"/>
          <p:cNvSpPr txBox="1"/>
          <p:nvPr>
            <p:ph idx="2" type="subTitle"/>
          </p:nvPr>
        </p:nvSpPr>
        <p:spPr>
          <a:xfrm>
            <a:off x="234300" y="2638375"/>
            <a:ext cx="49734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50">
                <a:latin typeface="Space Grotesk Light"/>
                <a:ea typeface="Space Grotesk Light"/>
                <a:cs typeface="Space Grotesk Light"/>
                <a:sym typeface="Space Grotesk Light"/>
              </a:defRPr>
            </a:lvl1pPr>
            <a:lvl2pPr lvl="1">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422" name="Google Shape;422;p35"/>
          <p:cNvSpPr txBox="1"/>
          <p:nvPr>
            <p:ph idx="3" type="subTitle"/>
          </p:nvPr>
        </p:nvSpPr>
        <p:spPr>
          <a:xfrm>
            <a:off x="436700" y="3105075"/>
            <a:ext cx="18480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423" name="Google Shape;423;p35"/>
          <p:cNvSpPr txBox="1"/>
          <p:nvPr>
            <p:ph idx="4" type="subTitle"/>
          </p:nvPr>
        </p:nvSpPr>
        <p:spPr>
          <a:xfrm>
            <a:off x="2633774" y="3105075"/>
            <a:ext cx="1670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424" name="Google Shape;424;p35"/>
          <p:cNvSpPr txBox="1"/>
          <p:nvPr>
            <p:ph idx="5" type="subTitle"/>
          </p:nvPr>
        </p:nvSpPr>
        <p:spPr>
          <a:xfrm>
            <a:off x="4830850" y="3105075"/>
            <a:ext cx="1837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425" name="Google Shape;425;p35"/>
          <p:cNvSpPr/>
          <p:nvPr/>
        </p:nvSpPr>
        <p:spPr>
          <a:xfrm>
            <a:off x="278125"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a:off x="2475664"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4668083"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txBox="1"/>
          <p:nvPr>
            <p:ph idx="6" type="body"/>
          </p:nvPr>
        </p:nvSpPr>
        <p:spPr>
          <a:xfrm>
            <a:off x="279025" y="3592964"/>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29" name="Google Shape;429;p35"/>
          <p:cNvSpPr txBox="1"/>
          <p:nvPr>
            <p:ph idx="7" type="body"/>
          </p:nvPr>
        </p:nvSpPr>
        <p:spPr>
          <a:xfrm>
            <a:off x="2476858"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30" name="Google Shape;430;p35"/>
          <p:cNvSpPr txBox="1"/>
          <p:nvPr>
            <p:ph idx="8" type="body"/>
          </p:nvPr>
        </p:nvSpPr>
        <p:spPr>
          <a:xfrm>
            <a:off x="4669523"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31" name="Google Shape;431;p35"/>
          <p:cNvSpPr txBox="1"/>
          <p:nvPr>
            <p:ph idx="9" type="subTitle"/>
          </p:nvPr>
        </p:nvSpPr>
        <p:spPr>
          <a:xfrm>
            <a:off x="7023525" y="3105075"/>
            <a:ext cx="1837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432" name="Google Shape;432;p35"/>
          <p:cNvSpPr/>
          <p:nvPr/>
        </p:nvSpPr>
        <p:spPr>
          <a:xfrm>
            <a:off x="6860758"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txBox="1"/>
          <p:nvPr>
            <p:ph idx="13" type="body"/>
          </p:nvPr>
        </p:nvSpPr>
        <p:spPr>
          <a:xfrm>
            <a:off x="6862199"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34" name="Google Shape;434;p3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435" name="Google Shape;435;p35"/>
          <p:cNvGrpSpPr/>
          <p:nvPr/>
        </p:nvGrpSpPr>
        <p:grpSpPr>
          <a:xfrm>
            <a:off x="8663998" y="179528"/>
            <a:ext cx="202208" cy="201860"/>
            <a:chOff x="1294323" y="449402"/>
            <a:chExt cx="444608" cy="443844"/>
          </a:xfrm>
        </p:grpSpPr>
        <p:sp>
          <p:nvSpPr>
            <p:cNvPr id="436" name="Google Shape;436;p3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7" name="Google Shape;437;p3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8" name="Google Shape;438;p3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39" name="Google Shape;439;p3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40" name="Google Shape;440;p3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41" name="Google Shape;441;p3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5173" name="Shape 5173"/>
        <p:cNvGrpSpPr/>
        <p:nvPr/>
      </p:nvGrpSpPr>
      <p:grpSpPr>
        <a:xfrm>
          <a:off x="0" y="0"/>
          <a:ext cx="0" cy="0"/>
          <a:chOff x="0" y="0"/>
          <a:chExt cx="0" cy="0"/>
        </a:xfrm>
      </p:grpSpPr>
      <p:sp>
        <p:nvSpPr>
          <p:cNvPr id="5174" name="Google Shape;5174;p338"/>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338"/>
          <p:cNvSpPr txBox="1"/>
          <p:nvPr>
            <p:ph type="title"/>
          </p:nvPr>
        </p:nvSpPr>
        <p:spPr>
          <a:xfrm>
            <a:off x="366550" y="274323"/>
            <a:ext cx="8348400" cy="3660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Font typeface="Arial"/>
              <a:buNone/>
              <a:defRPr>
                <a:latin typeface="Arial"/>
                <a:ea typeface="Arial"/>
                <a:cs typeface="Arial"/>
                <a:sym typeface="Arial"/>
              </a:defRPr>
            </a:lvl2pPr>
            <a:lvl3pPr lvl="2">
              <a:spcBef>
                <a:spcPts val="1000"/>
              </a:spcBef>
              <a:spcAft>
                <a:spcPts val="0"/>
              </a:spcAft>
              <a:buSzPts val="1400"/>
              <a:buFont typeface="Arial"/>
              <a:buNone/>
              <a:defRPr>
                <a:latin typeface="Arial"/>
                <a:ea typeface="Arial"/>
                <a:cs typeface="Arial"/>
                <a:sym typeface="Arial"/>
              </a:defRPr>
            </a:lvl3pPr>
            <a:lvl4pPr lvl="3">
              <a:spcBef>
                <a:spcPts val="1000"/>
              </a:spcBef>
              <a:spcAft>
                <a:spcPts val="0"/>
              </a:spcAft>
              <a:buSzPts val="1400"/>
              <a:buFont typeface="Arial"/>
              <a:buNone/>
              <a:defRPr>
                <a:latin typeface="Arial"/>
                <a:ea typeface="Arial"/>
                <a:cs typeface="Arial"/>
                <a:sym typeface="Arial"/>
              </a:defRPr>
            </a:lvl4pPr>
            <a:lvl5pPr lvl="4">
              <a:spcBef>
                <a:spcPts val="1000"/>
              </a:spcBef>
              <a:spcAft>
                <a:spcPts val="0"/>
              </a:spcAft>
              <a:buSzPts val="1400"/>
              <a:buFont typeface="Arial"/>
              <a:buNone/>
              <a:defRPr>
                <a:latin typeface="Arial"/>
                <a:ea typeface="Arial"/>
                <a:cs typeface="Arial"/>
                <a:sym typeface="Arial"/>
              </a:defRPr>
            </a:lvl5pPr>
            <a:lvl6pPr lvl="5">
              <a:spcBef>
                <a:spcPts val="1000"/>
              </a:spcBef>
              <a:spcAft>
                <a:spcPts val="0"/>
              </a:spcAft>
              <a:buSzPts val="1400"/>
              <a:buFont typeface="Arial"/>
              <a:buNone/>
              <a:defRPr>
                <a:latin typeface="Arial"/>
                <a:ea typeface="Arial"/>
                <a:cs typeface="Arial"/>
                <a:sym typeface="Arial"/>
              </a:defRPr>
            </a:lvl6pPr>
            <a:lvl7pPr lvl="6">
              <a:spcBef>
                <a:spcPts val="1000"/>
              </a:spcBef>
              <a:spcAft>
                <a:spcPts val="0"/>
              </a:spcAft>
              <a:buSzPts val="1400"/>
              <a:buFont typeface="Arial"/>
              <a:buNone/>
              <a:defRPr>
                <a:latin typeface="Arial"/>
                <a:ea typeface="Arial"/>
                <a:cs typeface="Arial"/>
                <a:sym typeface="Arial"/>
              </a:defRPr>
            </a:lvl7pPr>
            <a:lvl8pPr lvl="7">
              <a:spcBef>
                <a:spcPts val="1000"/>
              </a:spcBef>
              <a:spcAft>
                <a:spcPts val="0"/>
              </a:spcAft>
              <a:buSzPts val="1400"/>
              <a:buFont typeface="Arial"/>
              <a:buNone/>
              <a:defRPr>
                <a:latin typeface="Arial"/>
                <a:ea typeface="Arial"/>
                <a:cs typeface="Arial"/>
                <a:sym typeface="Arial"/>
              </a:defRPr>
            </a:lvl8pPr>
            <a:lvl9pPr lvl="8">
              <a:spcBef>
                <a:spcPts val="1000"/>
              </a:spcBef>
              <a:spcAft>
                <a:spcPts val="1000"/>
              </a:spcAft>
              <a:buSzPts val="1400"/>
              <a:buFont typeface="Arial"/>
              <a:buNone/>
              <a:defRPr>
                <a:latin typeface="Arial"/>
                <a:ea typeface="Arial"/>
                <a:cs typeface="Arial"/>
                <a:sym typeface="Arial"/>
              </a:defRPr>
            </a:lvl9pPr>
          </a:lstStyle>
          <a:p/>
        </p:txBody>
      </p:sp>
      <p:sp>
        <p:nvSpPr>
          <p:cNvPr id="5176" name="Google Shape;5176;p33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77" name="Google Shape;5177;p33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78" name="Google Shape;5178;p33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FFFFFF"/>
                </a:solidFill>
              </a:defRPr>
            </a:lvl1pPr>
            <a:lvl2pPr indent="0" lvl="1" marL="0" marR="0" algn="r">
              <a:spcBef>
                <a:spcPts val="0"/>
              </a:spcBef>
              <a:buNone/>
              <a:defRPr i="0" sz="600">
                <a:solidFill>
                  <a:srgbClr val="FFFFFF"/>
                </a:solidFill>
              </a:defRPr>
            </a:lvl2pPr>
            <a:lvl3pPr indent="0" lvl="2" marL="0" marR="0" algn="r">
              <a:spcBef>
                <a:spcPts val="0"/>
              </a:spcBef>
              <a:buNone/>
              <a:defRPr i="0" sz="600">
                <a:solidFill>
                  <a:srgbClr val="FFFFFF"/>
                </a:solidFill>
              </a:defRPr>
            </a:lvl3pPr>
            <a:lvl4pPr indent="0" lvl="3" marL="0" marR="0" algn="r">
              <a:spcBef>
                <a:spcPts val="0"/>
              </a:spcBef>
              <a:buNone/>
              <a:defRPr i="0" sz="600">
                <a:solidFill>
                  <a:srgbClr val="FFFFFF"/>
                </a:solidFill>
              </a:defRPr>
            </a:lvl4pPr>
            <a:lvl5pPr indent="0" lvl="4" marL="0" marR="0" algn="r">
              <a:spcBef>
                <a:spcPts val="0"/>
              </a:spcBef>
              <a:buNone/>
              <a:defRPr i="0" sz="600">
                <a:solidFill>
                  <a:srgbClr val="FFFFFF"/>
                </a:solidFill>
              </a:defRPr>
            </a:lvl5pPr>
            <a:lvl6pPr indent="0" lvl="5" marL="0" marR="0" algn="r">
              <a:spcBef>
                <a:spcPts val="0"/>
              </a:spcBef>
              <a:buNone/>
              <a:defRPr i="0" sz="600">
                <a:solidFill>
                  <a:srgbClr val="FFFFFF"/>
                </a:solidFill>
              </a:defRPr>
            </a:lvl6pPr>
            <a:lvl7pPr indent="0" lvl="6" marL="0" marR="0" algn="r">
              <a:spcBef>
                <a:spcPts val="0"/>
              </a:spcBef>
              <a:buNone/>
              <a:defRPr i="0" sz="600">
                <a:solidFill>
                  <a:srgbClr val="FFFFFF"/>
                </a:solidFill>
              </a:defRPr>
            </a:lvl7pPr>
            <a:lvl8pPr indent="0" lvl="7" marL="0" marR="0" algn="r">
              <a:spcBef>
                <a:spcPts val="0"/>
              </a:spcBef>
              <a:buNone/>
              <a:defRPr i="0" sz="600">
                <a:solidFill>
                  <a:srgbClr val="FFFFFF"/>
                </a:solidFill>
              </a:defRPr>
            </a:lvl8pPr>
            <a:lvl9pPr indent="0" lvl="8" marL="0" marR="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79" name="Google Shape;5179;p33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p:bg>
      <p:bgPr>
        <a:solidFill>
          <a:schemeClr val="accent1"/>
        </a:solidFill>
      </p:bgPr>
    </p:bg>
    <p:spTree>
      <p:nvGrpSpPr>
        <p:cNvPr id="5180" name="Shape 5180"/>
        <p:cNvGrpSpPr/>
        <p:nvPr/>
      </p:nvGrpSpPr>
      <p:grpSpPr>
        <a:xfrm>
          <a:off x="0" y="0"/>
          <a:ext cx="0" cy="0"/>
          <a:chOff x="0" y="0"/>
          <a:chExt cx="0" cy="0"/>
        </a:xfrm>
      </p:grpSpPr>
      <p:sp>
        <p:nvSpPr>
          <p:cNvPr id="5181" name="Google Shape;5181;p339"/>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
        <p:nvSpPr>
          <p:cNvPr id="5182" name="Google Shape;5182;p339"/>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183" name="Google Shape;5183;p339"/>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Autofit/>
          </a:bodyPr>
          <a:lstStyle>
            <a:lvl1pPr indent="-228600" lvl="0" marL="457200" marR="0" algn="l">
              <a:lnSpc>
                <a:spcPct val="75000"/>
              </a:lnSpc>
              <a:spcBef>
                <a:spcPts val="0"/>
              </a:spcBef>
              <a:spcAft>
                <a:spcPts val="0"/>
              </a:spcAft>
              <a:buClr>
                <a:schemeClr val="lt1"/>
              </a:buClr>
              <a:buSzPts val="5200"/>
              <a:buNone/>
              <a:defRPr b="1" sz="5200">
                <a:solidFill>
                  <a:schemeClr val="lt1"/>
                </a:solidFill>
              </a:defRPr>
            </a:lvl1pPr>
            <a:lvl2pPr indent="-342900" lvl="1" marL="914400">
              <a:lnSpc>
                <a:spcPct val="100000"/>
              </a:lnSpc>
              <a:spcBef>
                <a:spcPts val="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5184" name="Shape 5184"/>
        <p:cNvGrpSpPr/>
        <p:nvPr/>
      </p:nvGrpSpPr>
      <p:grpSpPr>
        <a:xfrm>
          <a:off x="0" y="0"/>
          <a:ext cx="0" cy="0"/>
          <a:chOff x="0" y="0"/>
          <a:chExt cx="0" cy="0"/>
        </a:xfrm>
      </p:grpSpPr>
      <p:sp>
        <p:nvSpPr>
          <p:cNvPr id="5185" name="Google Shape;5185;p340"/>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lt1"/>
              </a:solidFill>
              <a:latin typeface="Arial"/>
              <a:ea typeface="Arial"/>
              <a:cs typeface="Arial"/>
              <a:sym typeface="Arial"/>
            </a:endParaRPr>
          </a:p>
        </p:txBody>
      </p:sp>
      <p:sp>
        <p:nvSpPr>
          <p:cNvPr id="5186" name="Google Shape;5186;p340"/>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Autofit/>
          </a:bodyPr>
          <a:lstStyle>
            <a:lvl1pPr indent="-228600" lvl="0" marL="457200" marR="0" algn="l">
              <a:lnSpc>
                <a:spcPct val="75000"/>
              </a:lnSpc>
              <a:spcBef>
                <a:spcPts val="0"/>
              </a:spcBef>
              <a:spcAft>
                <a:spcPts val="0"/>
              </a:spcAft>
              <a:buClr>
                <a:schemeClr val="lt1"/>
              </a:buClr>
              <a:buSzPts val="5200"/>
              <a:buNone/>
              <a:defRPr b="1" sz="5200">
                <a:solidFill>
                  <a:schemeClr val="lt1"/>
                </a:solidFill>
              </a:defRPr>
            </a:lvl1pPr>
            <a:lvl2pPr indent="-342900" lvl="1" marL="914400">
              <a:lnSpc>
                <a:spcPct val="100000"/>
              </a:lnSpc>
              <a:spcBef>
                <a:spcPts val="0"/>
              </a:spcBef>
              <a:spcAft>
                <a:spcPts val="0"/>
              </a:spcAft>
              <a:buClr>
                <a:schemeClr val="lt1"/>
              </a:buClr>
              <a:buSzPts val="1800"/>
              <a:buChar char="•"/>
              <a:defRPr>
                <a:solidFill>
                  <a:schemeClr val="lt1"/>
                </a:solidFill>
              </a:defRPr>
            </a:lvl2pPr>
            <a:lvl3pPr indent="-342900" lvl="2" marL="1371600">
              <a:lnSpc>
                <a:spcPct val="100000"/>
              </a:lnSpc>
              <a:spcBef>
                <a:spcPts val="1000"/>
              </a:spcBef>
              <a:spcAft>
                <a:spcPts val="0"/>
              </a:spcAft>
              <a:buClr>
                <a:schemeClr val="lt1"/>
              </a:buClr>
              <a:buSzPts val="1800"/>
              <a:buChar char="•"/>
              <a:defRPr>
                <a:solidFill>
                  <a:schemeClr val="lt1"/>
                </a:solidFill>
              </a:defRPr>
            </a:lvl3pPr>
            <a:lvl4pPr indent="-342900" lvl="3" marL="1828800">
              <a:lnSpc>
                <a:spcPct val="100000"/>
              </a:lnSpc>
              <a:spcBef>
                <a:spcPts val="1000"/>
              </a:spcBef>
              <a:spcAft>
                <a:spcPts val="0"/>
              </a:spcAft>
              <a:buClr>
                <a:schemeClr val="lt1"/>
              </a:buClr>
              <a:buSzPts val="1800"/>
              <a:buChar char="•"/>
              <a:defRPr>
                <a:solidFill>
                  <a:schemeClr val="lt1"/>
                </a:solidFill>
              </a:defRPr>
            </a:lvl4pPr>
            <a:lvl5pPr indent="-342900" lvl="4" marL="2286000">
              <a:lnSpc>
                <a:spcPct val="100000"/>
              </a:lnSpc>
              <a:spcBef>
                <a:spcPts val="1000"/>
              </a:spcBef>
              <a:spcAft>
                <a:spcPts val="0"/>
              </a:spcAft>
              <a:buClr>
                <a:schemeClr val="lt1"/>
              </a:buClr>
              <a:buSzPts val="1800"/>
              <a:buChar char="•"/>
              <a:defRPr>
                <a:solidFill>
                  <a:schemeClr val="lt1"/>
                </a:solidFill>
              </a:defRPr>
            </a:lvl5pPr>
            <a:lvl6pPr indent="-342900" lvl="5" marL="2743200">
              <a:lnSpc>
                <a:spcPct val="100000"/>
              </a:lnSpc>
              <a:spcBef>
                <a:spcPts val="1000"/>
              </a:spcBef>
              <a:spcAft>
                <a:spcPts val="0"/>
              </a:spcAft>
              <a:buClr>
                <a:schemeClr val="lt1"/>
              </a:buClr>
              <a:buSzPts val="1800"/>
              <a:buChar char="•"/>
              <a:defRPr>
                <a:solidFill>
                  <a:schemeClr val="lt1"/>
                </a:solidFill>
              </a:defRPr>
            </a:lvl6pPr>
            <a:lvl7pPr indent="-342900" lvl="6" marL="3200400">
              <a:lnSpc>
                <a:spcPct val="100000"/>
              </a:lnSpc>
              <a:spcBef>
                <a:spcPts val="1000"/>
              </a:spcBef>
              <a:spcAft>
                <a:spcPts val="0"/>
              </a:spcAft>
              <a:buClr>
                <a:schemeClr val="lt1"/>
              </a:buClr>
              <a:buSzPts val="1800"/>
              <a:buChar char="•"/>
              <a:defRPr>
                <a:solidFill>
                  <a:schemeClr val="lt1"/>
                </a:solidFill>
              </a:defRPr>
            </a:lvl7pPr>
            <a:lvl8pPr indent="-342900" lvl="7" marL="3657600">
              <a:lnSpc>
                <a:spcPct val="100000"/>
              </a:lnSpc>
              <a:spcBef>
                <a:spcPts val="1000"/>
              </a:spcBef>
              <a:spcAft>
                <a:spcPts val="0"/>
              </a:spcAft>
              <a:buClr>
                <a:schemeClr val="lt1"/>
              </a:buClr>
              <a:buSzPts val="1800"/>
              <a:buChar char="•"/>
              <a:defRPr>
                <a:solidFill>
                  <a:schemeClr val="lt1"/>
                </a:solidFill>
              </a:defRPr>
            </a:lvl8pPr>
            <a:lvl9pPr indent="-342900" lvl="8" marL="4114800">
              <a:lnSpc>
                <a:spcPct val="100000"/>
              </a:lnSpc>
              <a:spcBef>
                <a:spcPts val="1000"/>
              </a:spcBef>
              <a:spcAft>
                <a:spcPts val="1000"/>
              </a:spcAft>
              <a:buClr>
                <a:schemeClr val="lt1"/>
              </a:buClr>
              <a:buSzPts val="1800"/>
              <a:buChar char="•"/>
              <a:defRPr>
                <a:solidFill>
                  <a:schemeClr val="lt1"/>
                </a:solidFill>
              </a:defRPr>
            </a:lvl9pPr>
          </a:lstStyle>
          <a:p/>
        </p:txBody>
      </p:sp>
      <p:sp>
        <p:nvSpPr>
          <p:cNvPr id="5187" name="Google Shape;5187;p340"/>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5188" name="Google Shape;5188;p340"/>
          <p:cNvGrpSpPr/>
          <p:nvPr/>
        </p:nvGrpSpPr>
        <p:grpSpPr>
          <a:xfrm>
            <a:off x="-10" y="3770439"/>
            <a:ext cx="9143997" cy="1371564"/>
            <a:chOff x="-10" y="3735321"/>
            <a:chExt cx="9139427" cy="1408177"/>
          </a:xfrm>
        </p:grpSpPr>
        <p:pic>
          <p:nvPicPr>
            <p:cNvPr id="5189" name="Google Shape;5189;p340"/>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5190" name="Google Shape;5190;p340"/>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5191" name="Google Shape;5191;p340"/>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twoColTx">
  <p:cSld name="TITLE_AND_TWO_COLUMNS">
    <p:bg>
      <p:bgPr>
        <a:solidFill>
          <a:schemeClr val="lt1"/>
        </a:solidFill>
      </p:bgPr>
    </p:bg>
    <p:spTree>
      <p:nvGrpSpPr>
        <p:cNvPr id="5192" name="Shape 5192"/>
        <p:cNvGrpSpPr/>
        <p:nvPr/>
      </p:nvGrpSpPr>
      <p:grpSpPr>
        <a:xfrm>
          <a:off x="0" y="0"/>
          <a:ext cx="0" cy="0"/>
          <a:chOff x="0" y="0"/>
          <a:chExt cx="0" cy="0"/>
        </a:xfrm>
      </p:grpSpPr>
      <p:sp>
        <p:nvSpPr>
          <p:cNvPr id="5193" name="Google Shape;5193;p341"/>
          <p:cNvSpPr txBox="1"/>
          <p:nvPr>
            <p:ph type="title"/>
          </p:nvPr>
        </p:nvSpPr>
        <p:spPr>
          <a:xfrm>
            <a:off x="335250" y="111764"/>
            <a:ext cx="8473500" cy="555000"/>
          </a:xfrm>
          <a:prstGeom prst="rect">
            <a:avLst/>
          </a:prstGeom>
        </p:spPr>
        <p:txBody>
          <a:bodyPr anchorCtr="0" anchor="t" bIns="91425" lIns="91425" spcFirstLastPara="1" rIns="91425" wrap="square" tIns="91425">
            <a:spAutoFit/>
          </a:bodyPr>
          <a:lstStyle>
            <a:lvl1pPr lvl="0" algn="ctr">
              <a:spcBef>
                <a:spcPts val="0"/>
              </a:spcBef>
              <a:spcAft>
                <a:spcPts val="0"/>
              </a:spcAft>
              <a:buSzPts val="2700"/>
              <a:buNone/>
              <a:defRPr b="1" sz="2700"/>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5194" name="Google Shape;5194;p34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sp>
        <p:nvSpPr>
          <p:cNvPr id="5195" name="Google Shape;5195;p34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196" name="Google Shape;5196;p34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2">
  <p:cSld name="Multi-use layout_4">
    <p:spTree>
      <p:nvGrpSpPr>
        <p:cNvPr id="5197" name="Shape 5197"/>
        <p:cNvGrpSpPr/>
        <p:nvPr/>
      </p:nvGrpSpPr>
      <p:grpSpPr>
        <a:xfrm>
          <a:off x="0" y="0"/>
          <a:ext cx="0" cy="0"/>
          <a:chOff x="0" y="0"/>
          <a:chExt cx="0" cy="0"/>
        </a:xfrm>
      </p:grpSpPr>
      <p:sp>
        <p:nvSpPr>
          <p:cNvPr id="5198" name="Google Shape;5198;p34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199" name="Google Shape;5199;p34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00" name="Google Shape;5200;p342"/>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5201" name="Google Shape;5201;p34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B5B5B"/>
              </a:buClr>
              <a:buSzPts val="1800"/>
              <a:buNone/>
              <a:defRPr>
                <a:solidFill>
                  <a:srgbClr val="5B5B5B"/>
                </a:solidFill>
              </a:defRPr>
            </a:lvl2pPr>
            <a:lvl3pPr lvl="2">
              <a:spcBef>
                <a:spcPts val="1000"/>
              </a:spcBef>
              <a:spcAft>
                <a:spcPts val="0"/>
              </a:spcAft>
              <a:buClr>
                <a:srgbClr val="5B5B5B"/>
              </a:buClr>
              <a:buSzPts val="1400"/>
              <a:buNone/>
              <a:defRPr>
                <a:solidFill>
                  <a:srgbClr val="5B5B5B"/>
                </a:solidFill>
              </a:defRPr>
            </a:lvl3pPr>
            <a:lvl4pPr lvl="3">
              <a:spcBef>
                <a:spcPts val="1000"/>
              </a:spcBef>
              <a:spcAft>
                <a:spcPts val="0"/>
              </a:spcAft>
              <a:buClr>
                <a:srgbClr val="5B5B5B"/>
              </a:buClr>
              <a:buSzPts val="1400"/>
              <a:buNone/>
              <a:defRPr>
                <a:solidFill>
                  <a:srgbClr val="5B5B5B"/>
                </a:solidFill>
              </a:defRPr>
            </a:lvl4pPr>
            <a:lvl5pPr lvl="4">
              <a:spcBef>
                <a:spcPts val="1000"/>
              </a:spcBef>
              <a:spcAft>
                <a:spcPts val="0"/>
              </a:spcAft>
              <a:buClr>
                <a:srgbClr val="5B5B5B"/>
              </a:buClr>
              <a:buSzPts val="1400"/>
              <a:buNone/>
              <a:defRPr>
                <a:solidFill>
                  <a:srgbClr val="5B5B5B"/>
                </a:solidFill>
              </a:defRPr>
            </a:lvl5pPr>
            <a:lvl6pPr lvl="5">
              <a:spcBef>
                <a:spcPts val="1000"/>
              </a:spcBef>
              <a:spcAft>
                <a:spcPts val="0"/>
              </a:spcAft>
              <a:buClr>
                <a:srgbClr val="5B5B5B"/>
              </a:buClr>
              <a:buSzPts val="1400"/>
              <a:buNone/>
              <a:defRPr>
                <a:solidFill>
                  <a:srgbClr val="5B5B5B"/>
                </a:solidFill>
              </a:defRPr>
            </a:lvl6pPr>
            <a:lvl7pPr lvl="6">
              <a:spcBef>
                <a:spcPts val="1000"/>
              </a:spcBef>
              <a:spcAft>
                <a:spcPts val="0"/>
              </a:spcAft>
              <a:buClr>
                <a:srgbClr val="5B5B5B"/>
              </a:buClr>
              <a:buSzPts val="1400"/>
              <a:buNone/>
              <a:defRPr>
                <a:solidFill>
                  <a:srgbClr val="5B5B5B"/>
                </a:solidFill>
              </a:defRPr>
            </a:lvl7pPr>
            <a:lvl8pPr lvl="7">
              <a:spcBef>
                <a:spcPts val="1000"/>
              </a:spcBef>
              <a:spcAft>
                <a:spcPts val="0"/>
              </a:spcAft>
              <a:buClr>
                <a:srgbClr val="5B5B5B"/>
              </a:buClr>
              <a:buSzPts val="1400"/>
              <a:buNone/>
              <a:defRPr>
                <a:solidFill>
                  <a:srgbClr val="5B5B5B"/>
                </a:solidFill>
              </a:defRPr>
            </a:lvl8pPr>
            <a:lvl9pPr lvl="8">
              <a:spcBef>
                <a:spcPts val="1000"/>
              </a:spcBef>
              <a:spcAft>
                <a:spcPts val="1000"/>
              </a:spcAft>
              <a:buClr>
                <a:srgbClr val="5B5B5B"/>
              </a:buClr>
              <a:buSzPts val="1400"/>
              <a:buNone/>
              <a:defRPr>
                <a:solidFill>
                  <a:srgbClr val="5B5B5B"/>
                </a:solidFill>
              </a:defRPr>
            </a:lvl9pPr>
          </a:lstStyle>
          <a:p/>
        </p:txBody>
      </p:sp>
      <p:sp>
        <p:nvSpPr>
          <p:cNvPr id="5202" name="Google Shape;5202;p342"/>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03" name="Google Shape;5203;p34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a:t>
            </a:r>
            <a:r>
              <a:rPr lang="en" sz="600">
                <a:solidFill>
                  <a:srgbClr val="929292"/>
                </a:solidFill>
              </a:rPr>
              <a:t>4</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204" name="Google Shape;5204;p34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ckground">
  <p:cSld name="CUSTOM_1">
    <p:spTree>
      <p:nvGrpSpPr>
        <p:cNvPr id="5205" name="Shape 5205"/>
        <p:cNvGrpSpPr/>
        <p:nvPr/>
      </p:nvGrpSpPr>
      <p:grpSpPr>
        <a:xfrm>
          <a:off x="0" y="0"/>
          <a:ext cx="0" cy="0"/>
          <a:chOff x="0" y="0"/>
          <a:chExt cx="0" cy="0"/>
        </a:xfrm>
      </p:grpSpPr>
      <p:pic>
        <p:nvPicPr>
          <p:cNvPr id="5206" name="Google Shape;5206;p343"/>
          <p:cNvPicPr preferRelativeResize="0"/>
          <p:nvPr/>
        </p:nvPicPr>
        <p:blipFill>
          <a:blip r:embed="rId2">
            <a:alphaModFix/>
          </a:blip>
          <a:stretch>
            <a:fillRect/>
          </a:stretch>
        </p:blipFill>
        <p:spPr>
          <a:xfrm>
            <a:off x="1" y="0"/>
            <a:ext cx="9141715" cy="5142217"/>
          </a:xfrm>
          <a:prstGeom prst="rect">
            <a:avLst/>
          </a:prstGeom>
          <a:noFill/>
          <a:ln>
            <a:noFill/>
          </a:ln>
        </p:spPr>
      </p:pic>
      <p:pic>
        <p:nvPicPr>
          <p:cNvPr id="5207" name="Google Shape;5207;p343"/>
          <p:cNvPicPr preferRelativeResize="0"/>
          <p:nvPr/>
        </p:nvPicPr>
        <p:blipFill rotWithShape="1">
          <a:blip r:embed="rId3">
            <a:alphaModFix/>
          </a:blip>
          <a:srcRect b="0" l="16763" r="0" t="0"/>
          <a:stretch/>
        </p:blipFill>
        <p:spPr>
          <a:xfrm>
            <a:off x="9085" y="0"/>
            <a:ext cx="1805943" cy="2369900"/>
          </a:xfrm>
          <a:prstGeom prst="rect">
            <a:avLst/>
          </a:prstGeom>
          <a:noFill/>
          <a:ln>
            <a:noFill/>
          </a:ln>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208" name="Shape 5208"/>
        <p:cNvGrpSpPr/>
        <p:nvPr/>
      </p:nvGrpSpPr>
      <p:grpSpPr>
        <a:xfrm>
          <a:off x="0" y="0"/>
          <a:ext cx="0" cy="0"/>
          <a:chOff x="0" y="0"/>
          <a:chExt cx="0" cy="0"/>
        </a:xfrm>
      </p:grpSpPr>
      <p:pic>
        <p:nvPicPr>
          <p:cNvPr id="5209" name="Google Shape;5209;p344"/>
          <p:cNvPicPr preferRelativeResize="0"/>
          <p:nvPr/>
        </p:nvPicPr>
        <p:blipFill rotWithShape="1">
          <a:blip r:embed="rId2">
            <a:alphaModFix/>
          </a:blip>
          <a:srcRect b="0" l="0" r="0" t="0"/>
          <a:stretch/>
        </p:blipFill>
        <p:spPr>
          <a:xfrm>
            <a:off x="0" y="0"/>
            <a:ext cx="9143999" cy="5143499"/>
          </a:xfrm>
          <a:prstGeom prst="rect">
            <a:avLst/>
          </a:prstGeom>
          <a:noFill/>
          <a:ln>
            <a:noFill/>
          </a:ln>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with arrow">
  <p:cSld name="CUSTOM_3">
    <p:bg>
      <p:bgPr>
        <a:solidFill>
          <a:schemeClr val="lt1"/>
        </a:solidFill>
      </p:bgPr>
    </p:bg>
    <p:spTree>
      <p:nvGrpSpPr>
        <p:cNvPr id="5210" name="Shape 5210"/>
        <p:cNvGrpSpPr/>
        <p:nvPr/>
      </p:nvGrpSpPr>
      <p:grpSpPr>
        <a:xfrm>
          <a:off x="0" y="0"/>
          <a:ext cx="0" cy="0"/>
          <a:chOff x="0" y="0"/>
          <a:chExt cx="0" cy="0"/>
        </a:xfrm>
      </p:grpSpPr>
      <p:sp>
        <p:nvSpPr>
          <p:cNvPr id="5211" name="Google Shape;5211;p345"/>
          <p:cNvSpPr txBox="1"/>
          <p:nvPr>
            <p:ph type="title"/>
          </p:nvPr>
        </p:nvSpPr>
        <p:spPr>
          <a:xfrm>
            <a:off x="311700" y="387875"/>
            <a:ext cx="8520600" cy="5727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dk1"/>
              </a:buClr>
              <a:buSzPts val="2600"/>
              <a:buNone/>
              <a:defRPr>
                <a:solidFill>
                  <a:schemeClr val="dk1"/>
                </a:solidFill>
              </a:defRPr>
            </a:lvl1pPr>
            <a:lvl2pPr lvl="1" algn="ctr">
              <a:spcBef>
                <a:spcPts val="1000"/>
              </a:spcBef>
              <a:spcAft>
                <a:spcPts val="0"/>
              </a:spcAft>
              <a:buSzPts val="1400"/>
              <a:buNone/>
              <a:defRPr/>
            </a:lvl2pPr>
            <a:lvl3pPr lvl="2" algn="ctr">
              <a:spcBef>
                <a:spcPts val="1000"/>
              </a:spcBef>
              <a:spcAft>
                <a:spcPts val="0"/>
              </a:spcAft>
              <a:buSzPts val="1400"/>
              <a:buNone/>
              <a:defRPr/>
            </a:lvl3pPr>
            <a:lvl4pPr lvl="3" algn="ctr">
              <a:spcBef>
                <a:spcPts val="1000"/>
              </a:spcBef>
              <a:spcAft>
                <a:spcPts val="0"/>
              </a:spcAft>
              <a:buSzPts val="1400"/>
              <a:buNone/>
              <a:defRPr/>
            </a:lvl4pPr>
            <a:lvl5pPr lvl="4" algn="ctr">
              <a:spcBef>
                <a:spcPts val="1000"/>
              </a:spcBef>
              <a:spcAft>
                <a:spcPts val="0"/>
              </a:spcAft>
              <a:buSzPts val="1400"/>
              <a:buNone/>
              <a:defRPr/>
            </a:lvl5pPr>
            <a:lvl6pPr lvl="5" algn="ctr">
              <a:spcBef>
                <a:spcPts val="1000"/>
              </a:spcBef>
              <a:spcAft>
                <a:spcPts val="0"/>
              </a:spcAft>
              <a:buSzPts val="1400"/>
              <a:buNone/>
              <a:defRPr/>
            </a:lvl6pPr>
            <a:lvl7pPr lvl="6" algn="ctr">
              <a:spcBef>
                <a:spcPts val="1000"/>
              </a:spcBef>
              <a:spcAft>
                <a:spcPts val="0"/>
              </a:spcAft>
              <a:buSzPts val="1400"/>
              <a:buNone/>
              <a:defRPr/>
            </a:lvl7pPr>
            <a:lvl8pPr lvl="7" algn="ctr">
              <a:spcBef>
                <a:spcPts val="1000"/>
              </a:spcBef>
              <a:spcAft>
                <a:spcPts val="0"/>
              </a:spcAft>
              <a:buSzPts val="1400"/>
              <a:buNone/>
              <a:defRPr/>
            </a:lvl8pPr>
            <a:lvl9pPr lvl="8" algn="ctr">
              <a:spcBef>
                <a:spcPts val="1000"/>
              </a:spcBef>
              <a:spcAft>
                <a:spcPts val="1000"/>
              </a:spcAft>
              <a:buSzPts val="1400"/>
              <a:buNone/>
              <a:defRPr/>
            </a:lvl9pPr>
          </a:lstStyle>
          <a:p/>
        </p:txBody>
      </p:sp>
      <p:pic>
        <p:nvPicPr>
          <p:cNvPr id="5212" name="Google Shape;5212;p345"/>
          <p:cNvPicPr preferRelativeResize="0"/>
          <p:nvPr/>
        </p:nvPicPr>
        <p:blipFill rotWithShape="1">
          <a:blip r:embed="rId2">
            <a:alphaModFix/>
          </a:blip>
          <a:srcRect b="0" l="16763" r="0" t="10047"/>
          <a:stretch/>
        </p:blipFill>
        <p:spPr>
          <a:xfrm>
            <a:off x="0" y="-1"/>
            <a:ext cx="1805948" cy="2131779"/>
          </a:xfrm>
          <a:prstGeom prst="rect">
            <a:avLst/>
          </a:prstGeom>
          <a:noFill/>
          <a:ln>
            <a:noFill/>
          </a:ln>
        </p:spPr>
      </p:pic>
      <p:sp>
        <p:nvSpPr>
          <p:cNvPr id="5213" name="Google Shape;5213;p34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14" name="Google Shape;5214;p34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29292"/>
                </a:solidFill>
                <a:latin typeface="Arial"/>
                <a:ea typeface="Arial"/>
                <a:cs typeface="Arial"/>
                <a:sym typeface="Arial"/>
              </a:rPr>
              <a:t>© 202</a:t>
            </a:r>
            <a:r>
              <a:rPr lang="en" sz="600">
                <a:solidFill>
                  <a:srgbClr val="929292"/>
                </a:solidFill>
              </a:rPr>
              <a:t>5</a:t>
            </a:r>
            <a:r>
              <a:rPr b="0" i="0" lang="en" sz="600" u="none" cap="none" strike="noStrike">
                <a:solidFill>
                  <a:srgbClr val="929292"/>
                </a:solidFill>
                <a:latin typeface="Arial"/>
                <a:ea typeface="Arial"/>
                <a:cs typeface="Arial"/>
                <a:sym typeface="Arial"/>
              </a:rPr>
              <a:t> Snowflake Inc. All Rights Reserved</a:t>
            </a:r>
            <a:endParaRPr b="0" i="0" sz="600" u="none" cap="none" strike="noStrike">
              <a:solidFill>
                <a:srgbClr val="929292"/>
              </a:solidFill>
              <a:latin typeface="Arial"/>
              <a:ea typeface="Arial"/>
              <a:cs typeface="Arial"/>
              <a:sym typeface="Arial"/>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15" name="Shape 5215"/>
        <p:cNvGrpSpPr/>
        <p:nvPr/>
      </p:nvGrpSpPr>
      <p:grpSpPr>
        <a:xfrm>
          <a:off x="0" y="0"/>
          <a:ext cx="0" cy="0"/>
          <a:chOff x="0" y="0"/>
          <a:chExt cx="0" cy="0"/>
        </a:xfrm>
      </p:grpSpPr>
      <p:sp>
        <p:nvSpPr>
          <p:cNvPr id="5216" name="Google Shape;5216;p34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5217" name="Google Shape;5217;p34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42900" lvl="0" marL="457200">
              <a:spcBef>
                <a:spcPts val="0"/>
              </a:spcBef>
              <a:spcAft>
                <a:spcPts val="0"/>
              </a:spcAft>
              <a:buSzPts val="1800"/>
              <a:buChar char="•"/>
              <a:defRPr/>
            </a:lvl1pPr>
            <a:lvl2pPr indent="-342900" lvl="1" marL="914400">
              <a:spcBef>
                <a:spcPts val="1000"/>
              </a:spcBef>
              <a:spcAft>
                <a:spcPts val="0"/>
              </a:spcAft>
              <a:buSzPts val="18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
        <p:nvSpPr>
          <p:cNvPr id="5218" name="Google Shape;5218;p346"/>
          <p:cNvSpPr txBox="1"/>
          <p:nvPr>
            <p:ph idx="12" type="sldNum"/>
          </p:nvPr>
        </p:nvSpPr>
        <p:spPr>
          <a:xfrm>
            <a:off x="8472458" y="4663217"/>
            <a:ext cx="548700" cy="92400"/>
          </a:xfrm>
          <a:prstGeom prst="rect">
            <a:avLst/>
          </a:prstGeom>
        </p:spPr>
        <p:txBody>
          <a:bodyPr anchorCtr="0" anchor="b"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Text Box Slide">
  <p:cSld name="TITLE_AND_BODY_1">
    <p:spTree>
      <p:nvGrpSpPr>
        <p:cNvPr id="5219" name="Shape 5219"/>
        <p:cNvGrpSpPr/>
        <p:nvPr/>
      </p:nvGrpSpPr>
      <p:grpSpPr>
        <a:xfrm>
          <a:off x="0" y="0"/>
          <a:ext cx="0" cy="0"/>
          <a:chOff x="0" y="0"/>
          <a:chExt cx="0" cy="0"/>
        </a:xfrm>
      </p:grpSpPr>
      <p:sp>
        <p:nvSpPr>
          <p:cNvPr id="5220" name="Google Shape;5220;p347"/>
          <p:cNvSpPr txBox="1"/>
          <p:nvPr>
            <p:ph idx="1" type="body"/>
          </p:nvPr>
        </p:nvSpPr>
        <p:spPr>
          <a:xfrm>
            <a:off x="433650" y="1152475"/>
            <a:ext cx="8414400" cy="34164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Clr>
                <a:srgbClr val="999999"/>
              </a:buClr>
              <a:buSzPts val="1300"/>
              <a:buChar char="•"/>
              <a:defRPr sz="1300">
                <a:solidFill>
                  <a:srgbClr val="999999"/>
                </a:solidFill>
              </a:defRPr>
            </a:lvl1pPr>
            <a:lvl2pPr indent="-311150" lvl="1" marL="914400">
              <a:spcBef>
                <a:spcPts val="1000"/>
              </a:spcBef>
              <a:spcAft>
                <a:spcPts val="0"/>
              </a:spcAft>
              <a:buClr>
                <a:srgbClr val="999999"/>
              </a:buClr>
              <a:buSzPts val="1300"/>
              <a:buChar char="•"/>
              <a:defRPr sz="1300">
                <a:solidFill>
                  <a:srgbClr val="999999"/>
                </a:solidFill>
              </a:defRPr>
            </a:lvl2pPr>
            <a:lvl3pPr indent="-311150" lvl="2" marL="1371600">
              <a:spcBef>
                <a:spcPts val="1000"/>
              </a:spcBef>
              <a:spcAft>
                <a:spcPts val="0"/>
              </a:spcAft>
              <a:buClr>
                <a:srgbClr val="999999"/>
              </a:buClr>
              <a:buSzPts val="1300"/>
              <a:buChar char="•"/>
              <a:defRPr sz="1300">
                <a:solidFill>
                  <a:srgbClr val="999999"/>
                </a:solidFill>
              </a:defRPr>
            </a:lvl3pPr>
            <a:lvl4pPr indent="-311150" lvl="3" marL="1828800">
              <a:spcBef>
                <a:spcPts val="1000"/>
              </a:spcBef>
              <a:spcAft>
                <a:spcPts val="0"/>
              </a:spcAft>
              <a:buClr>
                <a:srgbClr val="999999"/>
              </a:buClr>
              <a:buSzPts val="1300"/>
              <a:buChar char="•"/>
              <a:defRPr sz="1300">
                <a:solidFill>
                  <a:srgbClr val="999999"/>
                </a:solidFill>
              </a:defRPr>
            </a:lvl4pPr>
            <a:lvl5pPr indent="-311150" lvl="4" marL="2286000">
              <a:spcBef>
                <a:spcPts val="1000"/>
              </a:spcBef>
              <a:spcAft>
                <a:spcPts val="0"/>
              </a:spcAft>
              <a:buClr>
                <a:srgbClr val="999999"/>
              </a:buClr>
              <a:buSzPts val="1300"/>
              <a:buChar char="•"/>
              <a:defRPr sz="1300">
                <a:solidFill>
                  <a:srgbClr val="999999"/>
                </a:solidFill>
              </a:defRPr>
            </a:lvl5pPr>
            <a:lvl6pPr indent="-311150" lvl="5" marL="2743200">
              <a:spcBef>
                <a:spcPts val="1000"/>
              </a:spcBef>
              <a:spcAft>
                <a:spcPts val="0"/>
              </a:spcAft>
              <a:buClr>
                <a:srgbClr val="999999"/>
              </a:buClr>
              <a:buSzPts val="1300"/>
              <a:buChar char="•"/>
              <a:defRPr sz="1300">
                <a:solidFill>
                  <a:srgbClr val="999999"/>
                </a:solidFill>
              </a:defRPr>
            </a:lvl6pPr>
            <a:lvl7pPr indent="-311150" lvl="6" marL="3200400">
              <a:spcBef>
                <a:spcPts val="1000"/>
              </a:spcBef>
              <a:spcAft>
                <a:spcPts val="0"/>
              </a:spcAft>
              <a:buClr>
                <a:srgbClr val="999999"/>
              </a:buClr>
              <a:buSzPts val="1300"/>
              <a:buChar char="•"/>
              <a:defRPr sz="1300">
                <a:solidFill>
                  <a:srgbClr val="999999"/>
                </a:solidFill>
              </a:defRPr>
            </a:lvl7pPr>
            <a:lvl8pPr indent="-311150" lvl="7" marL="3657600">
              <a:spcBef>
                <a:spcPts val="1000"/>
              </a:spcBef>
              <a:spcAft>
                <a:spcPts val="0"/>
              </a:spcAft>
              <a:buClr>
                <a:srgbClr val="999999"/>
              </a:buClr>
              <a:buSzPts val="1300"/>
              <a:buChar char="•"/>
              <a:defRPr sz="1300">
                <a:solidFill>
                  <a:srgbClr val="999999"/>
                </a:solidFill>
              </a:defRPr>
            </a:lvl8pPr>
            <a:lvl9pPr indent="-311150" lvl="8" marL="4114800">
              <a:spcBef>
                <a:spcPts val="1000"/>
              </a:spcBef>
              <a:spcAft>
                <a:spcPts val="1000"/>
              </a:spcAft>
              <a:buClr>
                <a:srgbClr val="999999"/>
              </a:buClr>
              <a:buSzPts val="1300"/>
              <a:buChar char="•"/>
              <a:defRPr sz="1300">
                <a:solidFill>
                  <a:srgbClr val="999999"/>
                </a:solidFill>
              </a:defRPr>
            </a:lvl9pPr>
          </a:lstStyle>
          <a:p/>
        </p:txBody>
      </p:sp>
      <p:sp>
        <p:nvSpPr>
          <p:cNvPr id="5221" name="Google Shape;5221;p347"/>
          <p:cNvSpPr txBox="1"/>
          <p:nvPr>
            <p:ph idx="12" type="sldNum"/>
          </p:nvPr>
        </p:nvSpPr>
        <p:spPr>
          <a:xfrm>
            <a:off x="8472458" y="4663217"/>
            <a:ext cx="548700" cy="92400"/>
          </a:xfrm>
          <a:prstGeom prst="rect">
            <a:avLst/>
          </a:prstGeom>
        </p:spPr>
        <p:txBody>
          <a:bodyPr anchorCtr="0" anchor="b"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22" name="Google Shape;5222;p347"/>
          <p:cNvSpPr/>
          <p:nvPr/>
        </p:nvSpPr>
        <p:spPr>
          <a:xfrm>
            <a:off x="3556061" y="4868510"/>
            <a:ext cx="2031900" cy="161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rgbClr val="999999"/>
                </a:solidFill>
                <a:highlight>
                  <a:schemeClr val="lt1"/>
                </a:highlight>
              </a:rPr>
              <a:t>Internal Use Only – Do Not Distribute</a:t>
            </a:r>
            <a:endParaRPr b="0" i="0" sz="600" u="none" cap="none" strike="noStrike">
              <a:solidFill>
                <a:srgbClr val="999999"/>
              </a:solidFill>
              <a:highlight>
                <a:schemeClr val="lt1"/>
              </a:highlight>
              <a:latin typeface="Arial"/>
              <a:ea typeface="Arial"/>
              <a:cs typeface="Arial"/>
              <a:sym typeface="Arial"/>
            </a:endParaRPr>
          </a:p>
        </p:txBody>
      </p:sp>
      <p:sp>
        <p:nvSpPr>
          <p:cNvPr id="5223" name="Google Shape;5223;p34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sp>
        <p:nvSpPr>
          <p:cNvPr id="5224" name="Google Shape;5224;p34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202</a:t>
            </a:r>
            <a:r>
              <a:rPr lang="en" sz="600">
                <a:solidFill>
                  <a:srgbClr val="929292"/>
                </a:solidFill>
              </a:rPr>
              <a:t>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225" name="Google Shape;5225;p34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47"/>
          <p:cNvSpPr txBox="1"/>
          <p:nvPr>
            <p:ph type="title"/>
          </p:nvPr>
        </p:nvSpPr>
        <p:spPr>
          <a:xfrm>
            <a:off x="446550" y="264625"/>
            <a:ext cx="8194800" cy="545700"/>
          </a:xfrm>
          <a:prstGeom prst="rect">
            <a:avLst/>
          </a:prstGeom>
        </p:spPr>
        <p:txBody>
          <a:bodyPr anchorCtr="0" anchor="t" bIns="91425" lIns="91425" spcFirstLastPara="1" rIns="91425" wrap="square" tIns="91425">
            <a:spAutoFit/>
          </a:bodyPr>
          <a:lstStyle>
            <a:lvl1pPr lvl="0">
              <a:spcBef>
                <a:spcPts val="0"/>
              </a:spcBef>
              <a:spcAft>
                <a:spcPts val="0"/>
              </a:spcAft>
              <a:buSzPts val="2600"/>
              <a:buNone/>
              <a:defRPr b="1" sz="2600"/>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sp>
        <p:nvSpPr>
          <p:cNvPr id="5227" name="Google Shape;5227;p347"/>
          <p:cNvSpPr txBox="1"/>
          <p:nvPr>
            <p:ph idx="2" type="subTitle"/>
          </p:nvPr>
        </p:nvSpPr>
        <p:spPr>
          <a:xfrm>
            <a:off x="457200" y="745425"/>
            <a:ext cx="6954600" cy="365700"/>
          </a:xfrm>
          <a:prstGeom prst="rect">
            <a:avLst/>
          </a:prstGeom>
        </p:spPr>
        <p:txBody>
          <a:bodyPr anchorCtr="0" anchor="t" bIns="91425" lIns="91425" spcFirstLastPara="1" rIns="91425" wrap="square" tIns="91425">
            <a:spAutoFit/>
          </a:bodyPr>
          <a:lstStyle>
            <a:lvl1pPr lvl="0">
              <a:spcBef>
                <a:spcPts val="0"/>
              </a:spcBef>
              <a:spcAft>
                <a:spcPts val="0"/>
              </a:spcAft>
              <a:buClr>
                <a:srgbClr val="5B5B5B"/>
              </a:buClr>
              <a:buSzPts val="1800"/>
              <a:buNone/>
              <a:defRPr>
                <a:solidFill>
                  <a:srgbClr val="5B5B5B"/>
                </a:solidFill>
              </a:defRPr>
            </a:lvl1pPr>
            <a:lvl2pPr lvl="1">
              <a:spcBef>
                <a:spcPts val="1000"/>
              </a:spcBef>
              <a:spcAft>
                <a:spcPts val="0"/>
              </a:spcAft>
              <a:buClr>
                <a:srgbClr val="595959"/>
              </a:buClr>
              <a:buSzPts val="1800"/>
              <a:buNone/>
              <a:defRPr sz="1800">
                <a:solidFill>
                  <a:srgbClr val="595959"/>
                </a:solidFill>
              </a:defRPr>
            </a:lvl2pPr>
            <a:lvl3pPr lvl="2">
              <a:spcBef>
                <a:spcPts val="1000"/>
              </a:spcBef>
              <a:spcAft>
                <a:spcPts val="0"/>
              </a:spcAft>
              <a:buClr>
                <a:srgbClr val="595959"/>
              </a:buClr>
              <a:buSzPts val="1800"/>
              <a:buNone/>
              <a:defRPr sz="1800">
                <a:solidFill>
                  <a:srgbClr val="595959"/>
                </a:solidFill>
              </a:defRPr>
            </a:lvl3pPr>
            <a:lvl4pPr lvl="3">
              <a:spcBef>
                <a:spcPts val="1000"/>
              </a:spcBef>
              <a:spcAft>
                <a:spcPts val="0"/>
              </a:spcAft>
              <a:buClr>
                <a:srgbClr val="595959"/>
              </a:buClr>
              <a:buSzPts val="1800"/>
              <a:buNone/>
              <a:defRPr sz="1800">
                <a:solidFill>
                  <a:srgbClr val="595959"/>
                </a:solidFill>
              </a:defRPr>
            </a:lvl4pPr>
            <a:lvl5pPr lvl="4">
              <a:spcBef>
                <a:spcPts val="1000"/>
              </a:spcBef>
              <a:spcAft>
                <a:spcPts val="0"/>
              </a:spcAft>
              <a:buClr>
                <a:srgbClr val="595959"/>
              </a:buClr>
              <a:buSzPts val="1800"/>
              <a:buNone/>
              <a:defRPr sz="1800">
                <a:solidFill>
                  <a:srgbClr val="595959"/>
                </a:solidFill>
              </a:defRPr>
            </a:lvl5pPr>
            <a:lvl6pPr lvl="5">
              <a:spcBef>
                <a:spcPts val="1000"/>
              </a:spcBef>
              <a:spcAft>
                <a:spcPts val="0"/>
              </a:spcAft>
              <a:buClr>
                <a:srgbClr val="595959"/>
              </a:buClr>
              <a:buSzPts val="1800"/>
              <a:buNone/>
              <a:defRPr sz="1800">
                <a:solidFill>
                  <a:srgbClr val="595959"/>
                </a:solidFill>
              </a:defRPr>
            </a:lvl6pPr>
            <a:lvl7pPr lvl="6">
              <a:spcBef>
                <a:spcPts val="1000"/>
              </a:spcBef>
              <a:spcAft>
                <a:spcPts val="0"/>
              </a:spcAft>
              <a:buClr>
                <a:srgbClr val="595959"/>
              </a:buClr>
              <a:buSzPts val="1800"/>
              <a:buNone/>
              <a:defRPr sz="1800">
                <a:solidFill>
                  <a:srgbClr val="595959"/>
                </a:solidFill>
              </a:defRPr>
            </a:lvl7pPr>
            <a:lvl8pPr lvl="7">
              <a:spcBef>
                <a:spcPts val="1000"/>
              </a:spcBef>
              <a:spcAft>
                <a:spcPts val="0"/>
              </a:spcAft>
              <a:buClr>
                <a:srgbClr val="595959"/>
              </a:buClr>
              <a:buSzPts val="1800"/>
              <a:buNone/>
              <a:defRPr sz="1800">
                <a:solidFill>
                  <a:srgbClr val="595959"/>
                </a:solidFill>
              </a:defRPr>
            </a:lvl8pPr>
            <a:lvl9pPr lvl="8">
              <a:spcBef>
                <a:spcPts val="1000"/>
              </a:spcBef>
              <a:spcAft>
                <a:spcPts val="1000"/>
              </a:spcAft>
              <a:buClr>
                <a:srgbClr val="595959"/>
              </a:buClr>
              <a:buSzPts val="1800"/>
              <a:buNone/>
              <a:defRPr sz="1800">
                <a:solidFill>
                  <a:srgbClr val="595959"/>
                </a:solidFill>
              </a:defRPr>
            </a:lvl9pPr>
          </a:lstStyle>
          <a:p/>
        </p:txBody>
      </p:sp>
    </p:spTree>
  </p:cSld>
  <p:clrMapOvr>
    <a:masterClrMapping/>
  </p:clrMapOvr>
  <p:extLst>
    <p:ext uri="{DCECCB84-F9BA-43D5-87BE-67443E8EF086}">
      <p15:sldGuideLst>
        <p15:guide id="1" orient="horz" pos="333">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_horizontal_3">
  <p:cSld name="Blank_1_1_1_1_1_1">
    <p:bg>
      <p:bgPr>
        <a:solidFill>
          <a:schemeClr val="lt1"/>
        </a:solidFill>
      </p:bgPr>
    </p:bg>
    <p:spTree>
      <p:nvGrpSpPr>
        <p:cNvPr id="442" name="Shape 442"/>
        <p:cNvGrpSpPr/>
        <p:nvPr/>
      </p:nvGrpSpPr>
      <p:grpSpPr>
        <a:xfrm>
          <a:off x="0" y="0"/>
          <a:ext cx="0" cy="0"/>
          <a:chOff x="0" y="0"/>
          <a:chExt cx="0" cy="0"/>
        </a:xfrm>
      </p:grpSpPr>
      <p:sp>
        <p:nvSpPr>
          <p:cNvPr id="443" name="Google Shape;443;p36"/>
          <p:cNvSpPr/>
          <p:nvPr/>
        </p:nvSpPr>
        <p:spPr>
          <a:xfrm>
            <a:off x="-8375" y="-6775"/>
            <a:ext cx="9152400" cy="2309400"/>
          </a:xfrm>
          <a:prstGeom prst="rect">
            <a:avLst/>
          </a:prstGeom>
          <a:solidFill>
            <a:srgbClr val="F1EFF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44" name="Google Shape;444;p36"/>
          <p:cNvSpPr txBox="1"/>
          <p:nvPr>
            <p:ph type="title"/>
          </p:nvPr>
        </p:nvSpPr>
        <p:spPr>
          <a:xfrm>
            <a:off x="220679" y="2833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445" name="Google Shape;445;p36"/>
          <p:cNvSpPr txBox="1"/>
          <p:nvPr>
            <p:ph idx="1" type="subTitle"/>
          </p:nvPr>
        </p:nvSpPr>
        <p:spPr>
          <a:xfrm>
            <a:off x="230650" y="1041700"/>
            <a:ext cx="8636400" cy="8700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446" name="Google Shape;446;p3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36"/>
          <p:cNvSpPr txBox="1"/>
          <p:nvPr>
            <p:ph idx="2" type="subTitle"/>
          </p:nvPr>
        </p:nvSpPr>
        <p:spPr>
          <a:xfrm>
            <a:off x="234300" y="2638375"/>
            <a:ext cx="49734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50">
                <a:latin typeface="Space Grotesk Light"/>
                <a:ea typeface="Space Grotesk Light"/>
                <a:cs typeface="Space Grotesk Light"/>
                <a:sym typeface="Space Grotesk Light"/>
              </a:defRPr>
            </a:lvl1pPr>
            <a:lvl2pPr lvl="1">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448" name="Google Shape;448;p36"/>
          <p:cNvSpPr txBox="1"/>
          <p:nvPr>
            <p:ph idx="3" type="subTitle"/>
          </p:nvPr>
        </p:nvSpPr>
        <p:spPr>
          <a:xfrm>
            <a:off x="436700" y="3105075"/>
            <a:ext cx="18480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449" name="Google Shape;449;p36"/>
          <p:cNvSpPr txBox="1"/>
          <p:nvPr>
            <p:ph idx="4" type="subTitle"/>
          </p:nvPr>
        </p:nvSpPr>
        <p:spPr>
          <a:xfrm>
            <a:off x="2633774" y="3105075"/>
            <a:ext cx="1670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450" name="Google Shape;450;p36"/>
          <p:cNvSpPr txBox="1"/>
          <p:nvPr>
            <p:ph idx="5" type="subTitle"/>
          </p:nvPr>
        </p:nvSpPr>
        <p:spPr>
          <a:xfrm>
            <a:off x="4830850" y="3105075"/>
            <a:ext cx="1837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451" name="Google Shape;451;p36"/>
          <p:cNvSpPr/>
          <p:nvPr/>
        </p:nvSpPr>
        <p:spPr>
          <a:xfrm>
            <a:off x="278125"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2475664"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a:off x="4668083"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txBox="1"/>
          <p:nvPr>
            <p:ph idx="6" type="body"/>
          </p:nvPr>
        </p:nvSpPr>
        <p:spPr>
          <a:xfrm>
            <a:off x="279025" y="3592964"/>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55" name="Google Shape;455;p36"/>
          <p:cNvSpPr txBox="1"/>
          <p:nvPr>
            <p:ph idx="7" type="body"/>
          </p:nvPr>
        </p:nvSpPr>
        <p:spPr>
          <a:xfrm>
            <a:off x="2476858"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56" name="Google Shape;456;p36"/>
          <p:cNvSpPr txBox="1"/>
          <p:nvPr>
            <p:ph idx="8" type="body"/>
          </p:nvPr>
        </p:nvSpPr>
        <p:spPr>
          <a:xfrm>
            <a:off x="4669523"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57" name="Google Shape;457;p36"/>
          <p:cNvSpPr txBox="1"/>
          <p:nvPr>
            <p:ph idx="9" type="subTitle"/>
          </p:nvPr>
        </p:nvSpPr>
        <p:spPr>
          <a:xfrm>
            <a:off x="7023525" y="3105075"/>
            <a:ext cx="1837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458" name="Google Shape;458;p36"/>
          <p:cNvSpPr/>
          <p:nvPr/>
        </p:nvSpPr>
        <p:spPr>
          <a:xfrm>
            <a:off x="6860758" y="31804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txBox="1"/>
          <p:nvPr>
            <p:ph idx="13" type="body"/>
          </p:nvPr>
        </p:nvSpPr>
        <p:spPr>
          <a:xfrm>
            <a:off x="6862199"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60" name="Google Shape;460;p36"/>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461" name="Google Shape;461;p36"/>
          <p:cNvGrpSpPr/>
          <p:nvPr/>
        </p:nvGrpSpPr>
        <p:grpSpPr>
          <a:xfrm>
            <a:off x="8663998" y="179528"/>
            <a:ext cx="202208" cy="201860"/>
            <a:chOff x="1294323" y="449402"/>
            <a:chExt cx="444608" cy="443844"/>
          </a:xfrm>
        </p:grpSpPr>
        <p:sp>
          <p:nvSpPr>
            <p:cNvPr id="462" name="Google Shape;462;p3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63" name="Google Shape;463;p3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64" name="Google Shape;464;p3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65" name="Google Shape;465;p3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66" name="Google Shape;466;p3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67" name="Google Shape;467;p3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heard_horizontal_1 1">
  <p:cSld name="Blank_1_1_1_2">
    <p:bg>
      <p:bgPr>
        <a:solidFill>
          <a:schemeClr val="lt1"/>
        </a:solidFill>
      </p:bgPr>
    </p:bg>
    <p:spTree>
      <p:nvGrpSpPr>
        <p:cNvPr id="468" name="Shape 468"/>
        <p:cNvGrpSpPr/>
        <p:nvPr/>
      </p:nvGrpSpPr>
      <p:grpSpPr>
        <a:xfrm>
          <a:off x="0" y="0"/>
          <a:ext cx="0" cy="0"/>
          <a:chOff x="0" y="0"/>
          <a:chExt cx="0" cy="0"/>
        </a:xfrm>
      </p:grpSpPr>
      <p:sp>
        <p:nvSpPr>
          <p:cNvPr id="469" name="Google Shape;469;p37"/>
          <p:cNvSpPr/>
          <p:nvPr/>
        </p:nvSpPr>
        <p:spPr>
          <a:xfrm>
            <a:off x="-8375" y="-6775"/>
            <a:ext cx="9152400" cy="2309400"/>
          </a:xfrm>
          <a:prstGeom prst="rect">
            <a:avLst/>
          </a:prstGeom>
          <a:solidFill>
            <a:schemeClr val="accent6"/>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70" name="Google Shape;470;p37"/>
          <p:cNvSpPr txBox="1"/>
          <p:nvPr>
            <p:ph type="title"/>
          </p:nvPr>
        </p:nvSpPr>
        <p:spPr>
          <a:xfrm>
            <a:off x="220679" y="283377"/>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471" name="Google Shape;471;p37"/>
          <p:cNvSpPr txBox="1"/>
          <p:nvPr>
            <p:ph idx="1" type="subTitle"/>
          </p:nvPr>
        </p:nvSpPr>
        <p:spPr>
          <a:xfrm>
            <a:off x="230650" y="1041700"/>
            <a:ext cx="8636400" cy="8700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500">
                <a:latin typeface="Space Grotesk Light"/>
                <a:ea typeface="Space Grotesk Light"/>
                <a:cs typeface="Space Grotesk Light"/>
                <a:sym typeface="Space Grotesk Light"/>
              </a:defRPr>
            </a:lvl1pPr>
            <a:lvl2pPr lvl="1">
              <a:spcBef>
                <a:spcPts val="0"/>
              </a:spcBef>
              <a:spcAft>
                <a:spcPts val="0"/>
              </a:spcAft>
              <a:buSzPts val="1500"/>
              <a:buFont typeface="Space Grotesk Light"/>
              <a:buNone/>
              <a:defRPr sz="1500">
                <a:latin typeface="Space Grotesk Light"/>
                <a:ea typeface="Space Grotesk Light"/>
                <a:cs typeface="Space Grotesk Light"/>
                <a:sym typeface="Space Grotesk Light"/>
              </a:defRPr>
            </a:lvl2pPr>
            <a:lvl3pPr lvl="2">
              <a:spcBef>
                <a:spcPts val="0"/>
              </a:spcBef>
              <a:spcAft>
                <a:spcPts val="0"/>
              </a:spcAft>
              <a:buSzPts val="1500"/>
              <a:buFont typeface="Space Grotesk Light"/>
              <a:buNone/>
              <a:defRPr sz="1500">
                <a:latin typeface="Space Grotesk Light"/>
                <a:ea typeface="Space Grotesk Light"/>
                <a:cs typeface="Space Grotesk Light"/>
                <a:sym typeface="Space Grotesk Light"/>
              </a:defRPr>
            </a:lvl3pPr>
            <a:lvl4pPr lvl="3">
              <a:spcBef>
                <a:spcPts val="0"/>
              </a:spcBef>
              <a:spcAft>
                <a:spcPts val="0"/>
              </a:spcAft>
              <a:buSzPts val="1500"/>
              <a:buFont typeface="Space Grotesk Light"/>
              <a:buNone/>
              <a:defRPr sz="1500">
                <a:latin typeface="Space Grotesk Light"/>
                <a:ea typeface="Space Grotesk Light"/>
                <a:cs typeface="Space Grotesk Light"/>
                <a:sym typeface="Space Grotesk Light"/>
              </a:defRPr>
            </a:lvl4pPr>
            <a:lvl5pPr lvl="4">
              <a:spcBef>
                <a:spcPts val="0"/>
              </a:spcBef>
              <a:spcAft>
                <a:spcPts val="0"/>
              </a:spcAft>
              <a:buSzPts val="1500"/>
              <a:buFont typeface="Space Grotesk Light"/>
              <a:buNone/>
              <a:defRPr sz="1500">
                <a:latin typeface="Space Grotesk Light"/>
                <a:ea typeface="Space Grotesk Light"/>
                <a:cs typeface="Space Grotesk Light"/>
                <a:sym typeface="Space Grotesk Light"/>
              </a:defRPr>
            </a:lvl5pPr>
            <a:lvl6pPr lvl="5">
              <a:spcBef>
                <a:spcPts val="0"/>
              </a:spcBef>
              <a:spcAft>
                <a:spcPts val="0"/>
              </a:spcAft>
              <a:buSzPts val="1500"/>
              <a:buFont typeface="Space Grotesk Light"/>
              <a:buNone/>
              <a:defRPr sz="1500">
                <a:latin typeface="Space Grotesk Light"/>
                <a:ea typeface="Space Grotesk Light"/>
                <a:cs typeface="Space Grotesk Light"/>
                <a:sym typeface="Space Grotesk Light"/>
              </a:defRPr>
            </a:lvl6pPr>
            <a:lvl7pPr lvl="6">
              <a:spcBef>
                <a:spcPts val="0"/>
              </a:spcBef>
              <a:spcAft>
                <a:spcPts val="0"/>
              </a:spcAft>
              <a:buSzPts val="1500"/>
              <a:buFont typeface="Space Grotesk Light"/>
              <a:buNone/>
              <a:defRPr sz="1500">
                <a:latin typeface="Space Grotesk Light"/>
                <a:ea typeface="Space Grotesk Light"/>
                <a:cs typeface="Space Grotesk Light"/>
                <a:sym typeface="Space Grotesk Light"/>
              </a:defRPr>
            </a:lvl7pPr>
            <a:lvl8pPr lvl="7">
              <a:spcBef>
                <a:spcPts val="0"/>
              </a:spcBef>
              <a:spcAft>
                <a:spcPts val="0"/>
              </a:spcAft>
              <a:buSzPts val="1500"/>
              <a:buFont typeface="Space Grotesk Light"/>
              <a:buNone/>
              <a:defRPr sz="1500">
                <a:latin typeface="Space Grotesk Light"/>
                <a:ea typeface="Space Grotesk Light"/>
                <a:cs typeface="Space Grotesk Light"/>
                <a:sym typeface="Space Grotesk Light"/>
              </a:defRPr>
            </a:lvl8pPr>
            <a:lvl9pPr lvl="8">
              <a:spcBef>
                <a:spcPts val="0"/>
              </a:spcBef>
              <a:spcAft>
                <a:spcPts val="0"/>
              </a:spcAft>
              <a:buSzPts val="1500"/>
              <a:buFont typeface="Space Grotesk Light"/>
              <a:buNone/>
              <a:defRPr sz="1500">
                <a:latin typeface="Space Grotesk Light"/>
                <a:ea typeface="Space Grotesk Light"/>
                <a:cs typeface="Space Grotesk Light"/>
                <a:sym typeface="Space Grotesk Light"/>
              </a:defRPr>
            </a:lvl9pPr>
          </a:lstStyle>
          <a:p/>
        </p:txBody>
      </p:sp>
      <p:sp>
        <p:nvSpPr>
          <p:cNvPr id="472" name="Google Shape;472;p3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73" name="Google Shape;473;p37"/>
          <p:cNvSpPr txBox="1"/>
          <p:nvPr>
            <p:ph idx="2" type="subTitle"/>
          </p:nvPr>
        </p:nvSpPr>
        <p:spPr>
          <a:xfrm>
            <a:off x="234300" y="2638375"/>
            <a:ext cx="4973400" cy="4437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50">
                <a:latin typeface="Space Grotesk Light"/>
                <a:ea typeface="Space Grotesk Light"/>
                <a:cs typeface="Space Grotesk Light"/>
                <a:sym typeface="Space Grotesk Light"/>
              </a:defRPr>
            </a:lvl1pPr>
            <a:lvl2pPr lvl="1">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474" name="Google Shape;474;p37"/>
          <p:cNvSpPr txBox="1"/>
          <p:nvPr>
            <p:ph idx="3" type="subTitle"/>
          </p:nvPr>
        </p:nvSpPr>
        <p:spPr>
          <a:xfrm>
            <a:off x="436700" y="3105075"/>
            <a:ext cx="1841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475" name="Google Shape;475;p37"/>
          <p:cNvSpPr txBox="1"/>
          <p:nvPr>
            <p:ph idx="4" type="subTitle"/>
          </p:nvPr>
        </p:nvSpPr>
        <p:spPr>
          <a:xfrm>
            <a:off x="2633775" y="3105075"/>
            <a:ext cx="1670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476" name="Google Shape;476;p37"/>
          <p:cNvSpPr txBox="1"/>
          <p:nvPr>
            <p:ph idx="5" type="subTitle"/>
          </p:nvPr>
        </p:nvSpPr>
        <p:spPr>
          <a:xfrm>
            <a:off x="4830850" y="3105075"/>
            <a:ext cx="1841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477" name="Google Shape;477;p37"/>
          <p:cNvSpPr/>
          <p:nvPr/>
        </p:nvSpPr>
        <p:spPr>
          <a:xfrm>
            <a:off x="278125" y="31804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2475664" y="31804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4668083" y="31804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txBox="1"/>
          <p:nvPr>
            <p:ph idx="6" type="body"/>
          </p:nvPr>
        </p:nvSpPr>
        <p:spPr>
          <a:xfrm>
            <a:off x="279025" y="3592964"/>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81" name="Google Shape;481;p37"/>
          <p:cNvSpPr txBox="1"/>
          <p:nvPr>
            <p:ph idx="7" type="body"/>
          </p:nvPr>
        </p:nvSpPr>
        <p:spPr>
          <a:xfrm>
            <a:off x="2476858"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82" name="Google Shape;482;p37"/>
          <p:cNvSpPr txBox="1"/>
          <p:nvPr>
            <p:ph idx="8" type="body"/>
          </p:nvPr>
        </p:nvSpPr>
        <p:spPr>
          <a:xfrm>
            <a:off x="4669523"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83" name="Google Shape;483;p37"/>
          <p:cNvSpPr txBox="1"/>
          <p:nvPr>
            <p:ph idx="9" type="subTitle"/>
          </p:nvPr>
        </p:nvSpPr>
        <p:spPr>
          <a:xfrm>
            <a:off x="7023525" y="3105075"/>
            <a:ext cx="18417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484" name="Google Shape;484;p37"/>
          <p:cNvSpPr/>
          <p:nvPr/>
        </p:nvSpPr>
        <p:spPr>
          <a:xfrm>
            <a:off x="6860758" y="3180425"/>
            <a:ext cx="112500" cy="11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txBox="1"/>
          <p:nvPr>
            <p:ph idx="13" type="body"/>
          </p:nvPr>
        </p:nvSpPr>
        <p:spPr>
          <a:xfrm>
            <a:off x="6862199" y="3584500"/>
            <a:ext cx="1999500" cy="1081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486" name="Google Shape;486;p37"/>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487" name="Google Shape;487;p37"/>
          <p:cNvGrpSpPr/>
          <p:nvPr/>
        </p:nvGrpSpPr>
        <p:grpSpPr>
          <a:xfrm>
            <a:off x="8663998" y="179528"/>
            <a:ext cx="202208" cy="201860"/>
            <a:chOff x="1294323" y="449402"/>
            <a:chExt cx="444608" cy="443844"/>
          </a:xfrm>
        </p:grpSpPr>
        <p:sp>
          <p:nvSpPr>
            <p:cNvPr id="488" name="Google Shape;488;p3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89" name="Google Shape;489;p3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90" name="Google Shape;490;p3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91" name="Google Shape;491;p3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92" name="Google Shape;492;p3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493" name="Google Shape;493;p3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1">
  <p:cSld name="Blank_1_1_1_2_1">
    <p:bg>
      <p:bgPr>
        <a:solidFill>
          <a:schemeClr val="accent4"/>
        </a:solidFill>
      </p:bgPr>
    </p:bg>
    <p:spTree>
      <p:nvGrpSpPr>
        <p:cNvPr id="494" name="Shape 494"/>
        <p:cNvGrpSpPr/>
        <p:nvPr/>
      </p:nvGrpSpPr>
      <p:grpSpPr>
        <a:xfrm>
          <a:off x="0" y="0"/>
          <a:ext cx="0" cy="0"/>
          <a:chOff x="0" y="0"/>
          <a:chExt cx="0" cy="0"/>
        </a:xfrm>
      </p:grpSpPr>
      <p:sp>
        <p:nvSpPr>
          <p:cNvPr id="495" name="Google Shape;495;p38"/>
          <p:cNvSpPr txBox="1"/>
          <p:nvPr>
            <p:ph idx="1" type="subTitle"/>
          </p:nvPr>
        </p:nvSpPr>
        <p:spPr>
          <a:xfrm>
            <a:off x="230650" y="1316150"/>
            <a:ext cx="5897700" cy="21144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a:ea typeface="Space Grotesk"/>
                <a:cs typeface="Space Grotesk"/>
                <a:sym typeface="Space Grotesk"/>
              </a:defRPr>
            </a:lvl1pPr>
            <a:lvl2pPr lvl="1">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2pPr>
            <a:lvl3pPr lvl="2">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3pPr>
            <a:lvl4pPr lvl="3">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4pPr>
            <a:lvl5pPr lvl="4">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5pPr>
            <a:lvl6pPr lvl="5">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6pPr>
            <a:lvl7pPr lvl="6">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7pPr>
            <a:lvl8pPr lvl="7">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8pPr>
            <a:lvl9pPr lvl="8">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9pPr>
          </a:lstStyle>
          <a:p/>
        </p:txBody>
      </p:sp>
      <p:sp>
        <p:nvSpPr>
          <p:cNvPr id="496" name="Google Shape;496;p3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497" name="Google Shape;497;p38"/>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498" name="Google Shape;498;p38"/>
          <p:cNvGrpSpPr/>
          <p:nvPr/>
        </p:nvGrpSpPr>
        <p:grpSpPr>
          <a:xfrm>
            <a:off x="8663998" y="179528"/>
            <a:ext cx="202208" cy="201860"/>
            <a:chOff x="1294323" y="449402"/>
            <a:chExt cx="444608" cy="443844"/>
          </a:xfrm>
        </p:grpSpPr>
        <p:sp>
          <p:nvSpPr>
            <p:cNvPr id="499" name="Google Shape;499;p3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00" name="Google Shape;500;p3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01" name="Google Shape;501;p3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02" name="Google Shape;502;p3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03" name="Google Shape;503;p3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04" name="Google Shape;504;p3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2">
  <p:cSld name="Blank_1_1_1_2_1_1">
    <p:bg>
      <p:bgPr>
        <a:blipFill>
          <a:blip r:embed="rId2">
            <a:alphaModFix/>
          </a:blip>
          <a:stretch>
            <a:fillRect/>
          </a:stretch>
        </a:blipFill>
      </p:bgPr>
    </p:bg>
    <p:spTree>
      <p:nvGrpSpPr>
        <p:cNvPr id="505" name="Shape 505"/>
        <p:cNvGrpSpPr/>
        <p:nvPr/>
      </p:nvGrpSpPr>
      <p:grpSpPr>
        <a:xfrm>
          <a:off x="0" y="0"/>
          <a:ext cx="0" cy="0"/>
          <a:chOff x="0" y="0"/>
          <a:chExt cx="0" cy="0"/>
        </a:xfrm>
      </p:grpSpPr>
      <p:sp>
        <p:nvSpPr>
          <p:cNvPr id="506" name="Google Shape;506;p39"/>
          <p:cNvSpPr txBox="1"/>
          <p:nvPr>
            <p:ph idx="1" type="subTitle"/>
          </p:nvPr>
        </p:nvSpPr>
        <p:spPr>
          <a:xfrm>
            <a:off x="230650" y="1316150"/>
            <a:ext cx="5897700" cy="21144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lt1"/>
                </a:solidFill>
                <a:latin typeface="Space Grotesk"/>
                <a:ea typeface="Space Grotesk"/>
                <a:cs typeface="Space Grotesk"/>
                <a:sym typeface="Space Grotesk"/>
              </a:defRPr>
            </a:lvl1pPr>
            <a:lvl2pPr lvl="1">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2pPr>
            <a:lvl3pPr lvl="2">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3pPr>
            <a:lvl4pPr lvl="3">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4pPr>
            <a:lvl5pPr lvl="4">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5pPr>
            <a:lvl6pPr lvl="5">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6pPr>
            <a:lvl7pPr lvl="6">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7pPr>
            <a:lvl8pPr lvl="7">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8pPr>
            <a:lvl9pPr lvl="8">
              <a:lnSpc>
                <a:spcPct val="100000"/>
              </a:lnSpc>
              <a:spcBef>
                <a:spcPts val="0"/>
              </a:spcBef>
              <a:spcAft>
                <a:spcPts val="0"/>
              </a:spcAft>
              <a:buClr>
                <a:schemeClr val="lt1"/>
              </a:buClr>
              <a:buSzPts val="1900"/>
              <a:buFont typeface="Space Grotesk"/>
              <a:buNone/>
              <a:defRPr sz="1900">
                <a:solidFill>
                  <a:schemeClr val="lt1"/>
                </a:solidFill>
                <a:latin typeface="Space Grotesk"/>
                <a:ea typeface="Space Grotesk"/>
                <a:cs typeface="Space Grotesk"/>
                <a:sym typeface="Space Grotesk"/>
              </a:defRPr>
            </a:lvl9pPr>
          </a:lstStyle>
          <a:p/>
        </p:txBody>
      </p:sp>
      <p:sp>
        <p:nvSpPr>
          <p:cNvPr id="507" name="Google Shape;507;p3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508" name="Google Shape;508;p3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509" name="Google Shape;509;p39"/>
          <p:cNvGrpSpPr/>
          <p:nvPr/>
        </p:nvGrpSpPr>
        <p:grpSpPr>
          <a:xfrm>
            <a:off x="8663998" y="179528"/>
            <a:ext cx="202208" cy="201860"/>
            <a:chOff x="1294323" y="449402"/>
            <a:chExt cx="444608" cy="443844"/>
          </a:xfrm>
        </p:grpSpPr>
        <p:sp>
          <p:nvSpPr>
            <p:cNvPr id="510" name="Google Shape;510;p3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11" name="Google Shape;511;p3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12" name="Google Shape;512;p3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13" name="Google Shape;513;p3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14" name="Google Shape;514;p3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15" name="Google Shape;515;p3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3055">
          <p15:clr>
            <a:schemeClr val="accent4"/>
          </p15:clr>
        </p15:guide>
        <p15:guide id="2" pos="2711">
          <p15:clr>
            <a:schemeClr val="accent4"/>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3">
  <p:cSld name="Blank_1_2">
    <p:bg>
      <p:bgPr>
        <a:solidFill>
          <a:srgbClr val="00D5FF"/>
        </a:solidFill>
      </p:bgPr>
    </p:bg>
    <p:spTree>
      <p:nvGrpSpPr>
        <p:cNvPr id="516" name="Shape 516"/>
        <p:cNvGrpSpPr/>
        <p:nvPr/>
      </p:nvGrpSpPr>
      <p:grpSpPr>
        <a:xfrm>
          <a:off x="0" y="0"/>
          <a:ext cx="0" cy="0"/>
          <a:chOff x="0" y="0"/>
          <a:chExt cx="0" cy="0"/>
        </a:xfrm>
      </p:grpSpPr>
      <p:pic>
        <p:nvPicPr>
          <p:cNvPr id="517" name="Google Shape;517;p40"/>
          <p:cNvPicPr preferRelativeResize="0"/>
          <p:nvPr/>
        </p:nvPicPr>
        <p:blipFill rotWithShape="1">
          <a:blip r:embed="rId2">
            <a:alphaModFix/>
          </a:blip>
          <a:srcRect b="79" l="0" r="0" t="89"/>
          <a:stretch/>
        </p:blipFill>
        <p:spPr>
          <a:xfrm>
            <a:off x="4557974" y="0"/>
            <a:ext cx="4601934" cy="5170649"/>
          </a:xfrm>
          <a:prstGeom prst="rect">
            <a:avLst/>
          </a:prstGeom>
          <a:noFill/>
          <a:ln>
            <a:noFill/>
          </a:ln>
        </p:spPr>
      </p:pic>
      <p:sp>
        <p:nvSpPr>
          <p:cNvPr id="518" name="Google Shape;518;p4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4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520" name="Google Shape;520;p40"/>
          <p:cNvSpPr txBox="1"/>
          <p:nvPr>
            <p:ph idx="1" type="subTitle"/>
          </p:nvPr>
        </p:nvSpPr>
        <p:spPr>
          <a:xfrm>
            <a:off x="221175" y="565675"/>
            <a:ext cx="3525000" cy="38916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a:ea typeface="Space Grotesk"/>
                <a:cs typeface="Space Grotesk"/>
                <a:sym typeface="Space Grotesk"/>
              </a:defRPr>
            </a:lvl1pPr>
            <a:lvl2pPr lvl="1">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2pPr>
            <a:lvl3pPr lvl="2">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3pPr>
            <a:lvl4pPr lvl="3">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4pPr>
            <a:lvl5pPr lvl="4">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5pPr>
            <a:lvl6pPr lvl="5">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6pPr>
            <a:lvl7pPr lvl="6">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7pPr>
            <a:lvl8pPr lvl="7">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8pPr>
            <a:lvl9pPr lvl="8">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9pPr>
          </a:lstStyle>
          <a:p/>
        </p:txBody>
      </p:sp>
      <p:grpSp>
        <p:nvGrpSpPr>
          <p:cNvPr id="521" name="Google Shape;521;p40"/>
          <p:cNvGrpSpPr/>
          <p:nvPr/>
        </p:nvGrpSpPr>
        <p:grpSpPr>
          <a:xfrm>
            <a:off x="8663998" y="179528"/>
            <a:ext cx="202208" cy="201860"/>
            <a:chOff x="1294323" y="449402"/>
            <a:chExt cx="444608" cy="443844"/>
          </a:xfrm>
        </p:grpSpPr>
        <p:sp>
          <p:nvSpPr>
            <p:cNvPr id="522" name="Google Shape;522;p4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23" name="Google Shape;523;p4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24" name="Google Shape;524;p4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25" name="Google Shape;525;p4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26" name="Google Shape;526;p4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27" name="Google Shape;527;p4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4">
  <p:cSld name="Blank_1_2_1">
    <p:bg>
      <p:bgPr>
        <a:solidFill>
          <a:srgbClr val="00D5FF"/>
        </a:solidFill>
      </p:bgPr>
    </p:bg>
    <p:spTree>
      <p:nvGrpSpPr>
        <p:cNvPr id="528" name="Shape 528"/>
        <p:cNvGrpSpPr/>
        <p:nvPr/>
      </p:nvGrpSpPr>
      <p:grpSpPr>
        <a:xfrm>
          <a:off x="0" y="0"/>
          <a:ext cx="0" cy="0"/>
          <a:chOff x="0" y="0"/>
          <a:chExt cx="0" cy="0"/>
        </a:xfrm>
      </p:grpSpPr>
      <p:pic>
        <p:nvPicPr>
          <p:cNvPr id="529" name="Google Shape;529;p41"/>
          <p:cNvPicPr preferRelativeResize="0"/>
          <p:nvPr/>
        </p:nvPicPr>
        <p:blipFill rotWithShape="1">
          <a:blip r:embed="rId2">
            <a:alphaModFix/>
          </a:blip>
          <a:srcRect b="79" l="0" r="0" t="89"/>
          <a:stretch/>
        </p:blipFill>
        <p:spPr>
          <a:xfrm>
            <a:off x="-1" y="0"/>
            <a:ext cx="4601934" cy="5170649"/>
          </a:xfrm>
          <a:prstGeom prst="rect">
            <a:avLst/>
          </a:prstGeom>
          <a:noFill/>
          <a:ln>
            <a:noFill/>
          </a:ln>
        </p:spPr>
      </p:pic>
      <p:sp>
        <p:nvSpPr>
          <p:cNvPr id="530" name="Google Shape;530;p4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4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532" name="Google Shape;532;p41"/>
          <p:cNvSpPr txBox="1"/>
          <p:nvPr>
            <p:ph idx="1" type="subTitle"/>
          </p:nvPr>
        </p:nvSpPr>
        <p:spPr>
          <a:xfrm>
            <a:off x="4695375" y="565675"/>
            <a:ext cx="3528600" cy="38916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a:ea typeface="Space Grotesk"/>
                <a:cs typeface="Space Grotesk"/>
                <a:sym typeface="Space Grotesk"/>
              </a:defRPr>
            </a:lvl1pPr>
            <a:lvl2pPr lvl="1">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2pPr>
            <a:lvl3pPr lvl="2">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3pPr>
            <a:lvl4pPr lvl="3">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4pPr>
            <a:lvl5pPr lvl="4">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5pPr>
            <a:lvl6pPr lvl="5">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6pPr>
            <a:lvl7pPr lvl="6">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7pPr>
            <a:lvl8pPr lvl="7">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8pPr>
            <a:lvl9pPr lvl="8">
              <a:lnSpc>
                <a:spcPct val="100000"/>
              </a:lnSpc>
              <a:spcBef>
                <a:spcPts val="0"/>
              </a:spcBef>
              <a:spcAft>
                <a:spcPts val="0"/>
              </a:spcAft>
              <a:buSzPts val="1900"/>
              <a:buFont typeface="Space Grotesk"/>
              <a:buNone/>
              <a:defRPr sz="1900">
                <a:latin typeface="Space Grotesk"/>
                <a:ea typeface="Space Grotesk"/>
                <a:cs typeface="Space Grotesk"/>
                <a:sym typeface="Space Grotesk"/>
              </a:defRPr>
            </a:lvl9pPr>
          </a:lstStyle>
          <a:p/>
        </p:txBody>
      </p:sp>
      <p:grpSp>
        <p:nvGrpSpPr>
          <p:cNvPr id="533" name="Google Shape;533;p41"/>
          <p:cNvGrpSpPr/>
          <p:nvPr/>
        </p:nvGrpSpPr>
        <p:grpSpPr>
          <a:xfrm>
            <a:off x="8663998" y="179528"/>
            <a:ext cx="202208" cy="201860"/>
            <a:chOff x="1294323" y="449402"/>
            <a:chExt cx="444608" cy="443844"/>
          </a:xfrm>
        </p:grpSpPr>
        <p:sp>
          <p:nvSpPr>
            <p:cNvPr id="534" name="Google Shape;534;p4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35" name="Google Shape;535;p4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36" name="Google Shape;536;p4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37" name="Google Shape;537;p4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38" name="Google Shape;538;p4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39" name="Google Shape;539;p4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variations_5">
  <p:cSld name="Blank_1_1_1_1_1_1_1">
    <p:bg>
      <p:bgPr>
        <a:solidFill>
          <a:schemeClr val="lt1"/>
        </a:solidFill>
      </p:bgPr>
    </p:bg>
    <p:spTree>
      <p:nvGrpSpPr>
        <p:cNvPr id="540" name="Shape 540"/>
        <p:cNvGrpSpPr/>
        <p:nvPr/>
      </p:nvGrpSpPr>
      <p:grpSpPr>
        <a:xfrm>
          <a:off x="0" y="0"/>
          <a:ext cx="0" cy="0"/>
          <a:chOff x="0" y="0"/>
          <a:chExt cx="0" cy="0"/>
        </a:xfrm>
      </p:grpSpPr>
      <p:grpSp>
        <p:nvGrpSpPr>
          <p:cNvPr id="541" name="Google Shape;541;p42"/>
          <p:cNvGrpSpPr/>
          <p:nvPr/>
        </p:nvGrpSpPr>
        <p:grpSpPr>
          <a:xfrm>
            <a:off x="8663998" y="179528"/>
            <a:ext cx="202208" cy="201860"/>
            <a:chOff x="1294323" y="449402"/>
            <a:chExt cx="444608" cy="443844"/>
          </a:xfrm>
        </p:grpSpPr>
        <p:sp>
          <p:nvSpPr>
            <p:cNvPr id="542" name="Google Shape;542;p4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43" name="Google Shape;543;p4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44" name="Google Shape;544;p4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45" name="Google Shape;545;p4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46" name="Google Shape;546;p4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47" name="Google Shape;547;p4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548" name="Google Shape;548;p42"/>
          <p:cNvSpPr txBox="1"/>
          <p:nvPr>
            <p:ph type="title"/>
          </p:nvPr>
        </p:nvSpPr>
        <p:spPr>
          <a:xfrm>
            <a:off x="220673" y="466344"/>
            <a:ext cx="68487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549" name="Google Shape;549;p4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550" name="Google Shape;550;p42"/>
          <p:cNvSpPr txBox="1"/>
          <p:nvPr>
            <p:ph idx="1" type="subTitle"/>
          </p:nvPr>
        </p:nvSpPr>
        <p:spPr>
          <a:xfrm>
            <a:off x="279025" y="195803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551" name="Google Shape;551;p42"/>
          <p:cNvSpPr txBox="1"/>
          <p:nvPr>
            <p:ph idx="2" type="subTitle"/>
          </p:nvPr>
        </p:nvSpPr>
        <p:spPr>
          <a:xfrm>
            <a:off x="2476850" y="1962959"/>
            <a:ext cx="2098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552" name="Google Shape;552;p42"/>
          <p:cNvSpPr txBox="1"/>
          <p:nvPr>
            <p:ph idx="3" type="subTitle"/>
          </p:nvPr>
        </p:nvSpPr>
        <p:spPr>
          <a:xfrm>
            <a:off x="4669527" y="196293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553" name="Google Shape;553;p42"/>
          <p:cNvSpPr txBox="1"/>
          <p:nvPr>
            <p:ph idx="4" type="body"/>
          </p:nvPr>
        </p:nvSpPr>
        <p:spPr>
          <a:xfrm>
            <a:off x="4669523" y="2755931"/>
            <a:ext cx="1999500" cy="14331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554" name="Google Shape;554;p42"/>
          <p:cNvSpPr txBox="1"/>
          <p:nvPr>
            <p:ph idx="5" type="subTitle"/>
          </p:nvPr>
        </p:nvSpPr>
        <p:spPr>
          <a:xfrm>
            <a:off x="6862201" y="196293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555" name="Google Shape;555;p42"/>
          <p:cNvSpPr txBox="1"/>
          <p:nvPr>
            <p:ph idx="6" type="body"/>
          </p:nvPr>
        </p:nvSpPr>
        <p:spPr>
          <a:xfrm>
            <a:off x="6862200" y="2755931"/>
            <a:ext cx="1999500" cy="14331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556" name="Google Shape;556;p42"/>
          <p:cNvSpPr txBox="1"/>
          <p:nvPr>
            <p:ph idx="7" type="body"/>
          </p:nvPr>
        </p:nvSpPr>
        <p:spPr>
          <a:xfrm>
            <a:off x="279025" y="2760653"/>
            <a:ext cx="1999500" cy="14331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557" name="Google Shape;557;p42"/>
          <p:cNvSpPr txBox="1"/>
          <p:nvPr>
            <p:ph idx="8" type="body"/>
          </p:nvPr>
        </p:nvSpPr>
        <p:spPr>
          <a:xfrm>
            <a:off x="2476859" y="2760640"/>
            <a:ext cx="1999500" cy="14331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558" name="Google Shape;558;p42"/>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cxnSp>
        <p:nvCxnSpPr>
          <p:cNvPr id="559" name="Google Shape;559;p42"/>
          <p:cNvCxnSpPr/>
          <p:nvPr/>
        </p:nvCxnSpPr>
        <p:spPr>
          <a:xfrm>
            <a:off x="291825" y="1909700"/>
            <a:ext cx="2001900" cy="0"/>
          </a:xfrm>
          <a:prstGeom prst="straightConnector1">
            <a:avLst/>
          </a:prstGeom>
          <a:noFill/>
          <a:ln cap="flat" cmpd="sng" w="9525">
            <a:solidFill>
              <a:srgbClr val="B7B7B7"/>
            </a:solidFill>
            <a:prstDash val="solid"/>
            <a:round/>
            <a:headEnd len="med" w="med" type="none"/>
            <a:tailEnd len="med" w="med" type="none"/>
          </a:ln>
        </p:spPr>
      </p:cxnSp>
      <p:cxnSp>
        <p:nvCxnSpPr>
          <p:cNvPr id="560" name="Google Shape;560;p42"/>
          <p:cNvCxnSpPr/>
          <p:nvPr/>
        </p:nvCxnSpPr>
        <p:spPr>
          <a:xfrm>
            <a:off x="2481550" y="1909700"/>
            <a:ext cx="2001900" cy="0"/>
          </a:xfrm>
          <a:prstGeom prst="straightConnector1">
            <a:avLst/>
          </a:prstGeom>
          <a:noFill/>
          <a:ln cap="flat" cmpd="sng" w="9525">
            <a:solidFill>
              <a:srgbClr val="B7B7B7"/>
            </a:solidFill>
            <a:prstDash val="solid"/>
            <a:round/>
            <a:headEnd len="med" w="med" type="none"/>
            <a:tailEnd len="med" w="med" type="none"/>
          </a:ln>
        </p:spPr>
      </p:cxnSp>
      <p:cxnSp>
        <p:nvCxnSpPr>
          <p:cNvPr id="561" name="Google Shape;561;p42"/>
          <p:cNvCxnSpPr/>
          <p:nvPr/>
        </p:nvCxnSpPr>
        <p:spPr>
          <a:xfrm>
            <a:off x="4671275" y="1914825"/>
            <a:ext cx="2001900" cy="0"/>
          </a:xfrm>
          <a:prstGeom prst="straightConnector1">
            <a:avLst/>
          </a:prstGeom>
          <a:noFill/>
          <a:ln cap="flat" cmpd="sng" w="9525">
            <a:solidFill>
              <a:srgbClr val="B7B7B7"/>
            </a:solidFill>
            <a:prstDash val="solid"/>
            <a:round/>
            <a:headEnd len="med" w="med" type="none"/>
            <a:tailEnd len="med" w="med" type="none"/>
          </a:ln>
        </p:spPr>
      </p:cxnSp>
      <p:cxnSp>
        <p:nvCxnSpPr>
          <p:cNvPr id="562" name="Google Shape;562;p42"/>
          <p:cNvCxnSpPr/>
          <p:nvPr/>
        </p:nvCxnSpPr>
        <p:spPr>
          <a:xfrm>
            <a:off x="6861000" y="1914825"/>
            <a:ext cx="20019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age, three things">
  <p:cSld name="Blank_1_1_1_1_1_1_1_1">
    <p:bg>
      <p:bgPr>
        <a:solidFill>
          <a:schemeClr val="lt1"/>
        </a:solidFill>
      </p:bgPr>
    </p:bg>
    <p:spTree>
      <p:nvGrpSpPr>
        <p:cNvPr id="563" name="Shape 563"/>
        <p:cNvGrpSpPr/>
        <p:nvPr/>
      </p:nvGrpSpPr>
      <p:grpSpPr>
        <a:xfrm>
          <a:off x="0" y="0"/>
          <a:ext cx="0" cy="0"/>
          <a:chOff x="0" y="0"/>
          <a:chExt cx="0" cy="0"/>
        </a:xfrm>
      </p:grpSpPr>
      <p:sp>
        <p:nvSpPr>
          <p:cNvPr id="564" name="Google Shape;564;p43"/>
          <p:cNvSpPr txBox="1"/>
          <p:nvPr>
            <p:ph type="title"/>
          </p:nvPr>
        </p:nvSpPr>
        <p:spPr>
          <a:xfrm>
            <a:off x="220672" y="466344"/>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565" name="Google Shape;565;p4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566" name="Google Shape;566;p43"/>
          <p:cNvSpPr txBox="1"/>
          <p:nvPr>
            <p:ph idx="1" type="subTitle"/>
          </p:nvPr>
        </p:nvSpPr>
        <p:spPr>
          <a:xfrm>
            <a:off x="2476851" y="267288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567" name="Google Shape;567;p43"/>
          <p:cNvSpPr txBox="1"/>
          <p:nvPr>
            <p:ph idx="2" type="subTitle"/>
          </p:nvPr>
        </p:nvSpPr>
        <p:spPr>
          <a:xfrm>
            <a:off x="4669527"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568" name="Google Shape;568;p43"/>
          <p:cNvSpPr txBox="1"/>
          <p:nvPr>
            <p:ph idx="3" type="body"/>
          </p:nvPr>
        </p:nvSpPr>
        <p:spPr>
          <a:xfrm>
            <a:off x="4669523" y="3289331"/>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sp>
        <p:nvSpPr>
          <p:cNvPr id="569" name="Google Shape;569;p43"/>
          <p:cNvSpPr txBox="1"/>
          <p:nvPr>
            <p:ph idx="4" type="subTitle"/>
          </p:nvPr>
        </p:nvSpPr>
        <p:spPr>
          <a:xfrm>
            <a:off x="6862201"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570" name="Google Shape;570;p43"/>
          <p:cNvSpPr txBox="1"/>
          <p:nvPr>
            <p:ph idx="5" type="body"/>
          </p:nvPr>
        </p:nvSpPr>
        <p:spPr>
          <a:xfrm>
            <a:off x="6862199" y="3289331"/>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sp>
        <p:nvSpPr>
          <p:cNvPr id="571" name="Google Shape;571;p43"/>
          <p:cNvSpPr txBox="1"/>
          <p:nvPr>
            <p:ph idx="6" type="body"/>
          </p:nvPr>
        </p:nvSpPr>
        <p:spPr>
          <a:xfrm>
            <a:off x="2476858" y="3289342"/>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cxnSp>
        <p:nvCxnSpPr>
          <p:cNvPr id="572" name="Google Shape;572;p43"/>
          <p:cNvCxnSpPr/>
          <p:nvPr/>
        </p:nvCxnSpPr>
        <p:spPr>
          <a:xfrm>
            <a:off x="2474825" y="2631901"/>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573" name="Google Shape;573;p43"/>
          <p:cNvCxnSpPr/>
          <p:nvPr/>
        </p:nvCxnSpPr>
        <p:spPr>
          <a:xfrm>
            <a:off x="4668438" y="2631901"/>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574" name="Google Shape;574;p43"/>
          <p:cNvCxnSpPr/>
          <p:nvPr/>
        </p:nvCxnSpPr>
        <p:spPr>
          <a:xfrm>
            <a:off x="6862050" y="2631901"/>
            <a:ext cx="1999800" cy="0"/>
          </a:xfrm>
          <a:prstGeom prst="straightConnector1">
            <a:avLst/>
          </a:prstGeom>
          <a:noFill/>
          <a:ln cap="flat" cmpd="sng" w="9525">
            <a:solidFill>
              <a:srgbClr val="999999"/>
            </a:solidFill>
            <a:prstDash val="solid"/>
            <a:round/>
            <a:headEnd len="med" w="med" type="none"/>
            <a:tailEnd len="med" w="med" type="none"/>
          </a:ln>
        </p:spPr>
      </p:cxnSp>
      <p:sp>
        <p:nvSpPr>
          <p:cNvPr id="575" name="Google Shape;575;p4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576" name="Google Shape;576;p43"/>
          <p:cNvGrpSpPr/>
          <p:nvPr/>
        </p:nvGrpSpPr>
        <p:grpSpPr>
          <a:xfrm>
            <a:off x="8663998" y="179528"/>
            <a:ext cx="202208" cy="201860"/>
            <a:chOff x="1294323" y="449402"/>
            <a:chExt cx="444608" cy="443844"/>
          </a:xfrm>
        </p:grpSpPr>
        <p:sp>
          <p:nvSpPr>
            <p:cNvPr id="577" name="Google Shape;577;p4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78" name="Google Shape;578;p4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79" name="Google Shape;579;p4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80" name="Google Shape;580;p4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81" name="Google Shape;581;p4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82" name="Google Shape;582;p4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2019">
          <p15:clr>
            <a:schemeClr val="accent4"/>
          </p15:clr>
        </p15:guide>
        <p15:guide id="2" pos="1559">
          <p15:clr>
            <a:schemeClr val="accent4"/>
          </p15:clr>
        </p15:guide>
        <p15:guide id="3" orient="horz" pos="1077">
          <p15:clr>
            <a:schemeClr val="accent4"/>
          </p15:clr>
        </p15:guide>
        <p15:guide id="4" orient="horz" pos="1536">
          <p15:clr>
            <a:schemeClr val="accent4"/>
          </p15:clr>
        </p15:guide>
        <p15:guide id="5" pos="2941">
          <p15:clr>
            <a:schemeClr val="accent4"/>
          </p15:clr>
        </p15:guide>
        <p15:guide id="6" pos="3400">
          <p15:clr>
            <a:schemeClr val="accent4"/>
          </p15:clr>
        </p15:guide>
        <p15:guide id="7" pos="4323">
          <p15:clr>
            <a:schemeClr val="accent4"/>
          </p15:clr>
        </p15:guide>
        <p15:guide id="8" pos="4783">
          <p15:clr>
            <a:schemeClr val="accent4"/>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age, four things">
  <p:cSld name="Blank_1_1_1_1_1_1_1_1_1">
    <p:bg>
      <p:bgPr>
        <a:solidFill>
          <a:schemeClr val="lt1"/>
        </a:solidFill>
      </p:bgPr>
    </p:bg>
    <p:spTree>
      <p:nvGrpSpPr>
        <p:cNvPr id="583" name="Shape 583"/>
        <p:cNvGrpSpPr/>
        <p:nvPr/>
      </p:nvGrpSpPr>
      <p:grpSpPr>
        <a:xfrm>
          <a:off x="0" y="0"/>
          <a:ext cx="0" cy="0"/>
          <a:chOff x="0" y="0"/>
          <a:chExt cx="0" cy="0"/>
        </a:xfrm>
      </p:grpSpPr>
      <p:sp>
        <p:nvSpPr>
          <p:cNvPr id="584" name="Google Shape;584;p4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585" name="Google Shape;585;p44"/>
          <p:cNvSpPr txBox="1"/>
          <p:nvPr>
            <p:ph type="title"/>
          </p:nvPr>
        </p:nvSpPr>
        <p:spPr>
          <a:xfrm>
            <a:off x="220672" y="466344"/>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586" name="Google Shape;586;p44"/>
          <p:cNvSpPr txBox="1"/>
          <p:nvPr>
            <p:ph idx="1" type="subTitle"/>
          </p:nvPr>
        </p:nvSpPr>
        <p:spPr>
          <a:xfrm>
            <a:off x="279025" y="2672884"/>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587" name="Google Shape;587;p44"/>
          <p:cNvSpPr txBox="1"/>
          <p:nvPr>
            <p:ph idx="2" type="body"/>
          </p:nvPr>
        </p:nvSpPr>
        <p:spPr>
          <a:xfrm>
            <a:off x="279025" y="3289341"/>
            <a:ext cx="1999500" cy="13479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cxnSp>
        <p:nvCxnSpPr>
          <p:cNvPr id="588" name="Google Shape;588;p44"/>
          <p:cNvCxnSpPr/>
          <p:nvPr/>
        </p:nvCxnSpPr>
        <p:spPr>
          <a:xfrm>
            <a:off x="281200" y="2631897"/>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589" name="Google Shape;589;p44"/>
          <p:cNvCxnSpPr/>
          <p:nvPr/>
        </p:nvCxnSpPr>
        <p:spPr>
          <a:xfrm>
            <a:off x="2474825" y="2631897"/>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590" name="Google Shape;590;p44"/>
          <p:cNvCxnSpPr/>
          <p:nvPr/>
        </p:nvCxnSpPr>
        <p:spPr>
          <a:xfrm>
            <a:off x="4668438" y="2631897"/>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591" name="Google Shape;591;p44"/>
          <p:cNvCxnSpPr/>
          <p:nvPr/>
        </p:nvCxnSpPr>
        <p:spPr>
          <a:xfrm>
            <a:off x="6862050" y="2631897"/>
            <a:ext cx="1999800" cy="0"/>
          </a:xfrm>
          <a:prstGeom prst="straightConnector1">
            <a:avLst/>
          </a:prstGeom>
          <a:noFill/>
          <a:ln cap="flat" cmpd="sng" w="9525">
            <a:solidFill>
              <a:srgbClr val="999999"/>
            </a:solidFill>
            <a:prstDash val="solid"/>
            <a:round/>
            <a:headEnd len="med" w="med" type="none"/>
            <a:tailEnd len="med" w="med" type="none"/>
          </a:ln>
        </p:spPr>
      </p:cxnSp>
      <p:sp>
        <p:nvSpPr>
          <p:cNvPr id="592" name="Google Shape;592;p44"/>
          <p:cNvSpPr txBox="1"/>
          <p:nvPr>
            <p:ph idx="3" type="subTitle"/>
          </p:nvPr>
        </p:nvSpPr>
        <p:spPr>
          <a:xfrm>
            <a:off x="2476851" y="2672884"/>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593" name="Google Shape;593;p44"/>
          <p:cNvSpPr txBox="1"/>
          <p:nvPr>
            <p:ph idx="4" type="subTitle"/>
          </p:nvPr>
        </p:nvSpPr>
        <p:spPr>
          <a:xfrm>
            <a:off x="4669527"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594" name="Google Shape;594;p44"/>
          <p:cNvSpPr txBox="1"/>
          <p:nvPr>
            <p:ph idx="5" type="body"/>
          </p:nvPr>
        </p:nvSpPr>
        <p:spPr>
          <a:xfrm>
            <a:off x="4669523" y="3289331"/>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sp>
        <p:nvSpPr>
          <p:cNvPr id="595" name="Google Shape;595;p44"/>
          <p:cNvSpPr txBox="1"/>
          <p:nvPr>
            <p:ph idx="6" type="subTitle"/>
          </p:nvPr>
        </p:nvSpPr>
        <p:spPr>
          <a:xfrm>
            <a:off x="6862201" y="2672859"/>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596" name="Google Shape;596;p44"/>
          <p:cNvSpPr txBox="1"/>
          <p:nvPr>
            <p:ph idx="7" type="body"/>
          </p:nvPr>
        </p:nvSpPr>
        <p:spPr>
          <a:xfrm>
            <a:off x="6862199" y="3289331"/>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sp>
        <p:nvSpPr>
          <p:cNvPr id="597" name="Google Shape;597;p44"/>
          <p:cNvSpPr txBox="1"/>
          <p:nvPr>
            <p:ph idx="8" type="body"/>
          </p:nvPr>
        </p:nvSpPr>
        <p:spPr>
          <a:xfrm>
            <a:off x="2476858" y="3289342"/>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sp>
        <p:nvSpPr>
          <p:cNvPr id="598" name="Google Shape;598;p44"/>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599" name="Google Shape;599;p44"/>
          <p:cNvGrpSpPr/>
          <p:nvPr/>
        </p:nvGrpSpPr>
        <p:grpSpPr>
          <a:xfrm>
            <a:off x="8663998" y="179528"/>
            <a:ext cx="202208" cy="201860"/>
            <a:chOff x="1294323" y="449402"/>
            <a:chExt cx="444608" cy="443844"/>
          </a:xfrm>
        </p:grpSpPr>
        <p:sp>
          <p:nvSpPr>
            <p:cNvPr id="600" name="Google Shape;600;p4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01" name="Google Shape;601;p4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02" name="Google Shape;602;p4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03" name="Google Shape;603;p4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04" name="Google Shape;604;p4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05" name="Google Shape;605;p4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2019">
          <p15:clr>
            <a:schemeClr val="accent4"/>
          </p15:clr>
        </p15:guide>
        <p15:guide id="2" pos="1559">
          <p15:clr>
            <a:schemeClr val="accent4"/>
          </p15:clr>
        </p15:guide>
        <p15:guide id="3" orient="horz" pos="1077">
          <p15:clr>
            <a:schemeClr val="accent4"/>
          </p15:clr>
        </p15:guide>
        <p15:guide id="4" orient="horz" pos="1536">
          <p15:clr>
            <a:schemeClr val="accent4"/>
          </p15:clr>
        </p15:guide>
        <p15:guide id="5" pos="2941">
          <p15:clr>
            <a:schemeClr val="accent4"/>
          </p15:clr>
        </p15:guide>
        <p15:guide id="6" pos="3400">
          <p15:clr>
            <a:schemeClr val="accent4"/>
          </p15:clr>
        </p15:guide>
        <p15:guide id="7" pos="4323">
          <p15:clr>
            <a:schemeClr val="accent4"/>
          </p15:clr>
        </p15:guide>
        <p15:guide id="8" pos="4783">
          <p15:clr>
            <a:schemeClr val="accent4"/>
          </p15:clr>
        </p15:guide>
        <p15:guide id="9" pos="176">
          <p15:clr>
            <a:schemeClr val="accent4"/>
          </p15:clr>
        </p15:guide>
        <p15:guide id="10" pos="639">
          <p15:clr>
            <a:schemeClr val="accent4"/>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age, five things">
  <p:cSld name="Blank_1_1_1_1_1_1_1_1_1_1">
    <p:bg>
      <p:bgPr>
        <a:solidFill>
          <a:schemeClr val="lt1"/>
        </a:solidFill>
      </p:bgPr>
    </p:bg>
    <p:spTree>
      <p:nvGrpSpPr>
        <p:cNvPr id="606" name="Shape 606"/>
        <p:cNvGrpSpPr/>
        <p:nvPr/>
      </p:nvGrpSpPr>
      <p:grpSpPr>
        <a:xfrm>
          <a:off x="0" y="0"/>
          <a:ext cx="0" cy="0"/>
          <a:chOff x="0" y="0"/>
          <a:chExt cx="0" cy="0"/>
        </a:xfrm>
      </p:grpSpPr>
      <p:sp>
        <p:nvSpPr>
          <p:cNvPr id="607" name="Google Shape;607;p4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608" name="Google Shape;608;p45"/>
          <p:cNvSpPr txBox="1"/>
          <p:nvPr>
            <p:ph type="title"/>
          </p:nvPr>
        </p:nvSpPr>
        <p:spPr>
          <a:xfrm>
            <a:off x="220672" y="466344"/>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609" name="Google Shape;609;p45"/>
          <p:cNvSpPr txBox="1"/>
          <p:nvPr>
            <p:ph idx="1" type="subTitle"/>
          </p:nvPr>
        </p:nvSpPr>
        <p:spPr>
          <a:xfrm>
            <a:off x="279025" y="2670073"/>
            <a:ext cx="15312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cxnSp>
        <p:nvCxnSpPr>
          <p:cNvPr id="610" name="Google Shape;610;p45"/>
          <p:cNvCxnSpPr/>
          <p:nvPr/>
        </p:nvCxnSpPr>
        <p:spPr>
          <a:xfrm>
            <a:off x="281200" y="2631899"/>
            <a:ext cx="1587600" cy="0"/>
          </a:xfrm>
          <a:prstGeom prst="straightConnector1">
            <a:avLst/>
          </a:prstGeom>
          <a:noFill/>
          <a:ln cap="flat" cmpd="sng" w="9525">
            <a:solidFill>
              <a:srgbClr val="999999"/>
            </a:solidFill>
            <a:prstDash val="solid"/>
            <a:round/>
            <a:headEnd len="med" w="med" type="none"/>
            <a:tailEnd len="med" w="med" type="none"/>
          </a:ln>
        </p:spPr>
      </p:cxnSp>
      <p:sp>
        <p:nvSpPr>
          <p:cNvPr id="611" name="Google Shape;611;p45"/>
          <p:cNvSpPr txBox="1"/>
          <p:nvPr>
            <p:ph idx="2" type="subTitle"/>
          </p:nvPr>
        </p:nvSpPr>
        <p:spPr>
          <a:xfrm>
            <a:off x="2043374" y="2670073"/>
            <a:ext cx="15309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612" name="Google Shape;612;p45"/>
          <p:cNvSpPr txBox="1"/>
          <p:nvPr>
            <p:ph idx="3" type="subTitle"/>
          </p:nvPr>
        </p:nvSpPr>
        <p:spPr>
          <a:xfrm>
            <a:off x="3805547" y="2670048"/>
            <a:ext cx="15309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613" name="Google Shape;613;p45"/>
          <p:cNvSpPr txBox="1"/>
          <p:nvPr>
            <p:ph idx="4" type="subTitle"/>
          </p:nvPr>
        </p:nvSpPr>
        <p:spPr>
          <a:xfrm>
            <a:off x="5567701" y="2670048"/>
            <a:ext cx="15312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614" name="Google Shape;614;p4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cxnSp>
        <p:nvCxnSpPr>
          <p:cNvPr id="615" name="Google Shape;615;p45"/>
          <p:cNvCxnSpPr/>
          <p:nvPr/>
        </p:nvCxnSpPr>
        <p:spPr>
          <a:xfrm>
            <a:off x="2054919" y="2631899"/>
            <a:ext cx="1578900" cy="0"/>
          </a:xfrm>
          <a:prstGeom prst="straightConnector1">
            <a:avLst/>
          </a:prstGeom>
          <a:noFill/>
          <a:ln cap="flat" cmpd="sng" w="9525">
            <a:solidFill>
              <a:srgbClr val="999999"/>
            </a:solidFill>
            <a:prstDash val="solid"/>
            <a:round/>
            <a:headEnd len="med" w="med" type="none"/>
            <a:tailEnd len="med" w="med" type="none"/>
          </a:ln>
        </p:spPr>
      </p:cxnSp>
      <p:cxnSp>
        <p:nvCxnSpPr>
          <p:cNvPr id="616" name="Google Shape;616;p45"/>
          <p:cNvCxnSpPr/>
          <p:nvPr/>
        </p:nvCxnSpPr>
        <p:spPr>
          <a:xfrm>
            <a:off x="3819938" y="2631899"/>
            <a:ext cx="1560000" cy="0"/>
          </a:xfrm>
          <a:prstGeom prst="straightConnector1">
            <a:avLst/>
          </a:prstGeom>
          <a:noFill/>
          <a:ln cap="flat" cmpd="sng" w="9525">
            <a:solidFill>
              <a:srgbClr val="999999"/>
            </a:solidFill>
            <a:prstDash val="solid"/>
            <a:round/>
            <a:headEnd len="med" w="med" type="none"/>
            <a:tailEnd len="med" w="med" type="none"/>
          </a:ln>
        </p:spPr>
      </p:cxnSp>
      <p:cxnSp>
        <p:nvCxnSpPr>
          <p:cNvPr id="617" name="Google Shape;617;p45"/>
          <p:cNvCxnSpPr/>
          <p:nvPr/>
        </p:nvCxnSpPr>
        <p:spPr>
          <a:xfrm>
            <a:off x="5566056" y="2631899"/>
            <a:ext cx="1561500" cy="0"/>
          </a:xfrm>
          <a:prstGeom prst="straightConnector1">
            <a:avLst/>
          </a:prstGeom>
          <a:noFill/>
          <a:ln cap="flat" cmpd="sng" w="9525">
            <a:solidFill>
              <a:srgbClr val="999999"/>
            </a:solidFill>
            <a:prstDash val="solid"/>
            <a:round/>
            <a:headEnd len="med" w="med" type="none"/>
            <a:tailEnd len="med" w="med" type="none"/>
          </a:ln>
        </p:spPr>
      </p:cxnSp>
      <p:cxnSp>
        <p:nvCxnSpPr>
          <p:cNvPr id="618" name="Google Shape;618;p45"/>
          <p:cNvCxnSpPr/>
          <p:nvPr/>
        </p:nvCxnSpPr>
        <p:spPr>
          <a:xfrm>
            <a:off x="7313675" y="2631899"/>
            <a:ext cx="1547400" cy="0"/>
          </a:xfrm>
          <a:prstGeom prst="straightConnector1">
            <a:avLst/>
          </a:prstGeom>
          <a:noFill/>
          <a:ln cap="flat" cmpd="sng" w="9525">
            <a:solidFill>
              <a:srgbClr val="999999"/>
            </a:solidFill>
            <a:prstDash val="solid"/>
            <a:round/>
            <a:headEnd len="med" w="med" type="none"/>
            <a:tailEnd len="med" w="med" type="none"/>
          </a:ln>
        </p:spPr>
      </p:cxnSp>
      <p:sp>
        <p:nvSpPr>
          <p:cNvPr id="619" name="Google Shape;619;p45"/>
          <p:cNvSpPr txBox="1"/>
          <p:nvPr>
            <p:ph idx="5" type="subTitle"/>
          </p:nvPr>
        </p:nvSpPr>
        <p:spPr>
          <a:xfrm>
            <a:off x="7330151" y="2670048"/>
            <a:ext cx="15312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grpSp>
        <p:nvGrpSpPr>
          <p:cNvPr id="620" name="Google Shape;620;p45"/>
          <p:cNvGrpSpPr/>
          <p:nvPr/>
        </p:nvGrpSpPr>
        <p:grpSpPr>
          <a:xfrm>
            <a:off x="8663998" y="179528"/>
            <a:ext cx="202208" cy="201860"/>
            <a:chOff x="1294323" y="449402"/>
            <a:chExt cx="444608" cy="443844"/>
          </a:xfrm>
        </p:grpSpPr>
        <p:sp>
          <p:nvSpPr>
            <p:cNvPr id="621" name="Google Shape;621;p4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22" name="Google Shape;622;p4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23" name="Google Shape;623;p4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24" name="Google Shape;624;p4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25" name="Google Shape;625;p4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26" name="Google Shape;626;p4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1685">
          <p15:clr>
            <a:schemeClr val="accent4"/>
          </p15:clr>
        </p15:guide>
        <p15:guide id="2" pos="1287">
          <p15:clr>
            <a:schemeClr val="accent4"/>
          </p15:clr>
        </p15:guide>
        <p15:guide id="3" orient="horz" pos="1061">
          <p15:clr>
            <a:schemeClr val="accent4"/>
          </p15:clr>
        </p15:guide>
        <p15:guide id="4" orient="horz" pos="1458">
          <p15:clr>
            <a:schemeClr val="accent4"/>
          </p15:clr>
        </p15:guide>
        <p15:guide id="5" pos="2396">
          <p15:clr>
            <a:schemeClr val="accent4"/>
          </p15:clr>
        </p15:guide>
        <p15:guide id="6" pos="2794">
          <p15:clr>
            <a:schemeClr val="accent4"/>
          </p15:clr>
        </p15:guide>
        <p15:guide id="7" pos="4614">
          <p15:clr>
            <a:schemeClr val="accent4"/>
          </p15:clr>
        </p15:guide>
        <p15:guide id="8" pos="5012">
          <p15:clr>
            <a:schemeClr val="accent4"/>
          </p15:clr>
        </p15:guide>
        <p15:guide id="9" pos="176">
          <p15:clr>
            <a:schemeClr val="accent4"/>
          </p15:clr>
        </p15:guide>
        <p15:guide id="10" pos="576">
          <p15:clr>
            <a:schemeClr val="accent4"/>
          </p15:clr>
        </p15:guide>
        <p15:guide id="11" pos="3505">
          <p15:clr>
            <a:schemeClr val="accent4"/>
          </p15:clr>
        </p15:guide>
        <p15:guide id="12" pos="3903">
          <p15:clr>
            <a:schemeClr val="accent4"/>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age, four steps, with big body text">
  <p:cSld name="Blank_1_1_1_1_1_1_1_1_1_2">
    <p:bg>
      <p:bgPr>
        <a:solidFill>
          <a:schemeClr val="lt1"/>
        </a:solidFill>
      </p:bgPr>
    </p:bg>
    <p:spTree>
      <p:nvGrpSpPr>
        <p:cNvPr id="627" name="Shape 627"/>
        <p:cNvGrpSpPr/>
        <p:nvPr/>
      </p:nvGrpSpPr>
      <p:grpSpPr>
        <a:xfrm>
          <a:off x="0" y="0"/>
          <a:ext cx="0" cy="0"/>
          <a:chOff x="0" y="0"/>
          <a:chExt cx="0" cy="0"/>
        </a:xfrm>
      </p:grpSpPr>
      <p:sp>
        <p:nvSpPr>
          <p:cNvPr id="628" name="Google Shape;628;p46"/>
          <p:cNvSpPr txBox="1"/>
          <p:nvPr>
            <p:ph type="title"/>
          </p:nvPr>
        </p:nvSpPr>
        <p:spPr>
          <a:xfrm>
            <a:off x="220672" y="466344"/>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cxnSp>
        <p:nvCxnSpPr>
          <p:cNvPr id="629" name="Google Shape;629;p46"/>
          <p:cNvCxnSpPr/>
          <p:nvPr/>
        </p:nvCxnSpPr>
        <p:spPr>
          <a:xfrm>
            <a:off x="2474825" y="2626184"/>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630" name="Google Shape;630;p46"/>
          <p:cNvCxnSpPr/>
          <p:nvPr/>
        </p:nvCxnSpPr>
        <p:spPr>
          <a:xfrm>
            <a:off x="4668438" y="2626184"/>
            <a:ext cx="1999800" cy="0"/>
          </a:xfrm>
          <a:prstGeom prst="straightConnector1">
            <a:avLst/>
          </a:prstGeom>
          <a:noFill/>
          <a:ln cap="flat" cmpd="sng" w="9525">
            <a:solidFill>
              <a:srgbClr val="999999"/>
            </a:solidFill>
            <a:prstDash val="solid"/>
            <a:round/>
            <a:headEnd len="med" w="med" type="none"/>
            <a:tailEnd len="med" w="med" type="none"/>
          </a:ln>
        </p:spPr>
      </p:cxnSp>
      <p:cxnSp>
        <p:nvCxnSpPr>
          <p:cNvPr id="631" name="Google Shape;631;p46"/>
          <p:cNvCxnSpPr/>
          <p:nvPr/>
        </p:nvCxnSpPr>
        <p:spPr>
          <a:xfrm>
            <a:off x="6862050" y="2626184"/>
            <a:ext cx="1999800" cy="0"/>
          </a:xfrm>
          <a:prstGeom prst="straightConnector1">
            <a:avLst/>
          </a:prstGeom>
          <a:noFill/>
          <a:ln cap="flat" cmpd="sng" w="9525">
            <a:solidFill>
              <a:srgbClr val="999999"/>
            </a:solidFill>
            <a:prstDash val="solid"/>
            <a:round/>
            <a:headEnd len="med" w="med" type="none"/>
            <a:tailEnd len="med" w="med" type="none"/>
          </a:ln>
        </p:spPr>
      </p:cxnSp>
      <p:sp>
        <p:nvSpPr>
          <p:cNvPr id="632" name="Google Shape;632;p46"/>
          <p:cNvSpPr txBox="1"/>
          <p:nvPr>
            <p:ph idx="1" type="subTitle"/>
          </p:nvPr>
        </p:nvSpPr>
        <p:spPr>
          <a:xfrm>
            <a:off x="279025" y="2670048"/>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633" name="Google Shape;633;p46"/>
          <p:cNvSpPr txBox="1"/>
          <p:nvPr>
            <p:ph idx="2" type="subTitle"/>
          </p:nvPr>
        </p:nvSpPr>
        <p:spPr>
          <a:xfrm>
            <a:off x="2476843" y="2674973"/>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634" name="Google Shape;634;p46"/>
          <p:cNvSpPr txBox="1"/>
          <p:nvPr>
            <p:ph idx="3" type="subTitle"/>
          </p:nvPr>
        </p:nvSpPr>
        <p:spPr>
          <a:xfrm>
            <a:off x="4669527" y="2674948"/>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635" name="Google Shape;635;p46"/>
          <p:cNvSpPr txBox="1"/>
          <p:nvPr>
            <p:ph idx="4" type="body"/>
          </p:nvPr>
        </p:nvSpPr>
        <p:spPr>
          <a:xfrm>
            <a:off x="4669523" y="3294451"/>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sp>
        <p:nvSpPr>
          <p:cNvPr id="636" name="Google Shape;636;p46"/>
          <p:cNvSpPr txBox="1"/>
          <p:nvPr>
            <p:ph idx="5" type="subTitle"/>
          </p:nvPr>
        </p:nvSpPr>
        <p:spPr>
          <a:xfrm>
            <a:off x="6862201" y="2674948"/>
            <a:ext cx="19998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637" name="Google Shape;637;p46"/>
          <p:cNvSpPr txBox="1"/>
          <p:nvPr>
            <p:ph idx="6" type="body"/>
          </p:nvPr>
        </p:nvSpPr>
        <p:spPr>
          <a:xfrm>
            <a:off x="6862199" y="3294451"/>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sp>
        <p:nvSpPr>
          <p:cNvPr id="638" name="Google Shape;638;p46"/>
          <p:cNvSpPr txBox="1"/>
          <p:nvPr>
            <p:ph idx="7" type="body"/>
          </p:nvPr>
        </p:nvSpPr>
        <p:spPr>
          <a:xfrm>
            <a:off x="279025" y="3298015"/>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sp>
        <p:nvSpPr>
          <p:cNvPr id="639" name="Google Shape;639;p46"/>
          <p:cNvSpPr txBox="1"/>
          <p:nvPr>
            <p:ph idx="8" type="body"/>
          </p:nvPr>
        </p:nvSpPr>
        <p:spPr>
          <a:xfrm>
            <a:off x="2476858" y="3294462"/>
            <a:ext cx="1999500" cy="1081500"/>
          </a:xfrm>
          <a:prstGeom prst="rect">
            <a:avLst/>
          </a:prstGeom>
          <a:noFill/>
          <a:ln>
            <a:noFill/>
          </a:ln>
        </p:spPr>
        <p:txBody>
          <a:bodyPr anchorCtr="0" anchor="t" bIns="91425" lIns="0" spcFirstLastPara="1" rIns="0" wrap="square" tIns="0">
            <a:noAutofit/>
          </a:bodyPr>
          <a:lstStyle>
            <a:lvl1pPr indent="-301625" lvl="0" marL="457200">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cxnSp>
        <p:nvCxnSpPr>
          <p:cNvPr id="640" name="Google Shape;640;p46"/>
          <p:cNvCxnSpPr/>
          <p:nvPr/>
        </p:nvCxnSpPr>
        <p:spPr>
          <a:xfrm>
            <a:off x="281200" y="2626184"/>
            <a:ext cx="1999800" cy="0"/>
          </a:xfrm>
          <a:prstGeom prst="straightConnector1">
            <a:avLst/>
          </a:prstGeom>
          <a:noFill/>
          <a:ln cap="flat" cmpd="sng" w="9525">
            <a:solidFill>
              <a:srgbClr val="999999"/>
            </a:solidFill>
            <a:prstDash val="solid"/>
            <a:round/>
            <a:headEnd len="med" w="med" type="none"/>
            <a:tailEnd len="med" w="med" type="none"/>
          </a:ln>
        </p:spPr>
      </p:cxnSp>
      <p:sp>
        <p:nvSpPr>
          <p:cNvPr id="641" name="Google Shape;641;p46"/>
          <p:cNvSpPr txBox="1"/>
          <p:nvPr>
            <p:ph idx="9" type="title"/>
          </p:nvPr>
        </p:nvSpPr>
        <p:spPr>
          <a:xfrm>
            <a:off x="2479475" y="1277600"/>
            <a:ext cx="731400" cy="123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8000">
                <a:solidFill>
                  <a:schemeClr val="accent1"/>
                </a:solidFill>
                <a:latin typeface="Space Grotesk"/>
                <a:ea typeface="Space Grotesk"/>
                <a:cs typeface="Space Grotesk"/>
                <a:sym typeface="Space Grotes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2" name="Google Shape;642;p46"/>
          <p:cNvSpPr txBox="1"/>
          <p:nvPr>
            <p:ph idx="13" type="title"/>
          </p:nvPr>
        </p:nvSpPr>
        <p:spPr>
          <a:xfrm>
            <a:off x="279025" y="1277600"/>
            <a:ext cx="731400" cy="123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8000">
                <a:solidFill>
                  <a:schemeClr val="accent1"/>
                </a:solidFill>
                <a:latin typeface="Space Grotesk"/>
                <a:ea typeface="Space Grotesk"/>
                <a:cs typeface="Space Grotesk"/>
                <a:sym typeface="Space Grotes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3" name="Google Shape;643;p46"/>
          <p:cNvSpPr txBox="1"/>
          <p:nvPr>
            <p:ph idx="14" type="title"/>
          </p:nvPr>
        </p:nvSpPr>
        <p:spPr>
          <a:xfrm>
            <a:off x="4666975" y="1277600"/>
            <a:ext cx="731400" cy="123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8000">
                <a:solidFill>
                  <a:schemeClr val="accent1"/>
                </a:solidFill>
                <a:latin typeface="Space Grotesk"/>
                <a:ea typeface="Space Grotesk"/>
                <a:cs typeface="Space Grotesk"/>
                <a:sym typeface="Space Grotes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4" name="Google Shape;644;p46"/>
          <p:cNvSpPr txBox="1"/>
          <p:nvPr>
            <p:ph idx="15" type="title"/>
          </p:nvPr>
        </p:nvSpPr>
        <p:spPr>
          <a:xfrm>
            <a:off x="6862200" y="1277600"/>
            <a:ext cx="731400" cy="12345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8000">
                <a:solidFill>
                  <a:schemeClr val="accent1"/>
                </a:solidFill>
                <a:latin typeface="Space Grotesk"/>
                <a:ea typeface="Space Grotesk"/>
                <a:cs typeface="Space Grotesk"/>
                <a:sym typeface="Space Grotes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645" name="Google Shape;645;p46"/>
          <p:cNvGrpSpPr/>
          <p:nvPr/>
        </p:nvGrpSpPr>
        <p:grpSpPr>
          <a:xfrm>
            <a:off x="8663998" y="179528"/>
            <a:ext cx="202208" cy="201860"/>
            <a:chOff x="1294323" y="449402"/>
            <a:chExt cx="444608" cy="443844"/>
          </a:xfrm>
        </p:grpSpPr>
        <p:sp>
          <p:nvSpPr>
            <p:cNvPr id="646" name="Google Shape;646;p4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47" name="Google Shape;647;p4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48" name="Google Shape;648;p4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49" name="Google Shape;649;p4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50" name="Google Shape;650;p4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51" name="Google Shape;651;p4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things in vertical">
  <p:cSld name="Blank_1_1_2">
    <p:bg>
      <p:bgPr>
        <a:solidFill>
          <a:schemeClr val="lt1"/>
        </a:solidFill>
      </p:bgPr>
    </p:bg>
    <p:spTree>
      <p:nvGrpSpPr>
        <p:cNvPr id="652" name="Shape 652"/>
        <p:cNvGrpSpPr/>
        <p:nvPr/>
      </p:nvGrpSpPr>
      <p:grpSpPr>
        <a:xfrm>
          <a:off x="0" y="0"/>
          <a:ext cx="0" cy="0"/>
          <a:chOff x="0" y="0"/>
          <a:chExt cx="0" cy="0"/>
        </a:xfrm>
      </p:grpSpPr>
      <p:sp>
        <p:nvSpPr>
          <p:cNvPr id="653" name="Google Shape;653;p47"/>
          <p:cNvSpPr txBox="1"/>
          <p:nvPr>
            <p:ph type="title"/>
          </p:nvPr>
        </p:nvSpPr>
        <p:spPr>
          <a:xfrm>
            <a:off x="220675" y="1298510"/>
            <a:ext cx="2794800" cy="2883300"/>
          </a:xfrm>
          <a:prstGeom prst="rect">
            <a:avLst/>
          </a:prstGeom>
          <a:noFill/>
          <a:ln>
            <a:noFill/>
          </a:ln>
        </p:spPr>
        <p:txBody>
          <a:bodyPr anchorCtr="0" anchor="t" bIns="41575" lIns="41575" spcFirstLastPara="1" rIns="41575" wrap="square" tIns="41575">
            <a:noAutofit/>
          </a:bodyPr>
          <a:lstStyle>
            <a:lvl1pPr indent="0" lvl="0" marL="0" marR="0" algn="l">
              <a:lnSpc>
                <a:spcPct val="110000"/>
              </a:lnSpc>
              <a:spcBef>
                <a:spcPts val="0"/>
              </a:spcBef>
              <a:spcAft>
                <a:spcPts val="0"/>
              </a:spcAft>
              <a:buNone/>
              <a:defRPr sz="19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654" name="Google Shape;654;p4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655" name="Google Shape;655;p47"/>
          <p:cNvSpPr txBox="1"/>
          <p:nvPr>
            <p:ph idx="1" type="subTitle"/>
          </p:nvPr>
        </p:nvSpPr>
        <p:spPr>
          <a:xfrm>
            <a:off x="4666950" y="1246299"/>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656" name="Google Shape;656;p47"/>
          <p:cNvSpPr txBox="1"/>
          <p:nvPr>
            <p:ph idx="2" type="body"/>
          </p:nvPr>
        </p:nvSpPr>
        <p:spPr>
          <a:xfrm>
            <a:off x="4666950" y="1480885"/>
            <a:ext cx="3463500" cy="496500"/>
          </a:xfrm>
          <a:prstGeom prst="rect">
            <a:avLst/>
          </a:prstGeom>
          <a:noFill/>
          <a:ln>
            <a:noFill/>
          </a:ln>
        </p:spPr>
        <p:txBody>
          <a:bodyPr anchorCtr="0" anchor="t" bIns="91425"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
        <p:nvSpPr>
          <p:cNvPr id="657" name="Google Shape;657;p47"/>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cxnSp>
        <p:nvCxnSpPr>
          <p:cNvPr id="658" name="Google Shape;658;p47"/>
          <p:cNvCxnSpPr/>
          <p:nvPr/>
        </p:nvCxnSpPr>
        <p:spPr>
          <a:xfrm>
            <a:off x="3936250" y="2134950"/>
            <a:ext cx="4924800" cy="0"/>
          </a:xfrm>
          <a:prstGeom prst="straightConnector1">
            <a:avLst/>
          </a:prstGeom>
          <a:noFill/>
          <a:ln cap="flat" cmpd="sng" w="9525">
            <a:solidFill>
              <a:srgbClr val="999999"/>
            </a:solidFill>
            <a:prstDash val="solid"/>
            <a:round/>
            <a:headEnd len="med" w="med" type="none"/>
            <a:tailEnd len="med" w="med" type="none"/>
          </a:ln>
        </p:spPr>
      </p:cxnSp>
      <p:sp>
        <p:nvSpPr>
          <p:cNvPr id="659" name="Google Shape;659;p47"/>
          <p:cNvSpPr txBox="1"/>
          <p:nvPr>
            <p:ph idx="3" type="subTitle"/>
          </p:nvPr>
        </p:nvSpPr>
        <p:spPr>
          <a:xfrm>
            <a:off x="4666950" y="2250370"/>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cxnSp>
        <p:nvCxnSpPr>
          <p:cNvPr id="660" name="Google Shape;660;p47"/>
          <p:cNvCxnSpPr/>
          <p:nvPr/>
        </p:nvCxnSpPr>
        <p:spPr>
          <a:xfrm>
            <a:off x="3936250" y="3139025"/>
            <a:ext cx="4924800" cy="0"/>
          </a:xfrm>
          <a:prstGeom prst="straightConnector1">
            <a:avLst/>
          </a:prstGeom>
          <a:noFill/>
          <a:ln cap="flat" cmpd="sng" w="9525">
            <a:solidFill>
              <a:srgbClr val="999999"/>
            </a:solidFill>
            <a:prstDash val="solid"/>
            <a:round/>
            <a:headEnd len="med" w="med" type="none"/>
            <a:tailEnd len="med" w="med" type="none"/>
          </a:ln>
        </p:spPr>
      </p:cxnSp>
      <p:sp>
        <p:nvSpPr>
          <p:cNvPr id="661" name="Google Shape;661;p47"/>
          <p:cNvSpPr txBox="1"/>
          <p:nvPr>
            <p:ph idx="4" type="subTitle"/>
          </p:nvPr>
        </p:nvSpPr>
        <p:spPr>
          <a:xfrm>
            <a:off x="4666950" y="3248146"/>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662" name="Google Shape;662;p47"/>
          <p:cNvSpPr txBox="1"/>
          <p:nvPr>
            <p:ph idx="5" type="body"/>
          </p:nvPr>
        </p:nvSpPr>
        <p:spPr>
          <a:xfrm>
            <a:off x="4666950" y="2478654"/>
            <a:ext cx="3463500" cy="496500"/>
          </a:xfrm>
          <a:prstGeom prst="rect">
            <a:avLst/>
          </a:prstGeom>
          <a:noFill/>
          <a:ln>
            <a:noFill/>
          </a:ln>
        </p:spPr>
        <p:txBody>
          <a:bodyPr anchorCtr="0" anchor="t" bIns="91425"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
        <p:nvSpPr>
          <p:cNvPr id="663" name="Google Shape;663;p47"/>
          <p:cNvSpPr txBox="1"/>
          <p:nvPr>
            <p:ph idx="6" type="body"/>
          </p:nvPr>
        </p:nvSpPr>
        <p:spPr>
          <a:xfrm>
            <a:off x="4666950" y="3481539"/>
            <a:ext cx="3463500" cy="496500"/>
          </a:xfrm>
          <a:prstGeom prst="rect">
            <a:avLst/>
          </a:prstGeom>
          <a:noFill/>
          <a:ln>
            <a:noFill/>
          </a:ln>
        </p:spPr>
        <p:txBody>
          <a:bodyPr anchorCtr="0" anchor="t" bIns="91425"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grpSp>
        <p:nvGrpSpPr>
          <p:cNvPr id="664" name="Google Shape;664;p47"/>
          <p:cNvGrpSpPr/>
          <p:nvPr/>
        </p:nvGrpSpPr>
        <p:grpSpPr>
          <a:xfrm>
            <a:off x="8663998" y="179528"/>
            <a:ext cx="202208" cy="201860"/>
            <a:chOff x="1294323" y="449402"/>
            <a:chExt cx="444608" cy="443844"/>
          </a:xfrm>
        </p:grpSpPr>
        <p:sp>
          <p:nvSpPr>
            <p:cNvPr id="665" name="Google Shape;665;p4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66" name="Google Shape;666;p4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67" name="Google Shape;667;p4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68" name="Google Shape;668;p4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69" name="Google Shape;669;p4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70" name="Google Shape;670;p4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2821">
          <p15:clr>
            <a:schemeClr val="accent4"/>
          </p15:clr>
        </p15:guide>
        <p15:guide id="2" pos="2480">
          <p15:clr>
            <a:schemeClr val="accent4"/>
          </p15:clr>
        </p15:guide>
        <p15:guide id="3" orient="horz" pos="808">
          <p15:clr>
            <a:schemeClr val="accent4"/>
          </p15:clr>
        </p15:guide>
        <p15:guide id="4" orient="horz" pos="1148">
          <p15:clr>
            <a:schemeClr val="accent4"/>
          </p15:clr>
        </p15:guide>
        <p15:guide id="5" orient="horz" pos="1435">
          <p15:clr>
            <a:schemeClr val="accent4"/>
          </p15:clr>
        </p15:guide>
        <p15:guide id="6" orient="horz" pos="1775">
          <p15:clr>
            <a:schemeClr val="accent4"/>
          </p15:clr>
        </p15:guide>
        <p15:guide id="7" orient="horz" pos="2062">
          <p15:clr>
            <a:schemeClr val="accent4"/>
          </p15:clr>
        </p15:guide>
        <p15:guide id="8" orient="horz" pos="2403">
          <p15:clr>
            <a:schemeClr val="accent4"/>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eps in vertical">
  <p:cSld name="Blank_1_1_2_1">
    <p:bg>
      <p:bgPr>
        <a:solidFill>
          <a:schemeClr val="lt1"/>
        </a:solidFill>
      </p:bgPr>
    </p:bg>
    <p:spTree>
      <p:nvGrpSpPr>
        <p:cNvPr id="671" name="Shape 671"/>
        <p:cNvGrpSpPr/>
        <p:nvPr/>
      </p:nvGrpSpPr>
      <p:grpSpPr>
        <a:xfrm>
          <a:off x="0" y="0"/>
          <a:ext cx="0" cy="0"/>
          <a:chOff x="0" y="0"/>
          <a:chExt cx="0" cy="0"/>
        </a:xfrm>
      </p:grpSpPr>
      <p:sp>
        <p:nvSpPr>
          <p:cNvPr id="672" name="Google Shape;672;p48"/>
          <p:cNvSpPr txBox="1"/>
          <p:nvPr>
            <p:ph type="title"/>
          </p:nvPr>
        </p:nvSpPr>
        <p:spPr>
          <a:xfrm>
            <a:off x="220675" y="1298448"/>
            <a:ext cx="2794800" cy="2883300"/>
          </a:xfrm>
          <a:prstGeom prst="rect">
            <a:avLst/>
          </a:prstGeom>
          <a:noFill/>
          <a:ln>
            <a:noFill/>
          </a:ln>
        </p:spPr>
        <p:txBody>
          <a:bodyPr anchorCtr="0" anchor="t" bIns="41575" lIns="41575" spcFirstLastPara="1" rIns="41575" wrap="square" tIns="41575">
            <a:noAutofit/>
          </a:bodyPr>
          <a:lstStyle>
            <a:lvl1pPr indent="0" lvl="0" marL="0" marR="0" algn="l">
              <a:lnSpc>
                <a:spcPct val="110000"/>
              </a:lnSpc>
              <a:spcBef>
                <a:spcPts val="0"/>
              </a:spcBef>
              <a:spcAft>
                <a:spcPts val="0"/>
              </a:spcAft>
              <a:buNone/>
              <a:defRPr sz="1900">
                <a:latin typeface="Space Grotesk SemiBold"/>
                <a:ea typeface="Space Grotesk SemiBold"/>
                <a:cs typeface="Space Grotesk SemiBold"/>
                <a:sym typeface="Space Grotesk SemiBold"/>
              </a:defRPr>
            </a:lvl1pPr>
            <a:lvl2pPr lvl="1">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lnSpc>
                <a:spcPct val="11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673" name="Google Shape;673;p4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674" name="Google Shape;674;p48"/>
          <p:cNvSpPr txBox="1"/>
          <p:nvPr>
            <p:ph idx="1" type="subTitle"/>
          </p:nvPr>
        </p:nvSpPr>
        <p:spPr>
          <a:xfrm>
            <a:off x="4666950" y="1241179"/>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675" name="Google Shape;675;p48"/>
          <p:cNvSpPr txBox="1"/>
          <p:nvPr>
            <p:ph idx="2" type="body"/>
          </p:nvPr>
        </p:nvSpPr>
        <p:spPr>
          <a:xfrm>
            <a:off x="4666950" y="1616740"/>
            <a:ext cx="3463500" cy="496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676" name="Google Shape;676;p48"/>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cxnSp>
        <p:nvCxnSpPr>
          <p:cNvPr id="677" name="Google Shape;677;p48"/>
          <p:cNvCxnSpPr/>
          <p:nvPr/>
        </p:nvCxnSpPr>
        <p:spPr>
          <a:xfrm>
            <a:off x="3936250" y="2287350"/>
            <a:ext cx="4924800" cy="0"/>
          </a:xfrm>
          <a:prstGeom prst="straightConnector1">
            <a:avLst/>
          </a:prstGeom>
          <a:noFill/>
          <a:ln cap="flat" cmpd="sng" w="9525">
            <a:solidFill>
              <a:srgbClr val="999999"/>
            </a:solidFill>
            <a:prstDash val="solid"/>
            <a:round/>
            <a:headEnd len="med" w="med" type="none"/>
            <a:tailEnd len="med" w="med" type="none"/>
          </a:ln>
        </p:spPr>
      </p:cxnSp>
      <p:sp>
        <p:nvSpPr>
          <p:cNvPr id="678" name="Google Shape;678;p48"/>
          <p:cNvSpPr txBox="1"/>
          <p:nvPr>
            <p:ph idx="3" type="subTitle"/>
          </p:nvPr>
        </p:nvSpPr>
        <p:spPr>
          <a:xfrm>
            <a:off x="4666950" y="2387411"/>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679" name="Google Shape;679;p48"/>
          <p:cNvSpPr txBox="1"/>
          <p:nvPr>
            <p:ph idx="4" type="body"/>
          </p:nvPr>
        </p:nvSpPr>
        <p:spPr>
          <a:xfrm>
            <a:off x="4666950" y="2762975"/>
            <a:ext cx="3463500" cy="496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cxnSp>
        <p:nvCxnSpPr>
          <p:cNvPr id="680" name="Google Shape;680;p48"/>
          <p:cNvCxnSpPr/>
          <p:nvPr/>
        </p:nvCxnSpPr>
        <p:spPr>
          <a:xfrm>
            <a:off x="3936250" y="3367625"/>
            <a:ext cx="4924800" cy="0"/>
          </a:xfrm>
          <a:prstGeom prst="straightConnector1">
            <a:avLst/>
          </a:prstGeom>
          <a:noFill/>
          <a:ln cap="flat" cmpd="sng" w="9525">
            <a:solidFill>
              <a:srgbClr val="999999"/>
            </a:solidFill>
            <a:prstDash val="solid"/>
            <a:round/>
            <a:headEnd len="med" w="med" type="none"/>
            <a:tailEnd len="med" w="med" type="none"/>
          </a:ln>
        </p:spPr>
      </p:cxnSp>
      <p:sp>
        <p:nvSpPr>
          <p:cNvPr id="681" name="Google Shape;681;p48"/>
          <p:cNvSpPr txBox="1"/>
          <p:nvPr>
            <p:ph idx="5" type="subTitle"/>
          </p:nvPr>
        </p:nvSpPr>
        <p:spPr>
          <a:xfrm>
            <a:off x="4666950" y="3533064"/>
            <a:ext cx="2735400" cy="2334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300"/>
              <a:buFont typeface="Space Grotesk SemiBold"/>
              <a:buNone/>
              <a:defRPr sz="1300">
                <a:latin typeface="Space Grotesk SemiBold"/>
                <a:ea typeface="Space Grotesk SemiBold"/>
                <a:cs typeface="Space Grotesk SemiBold"/>
                <a:sym typeface="Space Grotesk SemiBold"/>
              </a:defRPr>
            </a:lvl9pPr>
          </a:lstStyle>
          <a:p/>
        </p:txBody>
      </p:sp>
      <p:sp>
        <p:nvSpPr>
          <p:cNvPr id="682" name="Google Shape;682;p48"/>
          <p:cNvSpPr txBox="1"/>
          <p:nvPr>
            <p:ph idx="6" type="body"/>
          </p:nvPr>
        </p:nvSpPr>
        <p:spPr>
          <a:xfrm>
            <a:off x="4666950" y="3903497"/>
            <a:ext cx="3463500" cy="496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683" name="Google Shape;683;p48"/>
          <p:cNvSpPr txBox="1"/>
          <p:nvPr>
            <p:ph idx="7" type="title"/>
          </p:nvPr>
        </p:nvSpPr>
        <p:spPr>
          <a:xfrm>
            <a:off x="3936250" y="1138775"/>
            <a:ext cx="540600" cy="7863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4300">
                <a:solidFill>
                  <a:schemeClr val="accent1"/>
                </a:solidFill>
                <a:latin typeface="Space Grotesk SemiBold"/>
                <a:ea typeface="Space Grotesk SemiBold"/>
                <a:cs typeface="Space Grotesk SemiBold"/>
                <a:sym typeface="Space Grotesk SemiBold"/>
              </a:defRPr>
            </a:lvl1pPr>
            <a:lvl2pPr lvl="1">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2pPr>
            <a:lvl3pPr lvl="2">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3pPr>
            <a:lvl4pPr lvl="3">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4pPr>
            <a:lvl5pPr lvl="4">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5pPr>
            <a:lvl6pPr lvl="5">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6pPr>
            <a:lvl7pPr lvl="6">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7pPr>
            <a:lvl8pPr lvl="7">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8pPr>
            <a:lvl9pPr lvl="8">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9pPr>
          </a:lstStyle>
          <a:p/>
        </p:txBody>
      </p:sp>
      <p:sp>
        <p:nvSpPr>
          <p:cNvPr id="684" name="Google Shape;684;p48"/>
          <p:cNvSpPr txBox="1"/>
          <p:nvPr>
            <p:ph idx="8" type="title"/>
          </p:nvPr>
        </p:nvSpPr>
        <p:spPr>
          <a:xfrm>
            <a:off x="3936250" y="2258825"/>
            <a:ext cx="540600" cy="7863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4300">
                <a:solidFill>
                  <a:schemeClr val="accent1"/>
                </a:solidFill>
                <a:latin typeface="Space Grotesk SemiBold"/>
                <a:ea typeface="Space Grotesk SemiBold"/>
                <a:cs typeface="Space Grotesk SemiBold"/>
                <a:sym typeface="Space Grotesk SemiBold"/>
              </a:defRPr>
            </a:lvl1pPr>
            <a:lvl2pPr lvl="1">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2pPr>
            <a:lvl3pPr lvl="2">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3pPr>
            <a:lvl4pPr lvl="3">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4pPr>
            <a:lvl5pPr lvl="4">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5pPr>
            <a:lvl6pPr lvl="5">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6pPr>
            <a:lvl7pPr lvl="6">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7pPr>
            <a:lvl8pPr lvl="7">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8pPr>
            <a:lvl9pPr lvl="8">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9pPr>
          </a:lstStyle>
          <a:p/>
        </p:txBody>
      </p:sp>
      <p:sp>
        <p:nvSpPr>
          <p:cNvPr id="685" name="Google Shape;685;p48"/>
          <p:cNvSpPr txBox="1"/>
          <p:nvPr>
            <p:ph idx="9" type="title"/>
          </p:nvPr>
        </p:nvSpPr>
        <p:spPr>
          <a:xfrm>
            <a:off x="3936250" y="3516425"/>
            <a:ext cx="540600" cy="7863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None/>
              <a:defRPr sz="4300">
                <a:solidFill>
                  <a:schemeClr val="accent1"/>
                </a:solidFill>
                <a:latin typeface="Space Grotesk SemiBold"/>
                <a:ea typeface="Space Grotesk SemiBold"/>
                <a:cs typeface="Space Grotesk SemiBold"/>
                <a:sym typeface="Space Grotesk SemiBold"/>
              </a:defRPr>
            </a:lvl1pPr>
            <a:lvl2pPr lvl="1">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2pPr>
            <a:lvl3pPr lvl="2">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3pPr>
            <a:lvl4pPr lvl="3">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4pPr>
            <a:lvl5pPr lvl="4">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5pPr>
            <a:lvl6pPr lvl="5">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6pPr>
            <a:lvl7pPr lvl="6">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7pPr>
            <a:lvl8pPr lvl="7">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8pPr>
            <a:lvl9pPr lvl="8">
              <a:spcBef>
                <a:spcPts val="0"/>
              </a:spcBef>
              <a:spcAft>
                <a:spcPts val="0"/>
              </a:spcAft>
              <a:buSzPts val="100"/>
              <a:buFont typeface="Space Grotesk SemiBold"/>
              <a:buNone/>
              <a:defRPr sz="100">
                <a:latin typeface="Space Grotesk SemiBold"/>
                <a:ea typeface="Space Grotesk SemiBold"/>
                <a:cs typeface="Space Grotesk SemiBold"/>
                <a:sym typeface="Space Grotesk SemiBold"/>
              </a:defRPr>
            </a:lvl9pPr>
          </a:lstStyle>
          <a:p/>
        </p:txBody>
      </p:sp>
      <p:grpSp>
        <p:nvGrpSpPr>
          <p:cNvPr id="686" name="Google Shape;686;p48"/>
          <p:cNvGrpSpPr/>
          <p:nvPr/>
        </p:nvGrpSpPr>
        <p:grpSpPr>
          <a:xfrm>
            <a:off x="8663998" y="179528"/>
            <a:ext cx="202208" cy="201860"/>
            <a:chOff x="1294323" y="449402"/>
            <a:chExt cx="444608" cy="443844"/>
          </a:xfrm>
        </p:grpSpPr>
        <p:sp>
          <p:nvSpPr>
            <p:cNvPr id="687" name="Google Shape;687;p4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88" name="Google Shape;688;p4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89" name="Google Shape;689;p4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90" name="Google Shape;690;p4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91" name="Google Shape;691;p4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692" name="Google Shape;692;p4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content">
  <p:cSld name="Blank_1_1_1_1_1_1_1_2">
    <p:bg>
      <p:bgPr>
        <a:solidFill>
          <a:schemeClr val="lt1"/>
        </a:solidFill>
      </p:bgPr>
    </p:bg>
    <p:spTree>
      <p:nvGrpSpPr>
        <p:cNvPr id="693" name="Shape 693"/>
        <p:cNvGrpSpPr/>
        <p:nvPr/>
      </p:nvGrpSpPr>
      <p:grpSpPr>
        <a:xfrm>
          <a:off x="0" y="0"/>
          <a:ext cx="0" cy="0"/>
          <a:chOff x="0" y="0"/>
          <a:chExt cx="0" cy="0"/>
        </a:xfrm>
      </p:grpSpPr>
      <p:sp>
        <p:nvSpPr>
          <p:cNvPr id="694" name="Google Shape;694;p49"/>
          <p:cNvSpPr txBox="1"/>
          <p:nvPr>
            <p:ph type="title"/>
          </p:nvPr>
        </p:nvSpPr>
        <p:spPr>
          <a:xfrm>
            <a:off x="220672" y="870823"/>
            <a:ext cx="73692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695" name="Google Shape;695;p4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696" name="Google Shape;696;p49"/>
          <p:cNvSpPr txBox="1"/>
          <p:nvPr>
            <p:ph idx="1" type="subTitle"/>
          </p:nvPr>
        </p:nvSpPr>
        <p:spPr>
          <a:xfrm>
            <a:off x="2476851" y="1961485"/>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697" name="Google Shape;697;p49"/>
          <p:cNvSpPr txBox="1"/>
          <p:nvPr>
            <p:ph idx="2" type="subTitle"/>
          </p:nvPr>
        </p:nvSpPr>
        <p:spPr>
          <a:xfrm>
            <a:off x="4669527" y="19614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698" name="Google Shape;698;p49"/>
          <p:cNvSpPr txBox="1"/>
          <p:nvPr>
            <p:ph idx="3" type="body"/>
          </p:nvPr>
        </p:nvSpPr>
        <p:spPr>
          <a:xfrm>
            <a:off x="4669517" y="2334578"/>
            <a:ext cx="1999500" cy="1813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699" name="Google Shape;699;p49"/>
          <p:cNvSpPr txBox="1"/>
          <p:nvPr>
            <p:ph idx="4" type="subTitle"/>
          </p:nvPr>
        </p:nvSpPr>
        <p:spPr>
          <a:xfrm>
            <a:off x="6862201" y="19614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700" name="Google Shape;700;p49"/>
          <p:cNvSpPr txBox="1"/>
          <p:nvPr>
            <p:ph idx="5" type="body"/>
          </p:nvPr>
        </p:nvSpPr>
        <p:spPr>
          <a:xfrm>
            <a:off x="6862197" y="2334578"/>
            <a:ext cx="1999500" cy="1813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701" name="Google Shape;701;p49"/>
          <p:cNvSpPr txBox="1"/>
          <p:nvPr>
            <p:ph idx="6" type="body"/>
          </p:nvPr>
        </p:nvSpPr>
        <p:spPr>
          <a:xfrm>
            <a:off x="2476850" y="2334597"/>
            <a:ext cx="1999500" cy="18135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grpSp>
        <p:nvGrpSpPr>
          <p:cNvPr id="702" name="Google Shape;702;p49"/>
          <p:cNvGrpSpPr/>
          <p:nvPr/>
        </p:nvGrpSpPr>
        <p:grpSpPr>
          <a:xfrm>
            <a:off x="8663998" y="179528"/>
            <a:ext cx="202208" cy="201860"/>
            <a:chOff x="1294323" y="449402"/>
            <a:chExt cx="444608" cy="443844"/>
          </a:xfrm>
        </p:grpSpPr>
        <p:sp>
          <p:nvSpPr>
            <p:cNvPr id="703" name="Google Shape;703;p4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04" name="Google Shape;704;p4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05" name="Google Shape;705;p4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06" name="Google Shape;706;p4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07" name="Google Shape;707;p4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08" name="Google Shape;708;p4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709" name="Google Shape;709;p4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content">
  <p:cSld name="Blank_1_1_1_1_1_1_1_2_1">
    <p:bg>
      <p:bgPr>
        <a:solidFill>
          <a:schemeClr val="lt1"/>
        </a:solidFill>
      </p:bgPr>
    </p:bg>
    <p:spTree>
      <p:nvGrpSpPr>
        <p:cNvPr id="710" name="Shape 710"/>
        <p:cNvGrpSpPr/>
        <p:nvPr/>
      </p:nvGrpSpPr>
      <p:grpSpPr>
        <a:xfrm>
          <a:off x="0" y="0"/>
          <a:ext cx="0" cy="0"/>
          <a:chOff x="0" y="0"/>
          <a:chExt cx="0" cy="0"/>
        </a:xfrm>
      </p:grpSpPr>
      <p:sp>
        <p:nvSpPr>
          <p:cNvPr id="711" name="Google Shape;711;p50"/>
          <p:cNvSpPr txBox="1"/>
          <p:nvPr>
            <p:ph type="title"/>
          </p:nvPr>
        </p:nvSpPr>
        <p:spPr>
          <a:xfrm>
            <a:off x="220675" y="1163150"/>
            <a:ext cx="3525600" cy="22674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712" name="Google Shape;712;p5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713" name="Google Shape;713;p50"/>
          <p:cNvSpPr txBox="1"/>
          <p:nvPr>
            <p:ph idx="1" type="subTitle"/>
          </p:nvPr>
        </p:nvSpPr>
        <p:spPr>
          <a:xfrm>
            <a:off x="4669527" y="12142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714" name="Google Shape;714;p50"/>
          <p:cNvSpPr txBox="1"/>
          <p:nvPr>
            <p:ph idx="2" type="body"/>
          </p:nvPr>
        </p:nvSpPr>
        <p:spPr>
          <a:xfrm>
            <a:off x="4669525" y="1762629"/>
            <a:ext cx="1999500" cy="23856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715" name="Google Shape;715;p50"/>
          <p:cNvSpPr txBox="1"/>
          <p:nvPr>
            <p:ph idx="3" type="subTitle"/>
          </p:nvPr>
        </p:nvSpPr>
        <p:spPr>
          <a:xfrm>
            <a:off x="6862201" y="12142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716" name="Google Shape;716;p50"/>
          <p:cNvSpPr txBox="1"/>
          <p:nvPr>
            <p:ph idx="4" type="body"/>
          </p:nvPr>
        </p:nvSpPr>
        <p:spPr>
          <a:xfrm>
            <a:off x="6862202" y="1762629"/>
            <a:ext cx="1999500" cy="23856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grpSp>
        <p:nvGrpSpPr>
          <p:cNvPr id="717" name="Google Shape;717;p50"/>
          <p:cNvGrpSpPr/>
          <p:nvPr/>
        </p:nvGrpSpPr>
        <p:grpSpPr>
          <a:xfrm>
            <a:off x="8663998" y="179528"/>
            <a:ext cx="202208" cy="201860"/>
            <a:chOff x="1294323" y="449402"/>
            <a:chExt cx="444608" cy="443844"/>
          </a:xfrm>
        </p:grpSpPr>
        <p:sp>
          <p:nvSpPr>
            <p:cNvPr id="718" name="Google Shape;718;p5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19" name="Google Shape;719;p5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20" name="Google Shape;720;p5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21" name="Google Shape;721;p5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22" name="Google Shape;722;p5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23" name="Google Shape;723;p5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724" name="Google Shape;724;p5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Blank_1_1_1_1_1_1_1_2_1_1">
    <p:bg>
      <p:bgPr>
        <a:solidFill>
          <a:schemeClr val="lt1"/>
        </a:solidFill>
      </p:bgPr>
    </p:bg>
    <p:spTree>
      <p:nvGrpSpPr>
        <p:cNvPr id="725" name="Shape 725"/>
        <p:cNvGrpSpPr/>
        <p:nvPr/>
      </p:nvGrpSpPr>
      <p:grpSpPr>
        <a:xfrm>
          <a:off x="0" y="0"/>
          <a:ext cx="0" cy="0"/>
          <a:chOff x="0" y="0"/>
          <a:chExt cx="0" cy="0"/>
        </a:xfrm>
      </p:grpSpPr>
      <p:sp>
        <p:nvSpPr>
          <p:cNvPr id="726" name="Google Shape;726;p51"/>
          <p:cNvSpPr txBox="1"/>
          <p:nvPr>
            <p:ph type="title"/>
          </p:nvPr>
        </p:nvSpPr>
        <p:spPr>
          <a:xfrm>
            <a:off x="220675" y="1163150"/>
            <a:ext cx="3525600" cy="22674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727" name="Google Shape;727;p5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728" name="Google Shape;728;p51"/>
          <p:cNvSpPr txBox="1"/>
          <p:nvPr>
            <p:ph idx="1" type="subTitle"/>
          </p:nvPr>
        </p:nvSpPr>
        <p:spPr>
          <a:xfrm>
            <a:off x="4669527" y="1214260"/>
            <a:ext cx="19995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729" name="Google Shape;729;p51"/>
          <p:cNvSpPr txBox="1"/>
          <p:nvPr>
            <p:ph idx="2" type="body"/>
          </p:nvPr>
        </p:nvSpPr>
        <p:spPr>
          <a:xfrm>
            <a:off x="4669525" y="1762625"/>
            <a:ext cx="4191600" cy="2385600"/>
          </a:xfrm>
          <a:prstGeom prst="rect">
            <a:avLst/>
          </a:prstGeom>
          <a:noFill/>
          <a:ln>
            <a:noFill/>
          </a:ln>
        </p:spPr>
        <p:txBody>
          <a:bodyPr anchorCtr="0" anchor="t" bIns="91425" lIns="0" spcFirstLastPara="1" rIns="0" wrap="square" tIns="0">
            <a:noAutofit/>
          </a:bodyPr>
          <a:lstStyle>
            <a:lvl1pPr indent="-301625" lvl="0" marL="457200">
              <a:lnSpc>
                <a:spcPct val="110000"/>
              </a:lnSpc>
              <a:spcBef>
                <a:spcPts val="0"/>
              </a:spcBef>
              <a:spcAft>
                <a:spcPts val="0"/>
              </a:spcAft>
              <a:buSzPts val="1150"/>
              <a:buFont typeface="Space Grotesk"/>
              <a:buChar char="●"/>
              <a:defRPr sz="1150">
                <a:latin typeface="Space Grotesk"/>
                <a:ea typeface="Space Grotesk"/>
                <a:cs typeface="Space Grotesk"/>
                <a:sym typeface="Space Grotesk"/>
              </a:defRPr>
            </a:lvl1pPr>
            <a:lvl2pPr indent="-301625" lvl="1" marL="914400">
              <a:lnSpc>
                <a:spcPct val="110000"/>
              </a:lnSpc>
              <a:spcBef>
                <a:spcPts val="0"/>
              </a:spcBef>
              <a:spcAft>
                <a:spcPts val="0"/>
              </a:spcAft>
              <a:buSzPts val="1150"/>
              <a:buFont typeface="Space Grotesk"/>
              <a:buChar char="○"/>
              <a:defRPr sz="1150">
                <a:latin typeface="Space Grotesk"/>
                <a:ea typeface="Space Grotesk"/>
                <a:cs typeface="Space Grotesk"/>
                <a:sym typeface="Space Grotesk"/>
              </a:defRPr>
            </a:lvl2pPr>
            <a:lvl3pPr indent="-301625" lvl="2" marL="1371600">
              <a:lnSpc>
                <a:spcPct val="110000"/>
              </a:lnSpc>
              <a:spcBef>
                <a:spcPts val="0"/>
              </a:spcBef>
              <a:spcAft>
                <a:spcPts val="0"/>
              </a:spcAft>
              <a:buSzPts val="1150"/>
              <a:buFont typeface="Space Grotesk"/>
              <a:buChar char="■"/>
              <a:defRPr sz="1150">
                <a:latin typeface="Space Grotesk"/>
                <a:ea typeface="Space Grotesk"/>
                <a:cs typeface="Space Grotesk"/>
                <a:sym typeface="Space Grotesk"/>
              </a:defRPr>
            </a:lvl3pPr>
            <a:lvl4pPr indent="-301625" lvl="3" marL="1828800">
              <a:lnSpc>
                <a:spcPct val="110000"/>
              </a:lnSpc>
              <a:spcBef>
                <a:spcPts val="0"/>
              </a:spcBef>
              <a:spcAft>
                <a:spcPts val="0"/>
              </a:spcAft>
              <a:buSzPts val="1150"/>
              <a:buFont typeface="Space Grotesk"/>
              <a:buChar char="●"/>
              <a:defRPr sz="1150">
                <a:latin typeface="Space Grotesk"/>
                <a:ea typeface="Space Grotesk"/>
                <a:cs typeface="Space Grotesk"/>
                <a:sym typeface="Space Grotesk"/>
              </a:defRPr>
            </a:lvl4pPr>
            <a:lvl5pPr indent="-301625" lvl="4" marL="2286000">
              <a:lnSpc>
                <a:spcPct val="110000"/>
              </a:lnSpc>
              <a:spcBef>
                <a:spcPts val="0"/>
              </a:spcBef>
              <a:spcAft>
                <a:spcPts val="0"/>
              </a:spcAft>
              <a:buSzPts val="1150"/>
              <a:buFont typeface="Space Grotesk"/>
              <a:buChar char="○"/>
              <a:defRPr sz="1150">
                <a:latin typeface="Space Grotesk"/>
                <a:ea typeface="Space Grotesk"/>
                <a:cs typeface="Space Grotesk"/>
                <a:sym typeface="Space Grotesk"/>
              </a:defRPr>
            </a:lvl5pPr>
            <a:lvl6pPr indent="-301625" lvl="5" marL="2743200">
              <a:lnSpc>
                <a:spcPct val="110000"/>
              </a:lnSpc>
              <a:spcBef>
                <a:spcPts val="0"/>
              </a:spcBef>
              <a:spcAft>
                <a:spcPts val="0"/>
              </a:spcAft>
              <a:buSzPts val="1150"/>
              <a:buFont typeface="Space Grotesk"/>
              <a:buChar char="■"/>
              <a:defRPr sz="1150">
                <a:latin typeface="Space Grotesk"/>
                <a:ea typeface="Space Grotesk"/>
                <a:cs typeface="Space Grotesk"/>
                <a:sym typeface="Space Grotesk"/>
              </a:defRPr>
            </a:lvl6pPr>
            <a:lvl7pPr indent="-301625" lvl="6" marL="3200400">
              <a:lnSpc>
                <a:spcPct val="110000"/>
              </a:lnSpc>
              <a:spcBef>
                <a:spcPts val="0"/>
              </a:spcBef>
              <a:spcAft>
                <a:spcPts val="0"/>
              </a:spcAft>
              <a:buSzPts val="1150"/>
              <a:buFont typeface="Space Grotesk"/>
              <a:buChar char="●"/>
              <a:defRPr sz="1150">
                <a:latin typeface="Space Grotesk"/>
                <a:ea typeface="Space Grotesk"/>
                <a:cs typeface="Space Grotesk"/>
                <a:sym typeface="Space Grotesk"/>
              </a:defRPr>
            </a:lvl7pPr>
            <a:lvl8pPr indent="-301625" lvl="7" marL="3657600">
              <a:lnSpc>
                <a:spcPct val="110000"/>
              </a:lnSpc>
              <a:spcBef>
                <a:spcPts val="0"/>
              </a:spcBef>
              <a:spcAft>
                <a:spcPts val="0"/>
              </a:spcAft>
              <a:buSzPts val="1150"/>
              <a:buFont typeface="Space Grotesk"/>
              <a:buChar char="○"/>
              <a:defRPr sz="1150">
                <a:latin typeface="Space Grotesk"/>
                <a:ea typeface="Space Grotesk"/>
                <a:cs typeface="Space Grotesk"/>
                <a:sym typeface="Space Grotesk"/>
              </a:defRPr>
            </a:lvl8pPr>
            <a:lvl9pPr indent="-301625" lvl="8" marL="4114800">
              <a:lnSpc>
                <a:spcPct val="110000"/>
              </a:lnSpc>
              <a:spcBef>
                <a:spcPts val="0"/>
              </a:spcBef>
              <a:spcAft>
                <a:spcPts val="0"/>
              </a:spcAft>
              <a:buSzPts val="1150"/>
              <a:buFont typeface="Space Grotesk"/>
              <a:buChar char="■"/>
              <a:defRPr sz="1150">
                <a:latin typeface="Space Grotesk"/>
                <a:ea typeface="Space Grotesk"/>
                <a:cs typeface="Space Grotesk"/>
                <a:sym typeface="Space Grotesk"/>
              </a:defRPr>
            </a:lvl9pPr>
          </a:lstStyle>
          <a:p/>
        </p:txBody>
      </p:sp>
      <p:grpSp>
        <p:nvGrpSpPr>
          <p:cNvPr id="730" name="Google Shape;730;p51"/>
          <p:cNvGrpSpPr/>
          <p:nvPr/>
        </p:nvGrpSpPr>
        <p:grpSpPr>
          <a:xfrm>
            <a:off x="8663998" y="179528"/>
            <a:ext cx="202208" cy="201860"/>
            <a:chOff x="1294323" y="449402"/>
            <a:chExt cx="444608" cy="443844"/>
          </a:xfrm>
        </p:grpSpPr>
        <p:sp>
          <p:nvSpPr>
            <p:cNvPr id="731" name="Google Shape;731;p5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32" name="Google Shape;732;p5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33" name="Google Shape;733;p5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34" name="Google Shape;734;p5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35" name="Google Shape;735;p5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36" name="Google Shape;736;p5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737" name="Google Shape;737;p5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read slide">
  <p:cSld name="Blank_1_1_1_1_1_1_1_2_2">
    <p:bg>
      <p:bgPr>
        <a:solidFill>
          <a:schemeClr val="lt1"/>
        </a:solidFill>
      </p:bgPr>
    </p:bg>
    <p:spTree>
      <p:nvGrpSpPr>
        <p:cNvPr id="738" name="Shape 738"/>
        <p:cNvGrpSpPr/>
        <p:nvPr/>
      </p:nvGrpSpPr>
      <p:grpSpPr>
        <a:xfrm>
          <a:off x="0" y="0"/>
          <a:ext cx="0" cy="0"/>
          <a:chOff x="0" y="0"/>
          <a:chExt cx="0" cy="0"/>
        </a:xfrm>
      </p:grpSpPr>
      <p:sp>
        <p:nvSpPr>
          <p:cNvPr id="739" name="Google Shape;739;p52"/>
          <p:cNvSpPr txBox="1"/>
          <p:nvPr>
            <p:ph type="title"/>
          </p:nvPr>
        </p:nvSpPr>
        <p:spPr>
          <a:xfrm>
            <a:off x="220675" y="466357"/>
            <a:ext cx="2064000" cy="815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740" name="Google Shape;740;p5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741" name="Google Shape;741;p52"/>
          <p:cNvSpPr txBox="1"/>
          <p:nvPr>
            <p:ph idx="1" type="subTitle"/>
          </p:nvPr>
        </p:nvSpPr>
        <p:spPr>
          <a:xfrm>
            <a:off x="282850" y="1282069"/>
            <a:ext cx="1999500" cy="28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Light"/>
                <a:ea typeface="Space Grotesk Light"/>
                <a:cs typeface="Space Grotesk Light"/>
                <a:sym typeface="Space Grotesk Light"/>
              </a:defRPr>
            </a:lvl1pPr>
            <a:lvl2pPr lvl="1">
              <a:lnSpc>
                <a:spcPct val="10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lnSpc>
                <a:spcPct val="10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lnSpc>
                <a:spcPct val="10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lnSpc>
                <a:spcPct val="10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lnSpc>
                <a:spcPct val="10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lnSpc>
                <a:spcPct val="10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lnSpc>
                <a:spcPct val="10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lnSpc>
                <a:spcPct val="10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742" name="Google Shape;742;p52"/>
          <p:cNvSpPr txBox="1"/>
          <p:nvPr>
            <p:ph idx="2" type="body"/>
          </p:nvPr>
        </p:nvSpPr>
        <p:spPr>
          <a:xfrm>
            <a:off x="4669525" y="565666"/>
            <a:ext cx="1999500" cy="4085400"/>
          </a:xfrm>
          <a:prstGeom prst="rect">
            <a:avLst/>
          </a:prstGeom>
          <a:noFill/>
          <a:ln>
            <a:noFill/>
          </a:ln>
        </p:spPr>
        <p:txBody>
          <a:bodyPr anchorCtr="0" anchor="t" bIns="91425" lIns="0" spcFirstLastPara="1" rIns="0" wrap="square" tIns="0">
            <a:noAutofit/>
          </a:bodyPr>
          <a:lstStyle>
            <a:lvl1pPr indent="-273050" lvl="0" marL="4572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743" name="Google Shape;743;p52"/>
          <p:cNvSpPr txBox="1"/>
          <p:nvPr>
            <p:ph idx="3" type="body"/>
          </p:nvPr>
        </p:nvSpPr>
        <p:spPr>
          <a:xfrm>
            <a:off x="6862202" y="565666"/>
            <a:ext cx="1999500" cy="4085400"/>
          </a:xfrm>
          <a:prstGeom prst="rect">
            <a:avLst/>
          </a:prstGeom>
          <a:noFill/>
          <a:ln>
            <a:noFill/>
          </a:ln>
        </p:spPr>
        <p:txBody>
          <a:bodyPr anchorCtr="0" anchor="t" bIns="91425" lIns="0" spcFirstLastPara="1" rIns="0" wrap="square" tIns="0">
            <a:noAutofit/>
          </a:bodyPr>
          <a:lstStyle>
            <a:lvl1pPr indent="-273050" lvl="0" marL="4572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lnSpc>
                <a:spcPct val="110000"/>
              </a:lnSpc>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744" name="Google Shape;744;p52"/>
          <p:cNvSpPr txBox="1"/>
          <p:nvPr>
            <p:ph idx="4" type="body"/>
          </p:nvPr>
        </p:nvSpPr>
        <p:spPr>
          <a:xfrm>
            <a:off x="2476850" y="565682"/>
            <a:ext cx="1999500" cy="4085400"/>
          </a:xfrm>
          <a:prstGeom prst="rect">
            <a:avLst/>
          </a:prstGeom>
          <a:noFill/>
          <a:ln>
            <a:noFill/>
          </a:ln>
        </p:spPr>
        <p:txBody>
          <a:bodyPr anchorCtr="0" anchor="t" bIns="0" lIns="0" spcFirstLastPara="1" rIns="0" wrap="square" tIns="0">
            <a:noAutofit/>
          </a:bodyPr>
          <a:lstStyle>
            <a:lvl1pPr indent="-273050" lvl="0" marL="4572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lnSpc>
                <a:spcPct val="107000"/>
              </a:lnSpc>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grpSp>
        <p:nvGrpSpPr>
          <p:cNvPr id="745" name="Google Shape;745;p52"/>
          <p:cNvGrpSpPr/>
          <p:nvPr/>
        </p:nvGrpSpPr>
        <p:grpSpPr>
          <a:xfrm>
            <a:off x="8663998" y="179528"/>
            <a:ext cx="202208" cy="201860"/>
            <a:chOff x="1294323" y="449402"/>
            <a:chExt cx="444608" cy="443844"/>
          </a:xfrm>
        </p:grpSpPr>
        <p:sp>
          <p:nvSpPr>
            <p:cNvPr id="746" name="Google Shape;746;p5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47" name="Google Shape;747;p5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48" name="Google Shape;748;p5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49" name="Google Shape;749;p5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50" name="Google Shape;750;p5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51" name="Google Shape;751;p5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752" name="Google Shape;752;p52"/>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erson team">
  <p:cSld name="Blank_1_1_1_1_1_1_1_2_2_1">
    <p:bg>
      <p:bgPr>
        <a:solidFill>
          <a:schemeClr val="lt1"/>
        </a:solidFill>
      </p:bgPr>
    </p:bg>
    <p:spTree>
      <p:nvGrpSpPr>
        <p:cNvPr id="753" name="Shape 753"/>
        <p:cNvGrpSpPr/>
        <p:nvPr/>
      </p:nvGrpSpPr>
      <p:grpSpPr>
        <a:xfrm>
          <a:off x="0" y="0"/>
          <a:ext cx="0" cy="0"/>
          <a:chOff x="0" y="0"/>
          <a:chExt cx="0" cy="0"/>
        </a:xfrm>
      </p:grpSpPr>
      <p:sp>
        <p:nvSpPr>
          <p:cNvPr id="754" name="Google Shape;754;p53"/>
          <p:cNvSpPr txBox="1"/>
          <p:nvPr>
            <p:ph type="title"/>
          </p:nvPr>
        </p:nvSpPr>
        <p:spPr>
          <a:xfrm>
            <a:off x="220675" y="466350"/>
            <a:ext cx="7368900" cy="815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755" name="Google Shape;755;p5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756" name="Google Shape;756;p53"/>
          <p:cNvSpPr txBox="1"/>
          <p:nvPr>
            <p:ph idx="1" type="subTitle"/>
          </p:nvPr>
        </p:nvSpPr>
        <p:spPr>
          <a:xfrm>
            <a:off x="282850" y="2666072"/>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115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9pPr>
          </a:lstStyle>
          <a:p/>
        </p:txBody>
      </p:sp>
      <p:grpSp>
        <p:nvGrpSpPr>
          <p:cNvPr id="757" name="Google Shape;757;p53"/>
          <p:cNvGrpSpPr/>
          <p:nvPr/>
        </p:nvGrpSpPr>
        <p:grpSpPr>
          <a:xfrm>
            <a:off x="8663998" y="179528"/>
            <a:ext cx="202208" cy="201860"/>
            <a:chOff x="1294323" y="449402"/>
            <a:chExt cx="444608" cy="443844"/>
          </a:xfrm>
        </p:grpSpPr>
        <p:sp>
          <p:nvSpPr>
            <p:cNvPr id="758" name="Google Shape;758;p5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59" name="Google Shape;759;p5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60" name="Google Shape;760;p5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61" name="Google Shape;761;p5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62" name="Google Shape;762;p5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63" name="Google Shape;763;p5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764" name="Google Shape;764;p5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765" name="Google Shape;765;p53"/>
          <p:cNvSpPr txBox="1"/>
          <p:nvPr>
            <p:ph idx="2" type="subTitle"/>
          </p:nvPr>
        </p:nvSpPr>
        <p:spPr>
          <a:xfrm>
            <a:off x="282850" y="287566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2pPr>
            <a:lvl3pPr lvl="2">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3pPr>
            <a:lvl4pPr lvl="3">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4pPr>
            <a:lvl5pPr lvl="4">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5pPr>
            <a:lvl6pPr lvl="5">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6pPr>
            <a:lvl7pPr lvl="6">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7pPr>
            <a:lvl8pPr lvl="7">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8pPr>
            <a:lvl9pPr lvl="8">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9pPr>
          </a:lstStyle>
          <a:p/>
        </p:txBody>
      </p:sp>
      <p:sp>
        <p:nvSpPr>
          <p:cNvPr id="766" name="Google Shape;766;p53"/>
          <p:cNvSpPr/>
          <p:nvPr>
            <p:ph idx="3" type="pic"/>
          </p:nvPr>
        </p:nvSpPr>
        <p:spPr>
          <a:xfrm>
            <a:off x="282850" y="1167550"/>
            <a:ext cx="1271100" cy="1271100"/>
          </a:xfrm>
          <a:prstGeom prst="rect">
            <a:avLst/>
          </a:prstGeom>
          <a:noFill/>
          <a:ln>
            <a:noFill/>
          </a:ln>
        </p:spPr>
      </p:sp>
      <p:sp>
        <p:nvSpPr>
          <p:cNvPr id="767" name="Google Shape;767;p53"/>
          <p:cNvSpPr txBox="1"/>
          <p:nvPr>
            <p:ph idx="4" type="body"/>
          </p:nvPr>
        </p:nvSpPr>
        <p:spPr>
          <a:xfrm>
            <a:off x="282850" y="3196518"/>
            <a:ext cx="2001900" cy="857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768" name="Google Shape;768;p53"/>
          <p:cNvSpPr txBox="1"/>
          <p:nvPr>
            <p:ph idx="5" type="subTitle"/>
          </p:nvPr>
        </p:nvSpPr>
        <p:spPr>
          <a:xfrm>
            <a:off x="2474825" y="2666072"/>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115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9pPr>
          </a:lstStyle>
          <a:p/>
        </p:txBody>
      </p:sp>
      <p:sp>
        <p:nvSpPr>
          <p:cNvPr id="769" name="Google Shape;769;p53"/>
          <p:cNvSpPr txBox="1"/>
          <p:nvPr>
            <p:ph idx="6" type="subTitle"/>
          </p:nvPr>
        </p:nvSpPr>
        <p:spPr>
          <a:xfrm>
            <a:off x="2474825" y="287566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2pPr>
            <a:lvl3pPr lvl="2">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3pPr>
            <a:lvl4pPr lvl="3">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4pPr>
            <a:lvl5pPr lvl="4">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5pPr>
            <a:lvl6pPr lvl="5">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6pPr>
            <a:lvl7pPr lvl="6">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7pPr>
            <a:lvl8pPr lvl="7">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8pPr>
            <a:lvl9pPr lvl="8">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9pPr>
          </a:lstStyle>
          <a:p/>
        </p:txBody>
      </p:sp>
      <p:sp>
        <p:nvSpPr>
          <p:cNvPr id="770" name="Google Shape;770;p53"/>
          <p:cNvSpPr/>
          <p:nvPr>
            <p:ph idx="7" type="pic"/>
          </p:nvPr>
        </p:nvSpPr>
        <p:spPr>
          <a:xfrm>
            <a:off x="2474825" y="1167550"/>
            <a:ext cx="1271100" cy="1271100"/>
          </a:xfrm>
          <a:prstGeom prst="rect">
            <a:avLst/>
          </a:prstGeom>
          <a:noFill/>
          <a:ln>
            <a:noFill/>
          </a:ln>
        </p:spPr>
      </p:sp>
      <p:sp>
        <p:nvSpPr>
          <p:cNvPr id="771" name="Google Shape;771;p53"/>
          <p:cNvSpPr txBox="1"/>
          <p:nvPr>
            <p:ph idx="8" type="body"/>
          </p:nvPr>
        </p:nvSpPr>
        <p:spPr>
          <a:xfrm>
            <a:off x="2474825" y="3196518"/>
            <a:ext cx="2001900" cy="857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772" name="Google Shape;772;p53"/>
          <p:cNvSpPr txBox="1"/>
          <p:nvPr>
            <p:ph idx="9" type="subTitle"/>
          </p:nvPr>
        </p:nvSpPr>
        <p:spPr>
          <a:xfrm>
            <a:off x="4666800" y="2666072"/>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115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9pPr>
          </a:lstStyle>
          <a:p/>
        </p:txBody>
      </p:sp>
      <p:sp>
        <p:nvSpPr>
          <p:cNvPr id="773" name="Google Shape;773;p53"/>
          <p:cNvSpPr txBox="1"/>
          <p:nvPr>
            <p:ph idx="13" type="subTitle"/>
          </p:nvPr>
        </p:nvSpPr>
        <p:spPr>
          <a:xfrm>
            <a:off x="4666800" y="287566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2pPr>
            <a:lvl3pPr lvl="2">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3pPr>
            <a:lvl4pPr lvl="3">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4pPr>
            <a:lvl5pPr lvl="4">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5pPr>
            <a:lvl6pPr lvl="5">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6pPr>
            <a:lvl7pPr lvl="6">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7pPr>
            <a:lvl8pPr lvl="7">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8pPr>
            <a:lvl9pPr lvl="8">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9pPr>
          </a:lstStyle>
          <a:p/>
        </p:txBody>
      </p:sp>
      <p:sp>
        <p:nvSpPr>
          <p:cNvPr id="774" name="Google Shape;774;p53"/>
          <p:cNvSpPr/>
          <p:nvPr>
            <p:ph idx="14" type="pic"/>
          </p:nvPr>
        </p:nvSpPr>
        <p:spPr>
          <a:xfrm>
            <a:off x="4666800" y="1167550"/>
            <a:ext cx="1271100" cy="1271100"/>
          </a:xfrm>
          <a:prstGeom prst="rect">
            <a:avLst/>
          </a:prstGeom>
          <a:noFill/>
          <a:ln>
            <a:noFill/>
          </a:ln>
        </p:spPr>
      </p:sp>
      <p:sp>
        <p:nvSpPr>
          <p:cNvPr id="775" name="Google Shape;775;p53"/>
          <p:cNvSpPr txBox="1"/>
          <p:nvPr>
            <p:ph idx="15" type="body"/>
          </p:nvPr>
        </p:nvSpPr>
        <p:spPr>
          <a:xfrm>
            <a:off x="4666800" y="3196518"/>
            <a:ext cx="2001900" cy="857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776" name="Google Shape;776;p53"/>
          <p:cNvSpPr txBox="1"/>
          <p:nvPr>
            <p:ph idx="16" type="subTitle"/>
          </p:nvPr>
        </p:nvSpPr>
        <p:spPr>
          <a:xfrm>
            <a:off x="6858775" y="2666072"/>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115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1150"/>
              <a:buFont typeface="Space Grotesk"/>
              <a:buNone/>
              <a:defRPr b="1" sz="1150">
                <a:solidFill>
                  <a:srgbClr val="9172E3"/>
                </a:solidFill>
                <a:latin typeface="Space Grotesk"/>
                <a:ea typeface="Space Grotesk"/>
                <a:cs typeface="Space Grotesk"/>
                <a:sym typeface="Space Grotesk"/>
              </a:defRPr>
            </a:lvl9pPr>
          </a:lstStyle>
          <a:p/>
        </p:txBody>
      </p:sp>
      <p:sp>
        <p:nvSpPr>
          <p:cNvPr id="777" name="Google Shape;777;p53"/>
          <p:cNvSpPr txBox="1"/>
          <p:nvPr>
            <p:ph idx="17" type="subTitle"/>
          </p:nvPr>
        </p:nvSpPr>
        <p:spPr>
          <a:xfrm>
            <a:off x="6858775" y="287566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2pPr>
            <a:lvl3pPr lvl="2">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3pPr>
            <a:lvl4pPr lvl="3">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4pPr>
            <a:lvl5pPr lvl="4">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5pPr>
            <a:lvl6pPr lvl="5">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6pPr>
            <a:lvl7pPr lvl="6">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7pPr>
            <a:lvl8pPr lvl="7">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8pPr>
            <a:lvl9pPr lvl="8">
              <a:lnSpc>
                <a:spcPct val="100000"/>
              </a:lnSpc>
              <a:spcBef>
                <a:spcPts val="0"/>
              </a:spcBef>
              <a:spcAft>
                <a:spcPts val="0"/>
              </a:spcAft>
              <a:buSzPts val="800"/>
              <a:buFont typeface="Space Grotesk Light"/>
              <a:buNone/>
              <a:defRPr sz="800">
                <a:latin typeface="Space Grotesk Light"/>
                <a:ea typeface="Space Grotesk Light"/>
                <a:cs typeface="Space Grotesk Light"/>
                <a:sym typeface="Space Grotesk Light"/>
              </a:defRPr>
            </a:lvl9pPr>
          </a:lstStyle>
          <a:p/>
        </p:txBody>
      </p:sp>
      <p:sp>
        <p:nvSpPr>
          <p:cNvPr id="778" name="Google Shape;778;p53"/>
          <p:cNvSpPr/>
          <p:nvPr>
            <p:ph idx="18" type="pic"/>
          </p:nvPr>
        </p:nvSpPr>
        <p:spPr>
          <a:xfrm>
            <a:off x="6858775" y="1167550"/>
            <a:ext cx="1271100" cy="1271100"/>
          </a:xfrm>
          <a:prstGeom prst="rect">
            <a:avLst/>
          </a:prstGeom>
          <a:noFill/>
          <a:ln>
            <a:noFill/>
          </a:ln>
        </p:spPr>
      </p:sp>
      <p:sp>
        <p:nvSpPr>
          <p:cNvPr id="779" name="Google Shape;779;p53"/>
          <p:cNvSpPr txBox="1"/>
          <p:nvPr>
            <p:ph idx="19" type="body"/>
          </p:nvPr>
        </p:nvSpPr>
        <p:spPr>
          <a:xfrm>
            <a:off x="6858775" y="3196518"/>
            <a:ext cx="2001900" cy="857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people team">
  <p:cSld name="Blank_1_1_1_1_1_1_1_2_2_1_1">
    <p:bg>
      <p:bgPr>
        <a:solidFill>
          <a:schemeClr val="lt1"/>
        </a:solidFill>
      </p:bgPr>
    </p:bg>
    <p:spTree>
      <p:nvGrpSpPr>
        <p:cNvPr id="780" name="Shape 780"/>
        <p:cNvGrpSpPr/>
        <p:nvPr/>
      </p:nvGrpSpPr>
      <p:grpSpPr>
        <a:xfrm>
          <a:off x="0" y="0"/>
          <a:ext cx="0" cy="0"/>
          <a:chOff x="0" y="0"/>
          <a:chExt cx="0" cy="0"/>
        </a:xfrm>
      </p:grpSpPr>
      <p:sp>
        <p:nvSpPr>
          <p:cNvPr id="781" name="Google Shape;781;p5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782" name="Google Shape;782;p54"/>
          <p:cNvSpPr txBox="1"/>
          <p:nvPr>
            <p:ph type="title"/>
          </p:nvPr>
        </p:nvSpPr>
        <p:spPr>
          <a:xfrm>
            <a:off x="220675" y="466350"/>
            <a:ext cx="7368900" cy="815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783" name="Google Shape;783;p54"/>
          <p:cNvSpPr txBox="1"/>
          <p:nvPr>
            <p:ph idx="1" type="subTitle"/>
          </p:nvPr>
        </p:nvSpPr>
        <p:spPr>
          <a:xfrm>
            <a:off x="282850"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grpSp>
        <p:nvGrpSpPr>
          <p:cNvPr id="784" name="Google Shape;784;p54"/>
          <p:cNvGrpSpPr/>
          <p:nvPr/>
        </p:nvGrpSpPr>
        <p:grpSpPr>
          <a:xfrm>
            <a:off x="8663998" y="179528"/>
            <a:ext cx="202208" cy="201860"/>
            <a:chOff x="1294323" y="449402"/>
            <a:chExt cx="444608" cy="443844"/>
          </a:xfrm>
        </p:grpSpPr>
        <p:sp>
          <p:nvSpPr>
            <p:cNvPr id="785" name="Google Shape;785;p5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86" name="Google Shape;786;p5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87" name="Google Shape;787;p5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88" name="Google Shape;788;p5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89" name="Google Shape;789;p5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790" name="Google Shape;790;p5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791" name="Google Shape;791;p54"/>
          <p:cNvSpPr txBox="1"/>
          <p:nvPr>
            <p:ph idx="2" type="subTitle"/>
          </p:nvPr>
        </p:nvSpPr>
        <p:spPr>
          <a:xfrm>
            <a:off x="282850"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792" name="Google Shape;792;p54"/>
          <p:cNvSpPr/>
          <p:nvPr>
            <p:ph idx="3" type="pic"/>
          </p:nvPr>
        </p:nvSpPr>
        <p:spPr>
          <a:xfrm>
            <a:off x="282850" y="1167550"/>
            <a:ext cx="1271100" cy="1271100"/>
          </a:xfrm>
          <a:prstGeom prst="rect">
            <a:avLst/>
          </a:prstGeom>
          <a:noFill/>
          <a:ln>
            <a:noFill/>
          </a:ln>
        </p:spPr>
      </p:sp>
      <p:sp>
        <p:nvSpPr>
          <p:cNvPr id="793" name="Google Shape;793;p54"/>
          <p:cNvSpPr txBox="1"/>
          <p:nvPr>
            <p:ph idx="4" type="body"/>
          </p:nvPr>
        </p:nvSpPr>
        <p:spPr>
          <a:xfrm>
            <a:off x="282850"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794" name="Google Shape;794;p54"/>
          <p:cNvSpPr txBox="1"/>
          <p:nvPr>
            <p:ph idx="5" type="subTitle"/>
          </p:nvPr>
        </p:nvSpPr>
        <p:spPr>
          <a:xfrm>
            <a:off x="1744125"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795" name="Google Shape;795;p54"/>
          <p:cNvSpPr txBox="1"/>
          <p:nvPr>
            <p:ph idx="6" type="subTitle"/>
          </p:nvPr>
        </p:nvSpPr>
        <p:spPr>
          <a:xfrm>
            <a:off x="1744125"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796" name="Google Shape;796;p54"/>
          <p:cNvSpPr/>
          <p:nvPr>
            <p:ph idx="7" type="pic"/>
          </p:nvPr>
        </p:nvSpPr>
        <p:spPr>
          <a:xfrm>
            <a:off x="1744125" y="1167550"/>
            <a:ext cx="1271100" cy="1271100"/>
          </a:xfrm>
          <a:prstGeom prst="rect">
            <a:avLst/>
          </a:prstGeom>
          <a:noFill/>
          <a:ln>
            <a:noFill/>
          </a:ln>
        </p:spPr>
      </p:sp>
      <p:sp>
        <p:nvSpPr>
          <p:cNvPr id="797" name="Google Shape;797;p54"/>
          <p:cNvSpPr txBox="1"/>
          <p:nvPr>
            <p:ph idx="8" type="body"/>
          </p:nvPr>
        </p:nvSpPr>
        <p:spPr>
          <a:xfrm>
            <a:off x="1744125"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798" name="Google Shape;798;p54"/>
          <p:cNvSpPr txBox="1"/>
          <p:nvPr>
            <p:ph idx="9" type="subTitle"/>
          </p:nvPr>
        </p:nvSpPr>
        <p:spPr>
          <a:xfrm>
            <a:off x="3205400"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799" name="Google Shape;799;p54"/>
          <p:cNvSpPr txBox="1"/>
          <p:nvPr>
            <p:ph idx="13" type="subTitle"/>
          </p:nvPr>
        </p:nvSpPr>
        <p:spPr>
          <a:xfrm>
            <a:off x="3205400"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800" name="Google Shape;800;p54"/>
          <p:cNvSpPr/>
          <p:nvPr>
            <p:ph idx="14" type="pic"/>
          </p:nvPr>
        </p:nvSpPr>
        <p:spPr>
          <a:xfrm>
            <a:off x="3205400" y="1167550"/>
            <a:ext cx="1271100" cy="1271100"/>
          </a:xfrm>
          <a:prstGeom prst="rect">
            <a:avLst/>
          </a:prstGeom>
          <a:noFill/>
          <a:ln>
            <a:noFill/>
          </a:ln>
        </p:spPr>
      </p:sp>
      <p:sp>
        <p:nvSpPr>
          <p:cNvPr id="801" name="Google Shape;801;p54"/>
          <p:cNvSpPr txBox="1"/>
          <p:nvPr>
            <p:ph idx="15" type="body"/>
          </p:nvPr>
        </p:nvSpPr>
        <p:spPr>
          <a:xfrm>
            <a:off x="3205400"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802" name="Google Shape;802;p54"/>
          <p:cNvSpPr txBox="1"/>
          <p:nvPr>
            <p:ph idx="16" type="subTitle"/>
          </p:nvPr>
        </p:nvSpPr>
        <p:spPr>
          <a:xfrm>
            <a:off x="6127950"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803" name="Google Shape;803;p54"/>
          <p:cNvSpPr txBox="1"/>
          <p:nvPr>
            <p:ph idx="17" type="subTitle"/>
          </p:nvPr>
        </p:nvSpPr>
        <p:spPr>
          <a:xfrm>
            <a:off x="6127950"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804" name="Google Shape;804;p54"/>
          <p:cNvSpPr/>
          <p:nvPr>
            <p:ph idx="18" type="pic"/>
          </p:nvPr>
        </p:nvSpPr>
        <p:spPr>
          <a:xfrm>
            <a:off x="4666675" y="1167550"/>
            <a:ext cx="1271100" cy="1271100"/>
          </a:xfrm>
          <a:prstGeom prst="rect">
            <a:avLst/>
          </a:prstGeom>
          <a:noFill/>
          <a:ln>
            <a:noFill/>
          </a:ln>
        </p:spPr>
      </p:sp>
      <p:sp>
        <p:nvSpPr>
          <p:cNvPr id="805" name="Google Shape;805;p54"/>
          <p:cNvSpPr txBox="1"/>
          <p:nvPr>
            <p:ph idx="19" type="body"/>
          </p:nvPr>
        </p:nvSpPr>
        <p:spPr>
          <a:xfrm>
            <a:off x="6127950"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806" name="Google Shape;806;p54"/>
          <p:cNvSpPr/>
          <p:nvPr>
            <p:ph idx="20" type="pic"/>
          </p:nvPr>
        </p:nvSpPr>
        <p:spPr>
          <a:xfrm>
            <a:off x="6127950" y="1167550"/>
            <a:ext cx="1271100" cy="1271100"/>
          </a:xfrm>
          <a:prstGeom prst="rect">
            <a:avLst/>
          </a:prstGeom>
          <a:noFill/>
          <a:ln>
            <a:noFill/>
          </a:ln>
        </p:spPr>
      </p:sp>
      <p:sp>
        <p:nvSpPr>
          <p:cNvPr id="807" name="Google Shape;807;p54"/>
          <p:cNvSpPr/>
          <p:nvPr>
            <p:ph idx="21" type="pic"/>
          </p:nvPr>
        </p:nvSpPr>
        <p:spPr>
          <a:xfrm>
            <a:off x="7589225" y="1153413"/>
            <a:ext cx="1271100" cy="1271100"/>
          </a:xfrm>
          <a:prstGeom prst="rect">
            <a:avLst/>
          </a:prstGeom>
          <a:noFill/>
          <a:ln>
            <a:noFill/>
          </a:ln>
        </p:spPr>
      </p:sp>
      <p:sp>
        <p:nvSpPr>
          <p:cNvPr id="808" name="Google Shape;808;p54"/>
          <p:cNvSpPr txBox="1"/>
          <p:nvPr>
            <p:ph idx="22" type="subTitle"/>
          </p:nvPr>
        </p:nvSpPr>
        <p:spPr>
          <a:xfrm>
            <a:off x="4666675"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809" name="Google Shape;809;p54"/>
          <p:cNvSpPr txBox="1"/>
          <p:nvPr>
            <p:ph idx="23" type="subTitle"/>
          </p:nvPr>
        </p:nvSpPr>
        <p:spPr>
          <a:xfrm>
            <a:off x="4666675"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810" name="Google Shape;810;p54"/>
          <p:cNvSpPr txBox="1"/>
          <p:nvPr>
            <p:ph idx="24" type="body"/>
          </p:nvPr>
        </p:nvSpPr>
        <p:spPr>
          <a:xfrm>
            <a:off x="4666675"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811" name="Google Shape;811;p54"/>
          <p:cNvSpPr txBox="1"/>
          <p:nvPr>
            <p:ph idx="25" type="subTitle"/>
          </p:nvPr>
        </p:nvSpPr>
        <p:spPr>
          <a:xfrm>
            <a:off x="7589225" y="2578159"/>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b="1" sz="800">
                <a:solidFill>
                  <a:srgbClr val="9172E3"/>
                </a:solidFill>
                <a:latin typeface="Space Grotesk"/>
                <a:ea typeface="Space Grotesk"/>
                <a:cs typeface="Space Grotesk"/>
                <a:sym typeface="Space Grotesk"/>
              </a:defRPr>
            </a:lvl1pPr>
            <a:lvl2pPr lvl="1">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2pPr>
            <a:lvl3pPr lvl="2">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3pPr>
            <a:lvl4pPr lvl="3">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4pPr>
            <a:lvl5pPr lvl="4">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5pPr>
            <a:lvl6pPr lvl="5">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6pPr>
            <a:lvl7pPr lvl="6">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7pPr>
            <a:lvl8pPr lvl="7">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8pPr>
            <a:lvl9pPr lvl="8">
              <a:lnSpc>
                <a:spcPct val="100000"/>
              </a:lnSpc>
              <a:spcBef>
                <a:spcPts val="0"/>
              </a:spcBef>
              <a:spcAft>
                <a:spcPts val="0"/>
              </a:spcAft>
              <a:buClr>
                <a:srgbClr val="9172E3"/>
              </a:buClr>
              <a:buSzPts val="800"/>
              <a:buFont typeface="Space Grotesk"/>
              <a:buNone/>
              <a:defRPr b="1" sz="800">
                <a:solidFill>
                  <a:srgbClr val="9172E3"/>
                </a:solidFill>
                <a:latin typeface="Space Grotesk"/>
                <a:ea typeface="Space Grotesk"/>
                <a:cs typeface="Space Grotesk"/>
                <a:sym typeface="Space Grotesk"/>
              </a:defRPr>
            </a:lvl9pPr>
          </a:lstStyle>
          <a:p/>
        </p:txBody>
      </p:sp>
      <p:sp>
        <p:nvSpPr>
          <p:cNvPr id="812" name="Google Shape;812;p54"/>
          <p:cNvSpPr txBox="1"/>
          <p:nvPr>
            <p:ph idx="26" type="subTitle"/>
          </p:nvPr>
        </p:nvSpPr>
        <p:spPr>
          <a:xfrm>
            <a:off x="7589225" y="2772428"/>
            <a:ext cx="12711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813" name="Google Shape;813;p54"/>
          <p:cNvSpPr txBox="1"/>
          <p:nvPr>
            <p:ph idx="27" type="body"/>
          </p:nvPr>
        </p:nvSpPr>
        <p:spPr>
          <a:xfrm>
            <a:off x="7589225" y="3348927"/>
            <a:ext cx="1271100" cy="8574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cxnSp>
        <p:nvCxnSpPr>
          <p:cNvPr id="814" name="Google Shape;814;p54"/>
          <p:cNvCxnSpPr/>
          <p:nvPr/>
        </p:nvCxnSpPr>
        <p:spPr>
          <a:xfrm>
            <a:off x="283992"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815" name="Google Shape;815;p54"/>
          <p:cNvCxnSpPr/>
          <p:nvPr/>
        </p:nvCxnSpPr>
        <p:spPr>
          <a:xfrm>
            <a:off x="1745167"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816" name="Google Shape;816;p54"/>
          <p:cNvCxnSpPr/>
          <p:nvPr/>
        </p:nvCxnSpPr>
        <p:spPr>
          <a:xfrm>
            <a:off x="3206342"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817" name="Google Shape;817;p54"/>
          <p:cNvCxnSpPr/>
          <p:nvPr/>
        </p:nvCxnSpPr>
        <p:spPr>
          <a:xfrm>
            <a:off x="4667517"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818" name="Google Shape;818;p54"/>
          <p:cNvCxnSpPr/>
          <p:nvPr/>
        </p:nvCxnSpPr>
        <p:spPr>
          <a:xfrm>
            <a:off x="6128692" y="3290754"/>
            <a:ext cx="1269000" cy="0"/>
          </a:xfrm>
          <a:prstGeom prst="straightConnector1">
            <a:avLst/>
          </a:prstGeom>
          <a:noFill/>
          <a:ln cap="flat" cmpd="sng" w="9525">
            <a:solidFill>
              <a:srgbClr val="666666"/>
            </a:solidFill>
            <a:prstDash val="solid"/>
            <a:round/>
            <a:headEnd len="med" w="med" type="none"/>
            <a:tailEnd len="med" w="med" type="none"/>
          </a:ln>
        </p:spPr>
      </p:cxnSp>
      <p:cxnSp>
        <p:nvCxnSpPr>
          <p:cNvPr id="819" name="Google Shape;819;p54"/>
          <p:cNvCxnSpPr/>
          <p:nvPr/>
        </p:nvCxnSpPr>
        <p:spPr>
          <a:xfrm>
            <a:off x="7589867" y="3290754"/>
            <a:ext cx="1269000" cy="0"/>
          </a:xfrm>
          <a:prstGeom prst="straightConnector1">
            <a:avLst/>
          </a:prstGeom>
          <a:noFill/>
          <a:ln cap="flat" cmpd="sng" w="9525">
            <a:solidFill>
              <a:srgbClr val="666666"/>
            </a:solidFill>
            <a:prstDash val="solid"/>
            <a:round/>
            <a:headEnd len="med" w="med" type="none"/>
            <a:tailEnd len="med" w="med" type="none"/>
          </a:ln>
        </p:spPr>
      </p:cxnSp>
      <p:sp>
        <p:nvSpPr>
          <p:cNvPr id="820" name="Google Shape;820;p54"/>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member focus">
  <p:cSld name="Blank_1_3">
    <p:bg>
      <p:bgPr>
        <a:solidFill>
          <a:schemeClr val="lt1"/>
        </a:solidFill>
      </p:bgPr>
    </p:bg>
    <p:spTree>
      <p:nvGrpSpPr>
        <p:cNvPr id="821" name="Shape 821"/>
        <p:cNvGrpSpPr/>
        <p:nvPr/>
      </p:nvGrpSpPr>
      <p:grpSpPr>
        <a:xfrm>
          <a:off x="0" y="0"/>
          <a:ext cx="0" cy="0"/>
          <a:chOff x="0" y="0"/>
          <a:chExt cx="0" cy="0"/>
        </a:xfrm>
      </p:grpSpPr>
      <p:sp>
        <p:nvSpPr>
          <p:cNvPr id="822" name="Google Shape;822;p55"/>
          <p:cNvSpPr/>
          <p:nvPr>
            <p:ph idx="2" type="pic"/>
          </p:nvPr>
        </p:nvSpPr>
        <p:spPr>
          <a:xfrm>
            <a:off x="4557975" y="-18025"/>
            <a:ext cx="4629000" cy="5220000"/>
          </a:xfrm>
          <a:prstGeom prst="rect">
            <a:avLst/>
          </a:prstGeom>
          <a:noFill/>
          <a:ln>
            <a:noFill/>
          </a:ln>
        </p:spPr>
      </p:sp>
      <p:sp>
        <p:nvSpPr>
          <p:cNvPr id="823" name="Google Shape;823;p55"/>
          <p:cNvSpPr txBox="1"/>
          <p:nvPr>
            <p:ph type="title"/>
          </p:nvPr>
        </p:nvSpPr>
        <p:spPr>
          <a:xfrm>
            <a:off x="220675" y="566800"/>
            <a:ext cx="4143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solidFill>
                  <a:srgbClr val="9172E3"/>
                </a:solidFill>
                <a:latin typeface="Space Grotesk"/>
                <a:ea typeface="Space Grotesk"/>
                <a:cs typeface="Space Grotesk"/>
                <a:sym typeface="Space Grotesk"/>
              </a:defRPr>
            </a:lvl1pPr>
            <a:lvl2pPr lvl="1">
              <a:spcBef>
                <a:spcPts val="0"/>
              </a:spcBef>
              <a:spcAft>
                <a:spcPts val="0"/>
              </a:spcAft>
              <a:buClr>
                <a:srgbClr val="9172E3"/>
              </a:buClr>
              <a:buSzPts val="2900"/>
              <a:buNone/>
              <a:defRPr sz="2900">
                <a:solidFill>
                  <a:srgbClr val="9172E3"/>
                </a:solidFill>
              </a:defRPr>
            </a:lvl2pPr>
            <a:lvl3pPr lvl="2">
              <a:spcBef>
                <a:spcPts val="0"/>
              </a:spcBef>
              <a:spcAft>
                <a:spcPts val="0"/>
              </a:spcAft>
              <a:buClr>
                <a:srgbClr val="9172E3"/>
              </a:buClr>
              <a:buSzPts val="2900"/>
              <a:buNone/>
              <a:defRPr sz="2900">
                <a:solidFill>
                  <a:srgbClr val="9172E3"/>
                </a:solidFill>
              </a:defRPr>
            </a:lvl3pPr>
            <a:lvl4pPr lvl="3">
              <a:spcBef>
                <a:spcPts val="0"/>
              </a:spcBef>
              <a:spcAft>
                <a:spcPts val="0"/>
              </a:spcAft>
              <a:buClr>
                <a:srgbClr val="9172E3"/>
              </a:buClr>
              <a:buSzPts val="2900"/>
              <a:buNone/>
              <a:defRPr sz="2900">
                <a:solidFill>
                  <a:srgbClr val="9172E3"/>
                </a:solidFill>
              </a:defRPr>
            </a:lvl4pPr>
            <a:lvl5pPr lvl="4">
              <a:spcBef>
                <a:spcPts val="0"/>
              </a:spcBef>
              <a:spcAft>
                <a:spcPts val="0"/>
              </a:spcAft>
              <a:buClr>
                <a:srgbClr val="9172E3"/>
              </a:buClr>
              <a:buSzPts val="2900"/>
              <a:buNone/>
              <a:defRPr sz="2900">
                <a:solidFill>
                  <a:srgbClr val="9172E3"/>
                </a:solidFill>
              </a:defRPr>
            </a:lvl5pPr>
            <a:lvl6pPr lvl="5">
              <a:spcBef>
                <a:spcPts val="0"/>
              </a:spcBef>
              <a:spcAft>
                <a:spcPts val="0"/>
              </a:spcAft>
              <a:buClr>
                <a:srgbClr val="9172E3"/>
              </a:buClr>
              <a:buSzPts val="2900"/>
              <a:buNone/>
              <a:defRPr sz="2900">
                <a:solidFill>
                  <a:srgbClr val="9172E3"/>
                </a:solidFill>
              </a:defRPr>
            </a:lvl6pPr>
            <a:lvl7pPr lvl="6">
              <a:spcBef>
                <a:spcPts val="0"/>
              </a:spcBef>
              <a:spcAft>
                <a:spcPts val="0"/>
              </a:spcAft>
              <a:buClr>
                <a:srgbClr val="9172E3"/>
              </a:buClr>
              <a:buSzPts val="2900"/>
              <a:buNone/>
              <a:defRPr sz="2900">
                <a:solidFill>
                  <a:srgbClr val="9172E3"/>
                </a:solidFill>
              </a:defRPr>
            </a:lvl7pPr>
            <a:lvl8pPr lvl="7">
              <a:spcBef>
                <a:spcPts val="0"/>
              </a:spcBef>
              <a:spcAft>
                <a:spcPts val="0"/>
              </a:spcAft>
              <a:buClr>
                <a:srgbClr val="9172E3"/>
              </a:buClr>
              <a:buSzPts val="2900"/>
              <a:buNone/>
              <a:defRPr sz="2900">
                <a:solidFill>
                  <a:srgbClr val="9172E3"/>
                </a:solidFill>
              </a:defRPr>
            </a:lvl8pPr>
            <a:lvl9pPr lvl="8">
              <a:spcBef>
                <a:spcPts val="0"/>
              </a:spcBef>
              <a:spcAft>
                <a:spcPts val="0"/>
              </a:spcAft>
              <a:buClr>
                <a:srgbClr val="9172E3"/>
              </a:buClr>
              <a:buSzPts val="2900"/>
              <a:buNone/>
              <a:defRPr sz="2900">
                <a:solidFill>
                  <a:srgbClr val="9172E3"/>
                </a:solidFill>
              </a:defRPr>
            </a:lvl9pPr>
          </a:lstStyle>
          <a:p/>
        </p:txBody>
      </p:sp>
      <p:sp>
        <p:nvSpPr>
          <p:cNvPr id="824" name="Google Shape;824;p55"/>
          <p:cNvSpPr txBox="1"/>
          <p:nvPr>
            <p:ph idx="1" type="subTitle"/>
          </p:nvPr>
        </p:nvSpPr>
        <p:spPr>
          <a:xfrm>
            <a:off x="230656" y="422186"/>
            <a:ext cx="17202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825" name="Google Shape;825;p55"/>
          <p:cNvSpPr txBox="1"/>
          <p:nvPr>
            <p:ph idx="3" type="subTitle"/>
          </p:nvPr>
        </p:nvSpPr>
        <p:spPr>
          <a:xfrm>
            <a:off x="229691" y="1549575"/>
            <a:ext cx="36564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sz="1150">
                <a:latin typeface="Space Grotesk"/>
                <a:ea typeface="Space Grotesk"/>
                <a:cs typeface="Space Grotesk"/>
                <a:sym typeface="Space Grotesk"/>
              </a:defRPr>
            </a:lvl1pPr>
            <a:lvl2pPr lvl="1">
              <a:spcBef>
                <a:spcPts val="0"/>
              </a:spcBef>
              <a:spcAft>
                <a:spcPts val="0"/>
              </a:spcAft>
              <a:buSzPts val="1150"/>
              <a:buFont typeface="Space Grotesk"/>
              <a:buNone/>
              <a:defRPr sz="1150">
                <a:latin typeface="Space Grotesk"/>
                <a:ea typeface="Space Grotesk"/>
                <a:cs typeface="Space Grotesk"/>
                <a:sym typeface="Space Grotesk"/>
              </a:defRPr>
            </a:lvl2pPr>
            <a:lvl3pPr lvl="2">
              <a:spcBef>
                <a:spcPts val="0"/>
              </a:spcBef>
              <a:spcAft>
                <a:spcPts val="0"/>
              </a:spcAft>
              <a:buSzPts val="1150"/>
              <a:buFont typeface="Space Grotesk"/>
              <a:buNone/>
              <a:defRPr sz="1150">
                <a:latin typeface="Space Grotesk"/>
                <a:ea typeface="Space Grotesk"/>
                <a:cs typeface="Space Grotesk"/>
                <a:sym typeface="Space Grotesk"/>
              </a:defRPr>
            </a:lvl3pPr>
            <a:lvl4pPr lvl="3">
              <a:spcBef>
                <a:spcPts val="0"/>
              </a:spcBef>
              <a:spcAft>
                <a:spcPts val="0"/>
              </a:spcAft>
              <a:buSzPts val="1150"/>
              <a:buFont typeface="Space Grotesk"/>
              <a:buNone/>
              <a:defRPr sz="1150">
                <a:latin typeface="Space Grotesk"/>
                <a:ea typeface="Space Grotesk"/>
                <a:cs typeface="Space Grotesk"/>
                <a:sym typeface="Space Grotesk"/>
              </a:defRPr>
            </a:lvl4pPr>
            <a:lvl5pPr lvl="4">
              <a:spcBef>
                <a:spcPts val="0"/>
              </a:spcBef>
              <a:spcAft>
                <a:spcPts val="0"/>
              </a:spcAft>
              <a:buSzPts val="1150"/>
              <a:buFont typeface="Space Grotesk"/>
              <a:buNone/>
              <a:defRPr sz="1150">
                <a:latin typeface="Space Grotesk"/>
                <a:ea typeface="Space Grotesk"/>
                <a:cs typeface="Space Grotesk"/>
                <a:sym typeface="Space Grotesk"/>
              </a:defRPr>
            </a:lvl5pPr>
            <a:lvl6pPr lvl="5">
              <a:spcBef>
                <a:spcPts val="0"/>
              </a:spcBef>
              <a:spcAft>
                <a:spcPts val="0"/>
              </a:spcAft>
              <a:buSzPts val="1150"/>
              <a:buFont typeface="Space Grotesk"/>
              <a:buNone/>
              <a:defRPr sz="1150">
                <a:latin typeface="Space Grotesk"/>
                <a:ea typeface="Space Grotesk"/>
                <a:cs typeface="Space Grotesk"/>
                <a:sym typeface="Space Grotesk"/>
              </a:defRPr>
            </a:lvl6pPr>
            <a:lvl7pPr lvl="6">
              <a:spcBef>
                <a:spcPts val="0"/>
              </a:spcBef>
              <a:spcAft>
                <a:spcPts val="0"/>
              </a:spcAft>
              <a:buSzPts val="1150"/>
              <a:buFont typeface="Space Grotesk"/>
              <a:buNone/>
              <a:defRPr sz="1150">
                <a:latin typeface="Space Grotesk"/>
                <a:ea typeface="Space Grotesk"/>
                <a:cs typeface="Space Grotesk"/>
                <a:sym typeface="Space Grotesk"/>
              </a:defRPr>
            </a:lvl7pPr>
            <a:lvl8pPr lvl="7">
              <a:spcBef>
                <a:spcPts val="0"/>
              </a:spcBef>
              <a:spcAft>
                <a:spcPts val="0"/>
              </a:spcAft>
              <a:buSzPts val="1150"/>
              <a:buFont typeface="Space Grotesk"/>
              <a:buNone/>
              <a:defRPr sz="1150">
                <a:latin typeface="Space Grotesk"/>
                <a:ea typeface="Space Grotesk"/>
                <a:cs typeface="Space Grotesk"/>
                <a:sym typeface="Space Grotesk"/>
              </a:defRPr>
            </a:lvl8pPr>
            <a:lvl9pPr lvl="8">
              <a:spcBef>
                <a:spcPts val="0"/>
              </a:spcBef>
              <a:spcAft>
                <a:spcPts val="0"/>
              </a:spcAft>
              <a:buSzPts val="1150"/>
              <a:buFont typeface="Space Grotesk"/>
              <a:buNone/>
              <a:defRPr sz="1150">
                <a:latin typeface="Space Grotesk"/>
                <a:ea typeface="Space Grotesk"/>
                <a:cs typeface="Space Grotesk"/>
                <a:sym typeface="Space Grotesk"/>
              </a:defRPr>
            </a:lvl9pPr>
          </a:lstStyle>
          <a:p/>
        </p:txBody>
      </p:sp>
      <p:sp>
        <p:nvSpPr>
          <p:cNvPr id="826" name="Google Shape;826;p5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827" name="Google Shape;827;p5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828" name="Google Shape;828;p55"/>
          <p:cNvSpPr txBox="1"/>
          <p:nvPr>
            <p:ph idx="4" type="subTitle"/>
          </p:nvPr>
        </p:nvSpPr>
        <p:spPr>
          <a:xfrm>
            <a:off x="282850" y="2769322"/>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829" name="Google Shape;829;p55"/>
          <p:cNvSpPr txBox="1"/>
          <p:nvPr>
            <p:ph idx="5" type="subTitle"/>
          </p:nvPr>
        </p:nvSpPr>
        <p:spPr>
          <a:xfrm>
            <a:off x="282850" y="3155157"/>
            <a:ext cx="2001900" cy="10110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cxnSp>
        <p:nvCxnSpPr>
          <p:cNvPr id="830" name="Google Shape;830;p55"/>
          <p:cNvCxnSpPr/>
          <p:nvPr/>
        </p:nvCxnSpPr>
        <p:spPr>
          <a:xfrm>
            <a:off x="284000" y="2758825"/>
            <a:ext cx="2001600" cy="0"/>
          </a:xfrm>
          <a:prstGeom prst="straightConnector1">
            <a:avLst/>
          </a:prstGeom>
          <a:noFill/>
          <a:ln cap="flat" cmpd="sng" w="9525">
            <a:solidFill>
              <a:schemeClr val="dk2"/>
            </a:solidFill>
            <a:prstDash val="solid"/>
            <a:round/>
            <a:headEnd len="med" w="med" type="none"/>
            <a:tailEnd len="med" w="med" type="none"/>
          </a:ln>
        </p:spPr>
      </p:cxnSp>
      <p:sp>
        <p:nvSpPr>
          <p:cNvPr id="831" name="Google Shape;831;p55"/>
          <p:cNvSpPr txBox="1"/>
          <p:nvPr>
            <p:ph idx="6" type="subTitle"/>
          </p:nvPr>
        </p:nvSpPr>
        <p:spPr>
          <a:xfrm>
            <a:off x="2474825" y="2769322"/>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832" name="Google Shape;832;p55"/>
          <p:cNvSpPr txBox="1"/>
          <p:nvPr>
            <p:ph idx="7" type="subTitle"/>
          </p:nvPr>
        </p:nvSpPr>
        <p:spPr>
          <a:xfrm>
            <a:off x="2474825" y="3155157"/>
            <a:ext cx="2001900" cy="10110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cxnSp>
        <p:nvCxnSpPr>
          <p:cNvPr id="833" name="Google Shape;833;p55"/>
          <p:cNvCxnSpPr/>
          <p:nvPr/>
        </p:nvCxnSpPr>
        <p:spPr>
          <a:xfrm>
            <a:off x="2475975" y="2758825"/>
            <a:ext cx="2001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p:cSld name="Blank_1_1_1_1_1_1_1_2_2_1_1_1">
    <p:bg>
      <p:bgPr>
        <a:solidFill>
          <a:schemeClr val="lt1"/>
        </a:solidFill>
      </p:bgPr>
    </p:bg>
    <p:spTree>
      <p:nvGrpSpPr>
        <p:cNvPr id="834" name="Shape 834"/>
        <p:cNvGrpSpPr/>
        <p:nvPr/>
      </p:nvGrpSpPr>
      <p:grpSpPr>
        <a:xfrm>
          <a:off x="0" y="0"/>
          <a:ext cx="0" cy="0"/>
          <a:chOff x="0" y="0"/>
          <a:chExt cx="0" cy="0"/>
        </a:xfrm>
      </p:grpSpPr>
      <p:sp>
        <p:nvSpPr>
          <p:cNvPr id="835" name="Google Shape;835;p5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836" name="Google Shape;836;p56"/>
          <p:cNvSpPr txBox="1"/>
          <p:nvPr>
            <p:ph type="title"/>
          </p:nvPr>
        </p:nvSpPr>
        <p:spPr>
          <a:xfrm>
            <a:off x="220675" y="466350"/>
            <a:ext cx="73689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837" name="Google Shape;837;p56"/>
          <p:cNvGrpSpPr/>
          <p:nvPr/>
        </p:nvGrpSpPr>
        <p:grpSpPr>
          <a:xfrm>
            <a:off x="8663998" y="179528"/>
            <a:ext cx="202208" cy="201860"/>
            <a:chOff x="1294323" y="449402"/>
            <a:chExt cx="444608" cy="443844"/>
          </a:xfrm>
        </p:grpSpPr>
        <p:sp>
          <p:nvSpPr>
            <p:cNvPr id="838" name="Google Shape;838;p5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39" name="Google Shape;839;p5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40" name="Google Shape;840;p5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41" name="Google Shape;841;p5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42" name="Google Shape;842;p5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43" name="Google Shape;843;p5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844" name="Google Shape;844;p56"/>
          <p:cNvSpPr txBox="1"/>
          <p:nvPr/>
        </p:nvSpPr>
        <p:spPr>
          <a:xfrm>
            <a:off x="279972" y="4805548"/>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845" name="Google Shape;845;p56"/>
          <p:cNvSpPr txBox="1"/>
          <p:nvPr/>
        </p:nvSpPr>
        <p:spPr>
          <a:xfrm>
            <a:off x="287973" y="1264600"/>
            <a:ext cx="5355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Week</a:t>
            </a:r>
            <a:endParaRPr sz="800">
              <a:latin typeface="Space Grotesk"/>
              <a:ea typeface="Space Grotesk"/>
              <a:cs typeface="Space Grotesk"/>
              <a:sym typeface="Space Grotesk"/>
            </a:endParaRPr>
          </a:p>
        </p:txBody>
      </p:sp>
      <p:sp>
        <p:nvSpPr>
          <p:cNvPr id="846" name="Google Shape;846;p56"/>
          <p:cNvSpPr txBox="1"/>
          <p:nvPr/>
        </p:nvSpPr>
        <p:spPr>
          <a:xfrm>
            <a:off x="287976" y="1725400"/>
            <a:ext cx="869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SemiBold"/>
                <a:ea typeface="Space Grotesk SemiBold"/>
                <a:cs typeface="Space Grotesk SemiBold"/>
                <a:sym typeface="Space Grotesk SemiBold"/>
              </a:rPr>
              <a:t>Release cadence</a:t>
            </a:r>
            <a:endParaRPr sz="800">
              <a:latin typeface="Space Grotesk SemiBold"/>
              <a:ea typeface="Space Grotesk SemiBold"/>
              <a:cs typeface="Space Grotesk SemiBold"/>
              <a:sym typeface="Space Grotesk SemiBold"/>
            </a:endParaRPr>
          </a:p>
        </p:txBody>
      </p:sp>
      <p:sp>
        <p:nvSpPr>
          <p:cNvPr id="847" name="Google Shape;847;p56"/>
          <p:cNvSpPr txBox="1"/>
          <p:nvPr/>
        </p:nvSpPr>
        <p:spPr>
          <a:xfrm>
            <a:off x="287974" y="2539450"/>
            <a:ext cx="1340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SemiBold"/>
                <a:ea typeface="Space Grotesk SemiBold"/>
                <a:cs typeface="Space Grotesk SemiBold"/>
                <a:sym typeface="Space Grotesk SemiBold"/>
              </a:rPr>
              <a:t>Team / pod structure</a:t>
            </a:r>
            <a:endParaRPr sz="800">
              <a:latin typeface="Space Grotesk SemiBold"/>
              <a:ea typeface="Space Grotesk SemiBold"/>
              <a:cs typeface="Space Grotesk SemiBold"/>
              <a:sym typeface="Space Grotesk SemiBold"/>
            </a:endParaRPr>
          </a:p>
        </p:txBody>
      </p:sp>
      <p:sp>
        <p:nvSpPr>
          <p:cNvPr id="848" name="Google Shape;848;p56"/>
          <p:cNvSpPr txBox="1"/>
          <p:nvPr>
            <p:ph idx="1" type="subTitle"/>
          </p:nvPr>
        </p:nvSpPr>
        <p:spPr>
          <a:xfrm>
            <a:off x="281600" y="3153800"/>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
        <p:nvSpPr>
          <p:cNvPr id="849" name="Google Shape;849;p56"/>
          <p:cNvSpPr txBox="1"/>
          <p:nvPr>
            <p:ph idx="2" type="subTitle"/>
          </p:nvPr>
        </p:nvSpPr>
        <p:spPr>
          <a:xfrm>
            <a:off x="281600" y="3442980"/>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
        <p:nvSpPr>
          <p:cNvPr id="850" name="Google Shape;850;p56"/>
          <p:cNvSpPr txBox="1"/>
          <p:nvPr>
            <p:ph idx="3" type="subTitle"/>
          </p:nvPr>
        </p:nvSpPr>
        <p:spPr>
          <a:xfrm>
            <a:off x="281600" y="2872290"/>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
        <p:nvSpPr>
          <p:cNvPr id="851" name="Google Shape;851;p56"/>
          <p:cNvSpPr txBox="1"/>
          <p:nvPr>
            <p:ph idx="4" type="subTitle"/>
          </p:nvPr>
        </p:nvSpPr>
        <p:spPr>
          <a:xfrm>
            <a:off x="281600" y="4300455"/>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cxnSp>
        <p:nvCxnSpPr>
          <p:cNvPr id="852" name="Google Shape;852;p56"/>
          <p:cNvCxnSpPr/>
          <p:nvPr/>
        </p:nvCxnSpPr>
        <p:spPr>
          <a:xfrm>
            <a:off x="1746684"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53" name="Google Shape;853;p56"/>
          <p:cNvCxnSpPr/>
          <p:nvPr/>
        </p:nvCxnSpPr>
        <p:spPr>
          <a:xfrm>
            <a:off x="2141830"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54" name="Google Shape;854;p56"/>
          <p:cNvCxnSpPr/>
          <p:nvPr/>
        </p:nvCxnSpPr>
        <p:spPr>
          <a:xfrm>
            <a:off x="2536977"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55" name="Google Shape;855;p56"/>
          <p:cNvCxnSpPr/>
          <p:nvPr/>
        </p:nvCxnSpPr>
        <p:spPr>
          <a:xfrm>
            <a:off x="2932123"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56" name="Google Shape;856;p56"/>
          <p:cNvCxnSpPr/>
          <p:nvPr/>
        </p:nvCxnSpPr>
        <p:spPr>
          <a:xfrm>
            <a:off x="3327270"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57" name="Google Shape;857;p56"/>
          <p:cNvCxnSpPr/>
          <p:nvPr/>
        </p:nvCxnSpPr>
        <p:spPr>
          <a:xfrm>
            <a:off x="3722416"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58" name="Google Shape;858;p56"/>
          <p:cNvCxnSpPr/>
          <p:nvPr/>
        </p:nvCxnSpPr>
        <p:spPr>
          <a:xfrm>
            <a:off x="4117562"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59" name="Google Shape;859;p56"/>
          <p:cNvCxnSpPr/>
          <p:nvPr/>
        </p:nvCxnSpPr>
        <p:spPr>
          <a:xfrm>
            <a:off x="4512709"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0" name="Google Shape;860;p56"/>
          <p:cNvCxnSpPr/>
          <p:nvPr/>
        </p:nvCxnSpPr>
        <p:spPr>
          <a:xfrm>
            <a:off x="4907855"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1" name="Google Shape;861;p56"/>
          <p:cNvCxnSpPr/>
          <p:nvPr/>
        </p:nvCxnSpPr>
        <p:spPr>
          <a:xfrm>
            <a:off x="5303002"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2" name="Google Shape;862;p56"/>
          <p:cNvCxnSpPr/>
          <p:nvPr/>
        </p:nvCxnSpPr>
        <p:spPr>
          <a:xfrm>
            <a:off x="5698148"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3" name="Google Shape;863;p56"/>
          <p:cNvCxnSpPr/>
          <p:nvPr/>
        </p:nvCxnSpPr>
        <p:spPr>
          <a:xfrm>
            <a:off x="6093294"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4" name="Google Shape;864;p56"/>
          <p:cNvCxnSpPr/>
          <p:nvPr/>
        </p:nvCxnSpPr>
        <p:spPr>
          <a:xfrm>
            <a:off x="6488441"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5" name="Google Shape;865;p56"/>
          <p:cNvCxnSpPr/>
          <p:nvPr/>
        </p:nvCxnSpPr>
        <p:spPr>
          <a:xfrm>
            <a:off x="6883587"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6" name="Google Shape;866;p56"/>
          <p:cNvCxnSpPr/>
          <p:nvPr/>
        </p:nvCxnSpPr>
        <p:spPr>
          <a:xfrm>
            <a:off x="7278734"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7" name="Google Shape;867;p56"/>
          <p:cNvCxnSpPr/>
          <p:nvPr/>
        </p:nvCxnSpPr>
        <p:spPr>
          <a:xfrm>
            <a:off x="7673880"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8" name="Google Shape;868;p56"/>
          <p:cNvCxnSpPr/>
          <p:nvPr/>
        </p:nvCxnSpPr>
        <p:spPr>
          <a:xfrm>
            <a:off x="8069026"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69" name="Google Shape;869;p56"/>
          <p:cNvCxnSpPr/>
          <p:nvPr/>
        </p:nvCxnSpPr>
        <p:spPr>
          <a:xfrm>
            <a:off x="8464173"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70" name="Google Shape;870;p56"/>
          <p:cNvCxnSpPr/>
          <p:nvPr/>
        </p:nvCxnSpPr>
        <p:spPr>
          <a:xfrm>
            <a:off x="8859319" y="1289250"/>
            <a:ext cx="0" cy="3363000"/>
          </a:xfrm>
          <a:prstGeom prst="straightConnector1">
            <a:avLst/>
          </a:prstGeom>
          <a:noFill/>
          <a:ln cap="flat" cmpd="sng" w="9525">
            <a:solidFill>
              <a:srgbClr val="EFEFEF"/>
            </a:solidFill>
            <a:prstDash val="solid"/>
            <a:round/>
            <a:headEnd len="med" w="med" type="none"/>
            <a:tailEnd len="med" w="med" type="none"/>
          </a:ln>
        </p:spPr>
      </p:cxnSp>
      <p:cxnSp>
        <p:nvCxnSpPr>
          <p:cNvPr id="871" name="Google Shape;871;p56"/>
          <p:cNvCxnSpPr/>
          <p:nvPr/>
        </p:nvCxnSpPr>
        <p:spPr>
          <a:xfrm>
            <a:off x="296950" y="1541075"/>
            <a:ext cx="8569200" cy="0"/>
          </a:xfrm>
          <a:prstGeom prst="straightConnector1">
            <a:avLst/>
          </a:prstGeom>
          <a:noFill/>
          <a:ln cap="flat" cmpd="sng" w="9525">
            <a:solidFill>
              <a:srgbClr val="000000"/>
            </a:solidFill>
            <a:prstDash val="solid"/>
            <a:round/>
            <a:headEnd len="med" w="med" type="none"/>
            <a:tailEnd len="med" w="med" type="none"/>
          </a:ln>
        </p:spPr>
      </p:cxnSp>
      <p:cxnSp>
        <p:nvCxnSpPr>
          <p:cNvPr id="872" name="Google Shape;872;p56"/>
          <p:cNvCxnSpPr/>
          <p:nvPr/>
        </p:nvCxnSpPr>
        <p:spPr>
          <a:xfrm>
            <a:off x="296950" y="2360250"/>
            <a:ext cx="8569200" cy="0"/>
          </a:xfrm>
          <a:prstGeom prst="straightConnector1">
            <a:avLst/>
          </a:prstGeom>
          <a:noFill/>
          <a:ln cap="flat" cmpd="sng" w="9525">
            <a:solidFill>
              <a:srgbClr val="000000"/>
            </a:solidFill>
            <a:prstDash val="solid"/>
            <a:round/>
            <a:headEnd len="med" w="med" type="none"/>
            <a:tailEnd len="med" w="med" type="none"/>
          </a:ln>
        </p:spPr>
      </p:cxnSp>
      <p:sp>
        <p:nvSpPr>
          <p:cNvPr id="873" name="Google Shape;873;p56"/>
          <p:cNvSpPr txBox="1"/>
          <p:nvPr/>
        </p:nvSpPr>
        <p:spPr>
          <a:xfrm>
            <a:off x="1916972"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a:t>
            </a:r>
            <a:endParaRPr sz="800">
              <a:latin typeface="Space Grotesk"/>
              <a:ea typeface="Space Grotesk"/>
              <a:cs typeface="Space Grotesk"/>
              <a:sym typeface="Space Grotesk"/>
            </a:endParaRPr>
          </a:p>
        </p:txBody>
      </p:sp>
      <p:sp>
        <p:nvSpPr>
          <p:cNvPr id="874" name="Google Shape;874;p56"/>
          <p:cNvSpPr txBox="1"/>
          <p:nvPr/>
        </p:nvSpPr>
        <p:spPr>
          <a:xfrm>
            <a:off x="2304656"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2</a:t>
            </a:r>
            <a:endParaRPr sz="800">
              <a:latin typeface="Space Grotesk"/>
              <a:ea typeface="Space Grotesk"/>
              <a:cs typeface="Space Grotesk"/>
              <a:sym typeface="Space Grotesk"/>
            </a:endParaRPr>
          </a:p>
        </p:txBody>
      </p:sp>
      <p:sp>
        <p:nvSpPr>
          <p:cNvPr id="875" name="Google Shape;875;p56"/>
          <p:cNvSpPr txBox="1"/>
          <p:nvPr/>
        </p:nvSpPr>
        <p:spPr>
          <a:xfrm>
            <a:off x="3096356"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4</a:t>
            </a:r>
            <a:endParaRPr sz="800">
              <a:latin typeface="Space Grotesk"/>
              <a:ea typeface="Space Grotesk"/>
              <a:cs typeface="Space Grotesk"/>
              <a:sym typeface="Space Grotesk"/>
            </a:endParaRPr>
          </a:p>
        </p:txBody>
      </p:sp>
      <p:sp>
        <p:nvSpPr>
          <p:cNvPr id="876" name="Google Shape;876;p56"/>
          <p:cNvSpPr txBox="1"/>
          <p:nvPr/>
        </p:nvSpPr>
        <p:spPr>
          <a:xfrm>
            <a:off x="3485222"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5</a:t>
            </a:r>
            <a:endParaRPr sz="800">
              <a:latin typeface="Space Grotesk"/>
              <a:ea typeface="Space Grotesk"/>
              <a:cs typeface="Space Grotesk"/>
              <a:sym typeface="Space Grotesk"/>
            </a:endParaRPr>
          </a:p>
        </p:txBody>
      </p:sp>
      <p:sp>
        <p:nvSpPr>
          <p:cNvPr id="877" name="Google Shape;877;p56"/>
          <p:cNvSpPr txBox="1"/>
          <p:nvPr/>
        </p:nvSpPr>
        <p:spPr>
          <a:xfrm>
            <a:off x="3883125"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6</a:t>
            </a:r>
            <a:endParaRPr sz="800">
              <a:latin typeface="Space Grotesk"/>
              <a:ea typeface="Space Grotesk"/>
              <a:cs typeface="Space Grotesk"/>
              <a:sym typeface="Space Grotesk"/>
            </a:endParaRPr>
          </a:p>
        </p:txBody>
      </p:sp>
      <p:sp>
        <p:nvSpPr>
          <p:cNvPr id="878" name="Google Shape;878;p56"/>
          <p:cNvSpPr txBox="1"/>
          <p:nvPr/>
        </p:nvSpPr>
        <p:spPr>
          <a:xfrm>
            <a:off x="4279300"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7</a:t>
            </a:r>
            <a:endParaRPr sz="800">
              <a:latin typeface="Space Grotesk"/>
              <a:ea typeface="Space Grotesk"/>
              <a:cs typeface="Space Grotesk"/>
              <a:sym typeface="Space Grotesk"/>
            </a:endParaRPr>
          </a:p>
        </p:txBody>
      </p:sp>
      <p:sp>
        <p:nvSpPr>
          <p:cNvPr id="879" name="Google Shape;879;p56"/>
          <p:cNvSpPr txBox="1"/>
          <p:nvPr/>
        </p:nvSpPr>
        <p:spPr>
          <a:xfrm>
            <a:off x="4675475"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8</a:t>
            </a:r>
            <a:endParaRPr sz="800">
              <a:latin typeface="Space Grotesk"/>
              <a:ea typeface="Space Grotesk"/>
              <a:cs typeface="Space Grotesk"/>
              <a:sym typeface="Space Grotesk"/>
            </a:endParaRPr>
          </a:p>
        </p:txBody>
      </p:sp>
      <p:sp>
        <p:nvSpPr>
          <p:cNvPr id="880" name="Google Shape;880;p56"/>
          <p:cNvSpPr txBox="1"/>
          <p:nvPr/>
        </p:nvSpPr>
        <p:spPr>
          <a:xfrm>
            <a:off x="5439475"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10</a:t>
            </a:r>
            <a:endParaRPr sz="800">
              <a:latin typeface="Space Grotesk"/>
              <a:ea typeface="Space Grotesk"/>
              <a:cs typeface="Space Grotesk"/>
              <a:sym typeface="Space Grotesk"/>
            </a:endParaRPr>
          </a:p>
        </p:txBody>
      </p:sp>
      <p:sp>
        <p:nvSpPr>
          <p:cNvPr id="881" name="Google Shape;881;p56"/>
          <p:cNvSpPr txBox="1"/>
          <p:nvPr/>
        </p:nvSpPr>
        <p:spPr>
          <a:xfrm>
            <a:off x="5842430"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11</a:t>
            </a:r>
            <a:endParaRPr sz="800">
              <a:latin typeface="Space Grotesk"/>
              <a:ea typeface="Space Grotesk"/>
              <a:cs typeface="Space Grotesk"/>
              <a:sym typeface="Space Grotesk"/>
            </a:endParaRPr>
          </a:p>
        </p:txBody>
      </p:sp>
      <p:sp>
        <p:nvSpPr>
          <p:cNvPr id="882" name="Google Shape;882;p56"/>
          <p:cNvSpPr txBox="1"/>
          <p:nvPr/>
        </p:nvSpPr>
        <p:spPr>
          <a:xfrm>
            <a:off x="5068080"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9</a:t>
            </a:r>
            <a:endParaRPr sz="800">
              <a:latin typeface="Space Grotesk"/>
              <a:ea typeface="Space Grotesk"/>
              <a:cs typeface="Space Grotesk"/>
              <a:sym typeface="Space Grotesk"/>
            </a:endParaRPr>
          </a:p>
        </p:txBody>
      </p:sp>
      <p:sp>
        <p:nvSpPr>
          <p:cNvPr id="883" name="Google Shape;883;p56"/>
          <p:cNvSpPr txBox="1"/>
          <p:nvPr/>
        </p:nvSpPr>
        <p:spPr>
          <a:xfrm>
            <a:off x="6235279"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12</a:t>
            </a:r>
            <a:endParaRPr sz="800">
              <a:latin typeface="Space Grotesk"/>
              <a:ea typeface="Space Grotesk"/>
              <a:cs typeface="Space Grotesk"/>
              <a:sym typeface="Space Grotesk"/>
            </a:endParaRPr>
          </a:p>
        </p:txBody>
      </p:sp>
      <p:sp>
        <p:nvSpPr>
          <p:cNvPr id="884" name="Google Shape;884;p56"/>
          <p:cNvSpPr txBox="1"/>
          <p:nvPr/>
        </p:nvSpPr>
        <p:spPr>
          <a:xfrm>
            <a:off x="6630461"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13</a:t>
            </a:r>
            <a:endParaRPr sz="800">
              <a:latin typeface="Space Grotesk"/>
              <a:ea typeface="Space Grotesk"/>
              <a:cs typeface="Space Grotesk"/>
              <a:sym typeface="Space Grotesk"/>
            </a:endParaRPr>
          </a:p>
        </p:txBody>
      </p:sp>
      <p:sp>
        <p:nvSpPr>
          <p:cNvPr id="885" name="Google Shape;885;p56"/>
          <p:cNvSpPr txBox="1"/>
          <p:nvPr/>
        </p:nvSpPr>
        <p:spPr>
          <a:xfrm>
            <a:off x="7021309"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14</a:t>
            </a:r>
            <a:endParaRPr sz="800">
              <a:latin typeface="Space Grotesk"/>
              <a:ea typeface="Space Grotesk"/>
              <a:cs typeface="Space Grotesk"/>
              <a:sym typeface="Space Grotesk"/>
            </a:endParaRPr>
          </a:p>
        </p:txBody>
      </p:sp>
      <p:sp>
        <p:nvSpPr>
          <p:cNvPr id="886" name="Google Shape;886;p56"/>
          <p:cNvSpPr txBox="1"/>
          <p:nvPr/>
        </p:nvSpPr>
        <p:spPr>
          <a:xfrm>
            <a:off x="7418484"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15</a:t>
            </a:r>
            <a:endParaRPr sz="800">
              <a:latin typeface="Space Grotesk"/>
              <a:ea typeface="Space Grotesk"/>
              <a:cs typeface="Space Grotesk"/>
              <a:sym typeface="Space Grotesk"/>
            </a:endParaRPr>
          </a:p>
        </p:txBody>
      </p:sp>
      <p:sp>
        <p:nvSpPr>
          <p:cNvPr id="887" name="Google Shape;887;p56"/>
          <p:cNvSpPr txBox="1"/>
          <p:nvPr/>
        </p:nvSpPr>
        <p:spPr>
          <a:xfrm>
            <a:off x="7815659"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16</a:t>
            </a:r>
            <a:endParaRPr sz="800">
              <a:latin typeface="Space Grotesk"/>
              <a:ea typeface="Space Grotesk"/>
              <a:cs typeface="Space Grotesk"/>
              <a:sym typeface="Space Grotesk"/>
            </a:endParaRPr>
          </a:p>
        </p:txBody>
      </p:sp>
      <p:sp>
        <p:nvSpPr>
          <p:cNvPr id="888" name="Google Shape;888;p56"/>
          <p:cNvSpPr txBox="1"/>
          <p:nvPr/>
        </p:nvSpPr>
        <p:spPr>
          <a:xfrm>
            <a:off x="8212834"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17</a:t>
            </a:r>
            <a:endParaRPr sz="800">
              <a:latin typeface="Space Grotesk"/>
              <a:ea typeface="Space Grotesk"/>
              <a:cs typeface="Space Grotesk"/>
              <a:sym typeface="Space Grotesk"/>
            </a:endParaRPr>
          </a:p>
        </p:txBody>
      </p:sp>
      <p:sp>
        <p:nvSpPr>
          <p:cNvPr id="889" name="Google Shape;889;p56"/>
          <p:cNvSpPr txBox="1"/>
          <p:nvPr/>
        </p:nvSpPr>
        <p:spPr>
          <a:xfrm>
            <a:off x="8605501"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18</a:t>
            </a:r>
            <a:endParaRPr sz="800">
              <a:latin typeface="Space Grotesk"/>
              <a:ea typeface="Space Grotesk"/>
              <a:cs typeface="Space Grotesk"/>
              <a:sym typeface="Space Grotesk"/>
            </a:endParaRPr>
          </a:p>
        </p:txBody>
      </p:sp>
      <p:sp>
        <p:nvSpPr>
          <p:cNvPr id="890" name="Google Shape;890;p56"/>
          <p:cNvSpPr txBox="1"/>
          <p:nvPr/>
        </p:nvSpPr>
        <p:spPr>
          <a:xfrm>
            <a:off x="2700506"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3</a:t>
            </a:r>
            <a:endParaRPr sz="800">
              <a:latin typeface="Space Grotesk"/>
              <a:ea typeface="Space Grotesk"/>
              <a:cs typeface="Space Grotesk"/>
              <a:sym typeface="Space Grotesk"/>
            </a:endParaRPr>
          </a:p>
        </p:txBody>
      </p:sp>
      <p:sp>
        <p:nvSpPr>
          <p:cNvPr id="891" name="Google Shape;891;p56"/>
          <p:cNvSpPr txBox="1"/>
          <p:nvPr>
            <p:ph idx="5" type="subTitle"/>
          </p:nvPr>
        </p:nvSpPr>
        <p:spPr>
          <a:xfrm>
            <a:off x="281600" y="3727130"/>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700"/>
              <a:buFont typeface="Space Grotesk"/>
              <a:buNone/>
              <a:defRPr sz="700">
                <a:latin typeface="Space Grotesk"/>
                <a:ea typeface="Space Grotesk"/>
                <a:cs typeface="Space Grotesk"/>
                <a:sym typeface="Space Grotesk"/>
              </a:defRPr>
            </a:lvl1pPr>
            <a:lvl2pPr lvl="1">
              <a:spcBef>
                <a:spcPts val="0"/>
              </a:spcBef>
              <a:spcAft>
                <a:spcPts val="0"/>
              </a:spcAft>
              <a:buSzPts val="700"/>
              <a:buNone/>
              <a:defRPr sz="700"/>
            </a:lvl2pPr>
            <a:lvl3pPr lvl="2">
              <a:spcBef>
                <a:spcPts val="0"/>
              </a:spcBef>
              <a:spcAft>
                <a:spcPts val="0"/>
              </a:spcAft>
              <a:buSzPts val="700"/>
              <a:buNone/>
              <a:defRPr sz="700"/>
            </a:lvl3pPr>
            <a:lvl4pPr lvl="3">
              <a:spcBef>
                <a:spcPts val="0"/>
              </a:spcBef>
              <a:spcAft>
                <a:spcPts val="0"/>
              </a:spcAft>
              <a:buSzPts val="700"/>
              <a:buNone/>
              <a:defRPr sz="700"/>
            </a:lvl4pPr>
            <a:lvl5pPr lvl="4">
              <a:spcBef>
                <a:spcPts val="0"/>
              </a:spcBef>
              <a:spcAft>
                <a:spcPts val="0"/>
              </a:spcAft>
              <a:buSzPts val="700"/>
              <a:buNone/>
              <a:defRPr sz="700"/>
            </a:lvl5pPr>
            <a:lvl6pPr lvl="5">
              <a:spcBef>
                <a:spcPts val="0"/>
              </a:spcBef>
              <a:spcAft>
                <a:spcPts val="0"/>
              </a:spcAft>
              <a:buSzPts val="700"/>
              <a:buNone/>
              <a:defRPr sz="700"/>
            </a:lvl6pPr>
            <a:lvl7pPr lvl="6">
              <a:spcBef>
                <a:spcPts val="0"/>
              </a:spcBef>
              <a:spcAft>
                <a:spcPts val="0"/>
              </a:spcAft>
              <a:buSzPts val="700"/>
              <a:buNone/>
              <a:defRPr sz="700"/>
            </a:lvl7pPr>
            <a:lvl8pPr lvl="7">
              <a:spcBef>
                <a:spcPts val="0"/>
              </a:spcBef>
              <a:spcAft>
                <a:spcPts val="0"/>
              </a:spcAft>
              <a:buSzPts val="700"/>
              <a:buNone/>
              <a:defRPr sz="700"/>
            </a:lvl8pPr>
            <a:lvl9pPr lvl="8">
              <a:spcBef>
                <a:spcPts val="0"/>
              </a:spcBef>
              <a:spcAft>
                <a:spcPts val="0"/>
              </a:spcAft>
              <a:buSzPts val="700"/>
              <a:buNone/>
              <a:defRPr sz="700"/>
            </a:lvl9pPr>
          </a:lstStyle>
          <a:p/>
        </p:txBody>
      </p:sp>
    </p:spTree>
  </p:cSld>
  <p:clrMapOvr>
    <a:masterClrMapping/>
  </p:clrMapOvr>
  <p:extLst>
    <p:ext uri="{DCECCB84-F9BA-43D5-87BE-67443E8EF086}">
      <p15:sldGuideLst>
        <p15:guide id="1" orient="horz" pos="1794">
          <p15:clr>
            <a:schemeClr val="accent4"/>
          </p15:clr>
        </p15:guide>
        <p15:guide id="2" orient="horz" pos="1902">
          <p15:clr>
            <a:schemeClr val="accent4"/>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and proposed engagement">
  <p:cSld name="Blank_1_1_1_1_1_1_1_2_2_1_1_1_1">
    <p:bg>
      <p:bgPr>
        <a:solidFill>
          <a:schemeClr val="lt1"/>
        </a:solidFill>
      </p:bgPr>
    </p:bg>
    <p:spTree>
      <p:nvGrpSpPr>
        <p:cNvPr id="892" name="Shape 892"/>
        <p:cNvGrpSpPr/>
        <p:nvPr/>
      </p:nvGrpSpPr>
      <p:grpSpPr>
        <a:xfrm>
          <a:off x="0" y="0"/>
          <a:ext cx="0" cy="0"/>
          <a:chOff x="0" y="0"/>
          <a:chExt cx="0" cy="0"/>
        </a:xfrm>
      </p:grpSpPr>
      <p:sp>
        <p:nvSpPr>
          <p:cNvPr id="893" name="Google Shape;893;p5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894" name="Google Shape;894;p57"/>
          <p:cNvSpPr txBox="1"/>
          <p:nvPr>
            <p:ph type="title"/>
          </p:nvPr>
        </p:nvSpPr>
        <p:spPr>
          <a:xfrm>
            <a:off x="220675" y="466350"/>
            <a:ext cx="73689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895" name="Google Shape;895;p57"/>
          <p:cNvGrpSpPr/>
          <p:nvPr/>
        </p:nvGrpSpPr>
        <p:grpSpPr>
          <a:xfrm>
            <a:off x="8663998" y="179528"/>
            <a:ext cx="202208" cy="201860"/>
            <a:chOff x="1294323" y="449402"/>
            <a:chExt cx="444608" cy="443844"/>
          </a:xfrm>
        </p:grpSpPr>
        <p:sp>
          <p:nvSpPr>
            <p:cNvPr id="896" name="Google Shape;896;p5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97" name="Google Shape;897;p5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98" name="Google Shape;898;p5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99" name="Google Shape;899;p5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00" name="Google Shape;900;p5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01" name="Google Shape;901;p5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902" name="Google Shape;902;p57"/>
          <p:cNvSpPr txBox="1"/>
          <p:nvPr/>
        </p:nvSpPr>
        <p:spPr>
          <a:xfrm>
            <a:off x="279972" y="4805548"/>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903" name="Google Shape;903;p57"/>
          <p:cNvSpPr txBox="1"/>
          <p:nvPr/>
        </p:nvSpPr>
        <p:spPr>
          <a:xfrm>
            <a:off x="7692425" y="856425"/>
            <a:ext cx="11670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SemiBold"/>
                <a:ea typeface="Space Grotesk SemiBold"/>
                <a:cs typeface="Space Grotesk SemiBold"/>
                <a:sym typeface="Space Grotesk SemiBold"/>
              </a:rPr>
              <a:t>Quarterly checkpoints</a:t>
            </a:r>
            <a:endParaRPr sz="800">
              <a:latin typeface="Space Grotesk SemiBold"/>
              <a:ea typeface="Space Grotesk SemiBold"/>
              <a:cs typeface="Space Grotesk SemiBold"/>
              <a:sym typeface="Space Grotesk SemiBold"/>
            </a:endParaRPr>
          </a:p>
        </p:txBody>
      </p:sp>
      <p:sp>
        <p:nvSpPr>
          <p:cNvPr id="904" name="Google Shape;904;p57"/>
          <p:cNvSpPr txBox="1"/>
          <p:nvPr>
            <p:ph idx="1" type="subTitle"/>
          </p:nvPr>
        </p:nvSpPr>
        <p:spPr>
          <a:xfrm>
            <a:off x="281600" y="3118786"/>
            <a:ext cx="1272300" cy="919500"/>
          </a:xfrm>
          <a:prstGeom prst="rect">
            <a:avLst/>
          </a:prstGeom>
          <a:noFill/>
          <a:ln>
            <a:noFill/>
          </a:ln>
        </p:spPr>
        <p:txBody>
          <a:bodyPr anchorCtr="0" anchor="t" bIns="0" lIns="0" spcFirstLastPara="1" rIns="0" wrap="square" tIns="0">
            <a:noAutofit/>
          </a:bodyPr>
          <a:lstStyle>
            <a:lvl1pPr lvl="0">
              <a:spcBef>
                <a:spcPts val="0"/>
              </a:spcBef>
              <a:spcAft>
                <a:spcPts val="0"/>
              </a:spcAft>
              <a:buSzPts val="1150"/>
              <a:buFont typeface="Space Grotesk Light"/>
              <a:buNone/>
              <a:defRPr sz="1150">
                <a:latin typeface="Space Grotesk Light"/>
                <a:ea typeface="Space Grotesk Light"/>
                <a:cs typeface="Space Grotesk Light"/>
                <a:sym typeface="Space Grotesk Light"/>
              </a:defRPr>
            </a:lvl1pPr>
            <a:lvl2pPr lvl="1">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905" name="Google Shape;905;p57"/>
          <p:cNvSpPr txBox="1"/>
          <p:nvPr>
            <p:ph idx="2" type="subTitle"/>
          </p:nvPr>
        </p:nvSpPr>
        <p:spPr>
          <a:xfrm>
            <a:off x="281600" y="2720750"/>
            <a:ext cx="1464300" cy="201900"/>
          </a:xfrm>
          <a:prstGeom prst="rect">
            <a:avLst/>
          </a:prstGeom>
          <a:noFill/>
          <a:ln>
            <a:noFill/>
          </a:ln>
        </p:spPr>
        <p:txBody>
          <a:bodyPr anchorCtr="0" anchor="t" bIns="0" lIns="0" spcFirstLastPara="1" rIns="0" wrap="square" tIns="0">
            <a:noAutofit/>
          </a:bodyPr>
          <a:lstStyle>
            <a:lvl1pPr lvl="0">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1pPr>
            <a:lvl2pPr lvl="1">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906" name="Google Shape;906;p57"/>
          <p:cNvSpPr txBox="1"/>
          <p:nvPr/>
        </p:nvSpPr>
        <p:spPr>
          <a:xfrm>
            <a:off x="2235822"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1</a:t>
            </a:r>
            <a:endParaRPr sz="800">
              <a:latin typeface="Space Grotesk"/>
              <a:ea typeface="Space Grotesk"/>
              <a:cs typeface="Space Grotesk"/>
              <a:sym typeface="Space Grotesk"/>
            </a:endParaRPr>
          </a:p>
        </p:txBody>
      </p:sp>
      <p:sp>
        <p:nvSpPr>
          <p:cNvPr id="907" name="Google Shape;907;p57"/>
          <p:cNvSpPr txBox="1"/>
          <p:nvPr/>
        </p:nvSpPr>
        <p:spPr>
          <a:xfrm>
            <a:off x="3235891"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2</a:t>
            </a:r>
            <a:endParaRPr sz="800">
              <a:latin typeface="Space Grotesk"/>
              <a:ea typeface="Space Grotesk"/>
              <a:cs typeface="Space Grotesk"/>
              <a:sym typeface="Space Grotesk"/>
            </a:endParaRPr>
          </a:p>
        </p:txBody>
      </p:sp>
      <p:sp>
        <p:nvSpPr>
          <p:cNvPr id="908" name="Google Shape;908;p57"/>
          <p:cNvSpPr txBox="1"/>
          <p:nvPr/>
        </p:nvSpPr>
        <p:spPr>
          <a:xfrm>
            <a:off x="4251817"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3</a:t>
            </a:r>
            <a:endParaRPr sz="800">
              <a:latin typeface="Space Grotesk"/>
              <a:ea typeface="Space Grotesk"/>
              <a:cs typeface="Space Grotesk"/>
              <a:sym typeface="Space Grotesk"/>
            </a:endParaRPr>
          </a:p>
        </p:txBody>
      </p:sp>
      <p:sp>
        <p:nvSpPr>
          <p:cNvPr id="909" name="Google Shape;909;p57"/>
          <p:cNvSpPr txBox="1"/>
          <p:nvPr/>
        </p:nvSpPr>
        <p:spPr>
          <a:xfrm>
            <a:off x="5762222"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4</a:t>
            </a:r>
            <a:endParaRPr sz="800">
              <a:latin typeface="Space Grotesk"/>
              <a:ea typeface="Space Grotesk"/>
              <a:cs typeface="Space Grotesk"/>
              <a:sym typeface="Space Grotesk"/>
            </a:endParaRPr>
          </a:p>
        </p:txBody>
      </p:sp>
      <p:sp>
        <p:nvSpPr>
          <p:cNvPr id="910" name="Google Shape;910;p57"/>
          <p:cNvSpPr txBox="1"/>
          <p:nvPr/>
        </p:nvSpPr>
        <p:spPr>
          <a:xfrm>
            <a:off x="6780215"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5</a:t>
            </a:r>
            <a:endParaRPr sz="800">
              <a:latin typeface="Space Grotesk"/>
              <a:ea typeface="Space Grotesk"/>
              <a:cs typeface="Space Grotesk"/>
              <a:sym typeface="Space Grotesk"/>
            </a:endParaRPr>
          </a:p>
        </p:txBody>
      </p:sp>
      <p:sp>
        <p:nvSpPr>
          <p:cNvPr id="911" name="Google Shape;911;p57"/>
          <p:cNvSpPr txBox="1"/>
          <p:nvPr/>
        </p:nvSpPr>
        <p:spPr>
          <a:xfrm>
            <a:off x="7768346" y="1271218"/>
            <a:ext cx="236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6+</a:t>
            </a:r>
            <a:endParaRPr sz="800">
              <a:latin typeface="Space Grotesk"/>
              <a:ea typeface="Space Grotesk"/>
              <a:cs typeface="Space Grotesk"/>
              <a:sym typeface="Space Grotesk"/>
            </a:endParaRPr>
          </a:p>
        </p:txBody>
      </p:sp>
      <p:sp>
        <p:nvSpPr>
          <p:cNvPr id="912" name="Google Shape;912;p57"/>
          <p:cNvSpPr txBox="1"/>
          <p:nvPr>
            <p:ph idx="3" type="subTitle"/>
          </p:nvPr>
        </p:nvSpPr>
        <p:spPr>
          <a:xfrm>
            <a:off x="281600" y="1266483"/>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13" name="Google Shape;913;p57"/>
          <p:cNvSpPr/>
          <p:nvPr/>
        </p:nvSpPr>
        <p:spPr>
          <a:xfrm>
            <a:off x="7498675" y="861150"/>
            <a:ext cx="123000" cy="123000"/>
          </a:xfrm>
          <a:prstGeom prst="diamond">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txBox="1"/>
          <p:nvPr>
            <p:ph idx="4" type="subTitle"/>
          </p:nvPr>
        </p:nvSpPr>
        <p:spPr>
          <a:xfrm>
            <a:off x="4996924" y="1271225"/>
            <a:ext cx="2991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15" name="Google Shape;915;p57"/>
          <p:cNvSpPr txBox="1"/>
          <p:nvPr>
            <p:ph idx="5" type="subTitle"/>
          </p:nvPr>
        </p:nvSpPr>
        <p:spPr>
          <a:xfrm>
            <a:off x="8533547" y="1271225"/>
            <a:ext cx="2991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800"/>
              <a:buFont typeface="Space Grotesk"/>
              <a:buNone/>
              <a:defRPr sz="800">
                <a:latin typeface="Space Grotesk"/>
                <a:ea typeface="Space Grotesk"/>
                <a:cs typeface="Space Grotesk"/>
                <a:sym typeface="Space Grotesk"/>
              </a:defRPr>
            </a:lvl2pPr>
            <a:lvl3pPr lvl="2">
              <a:spcBef>
                <a:spcPts val="0"/>
              </a:spcBef>
              <a:spcAft>
                <a:spcPts val="0"/>
              </a:spcAft>
              <a:buSzPts val="800"/>
              <a:buFont typeface="Space Grotesk"/>
              <a:buNone/>
              <a:defRPr sz="800">
                <a:latin typeface="Space Grotesk"/>
                <a:ea typeface="Space Grotesk"/>
                <a:cs typeface="Space Grotesk"/>
                <a:sym typeface="Space Grotesk"/>
              </a:defRPr>
            </a:lvl3pPr>
            <a:lvl4pPr lvl="3">
              <a:spcBef>
                <a:spcPts val="0"/>
              </a:spcBef>
              <a:spcAft>
                <a:spcPts val="0"/>
              </a:spcAft>
              <a:buSzPts val="800"/>
              <a:buFont typeface="Space Grotesk"/>
              <a:buNone/>
              <a:defRPr sz="800">
                <a:latin typeface="Space Grotesk"/>
                <a:ea typeface="Space Grotesk"/>
                <a:cs typeface="Space Grotesk"/>
                <a:sym typeface="Space Grotesk"/>
              </a:defRPr>
            </a:lvl4pPr>
            <a:lvl5pPr lvl="4">
              <a:spcBef>
                <a:spcPts val="0"/>
              </a:spcBef>
              <a:spcAft>
                <a:spcPts val="0"/>
              </a:spcAft>
              <a:buSzPts val="800"/>
              <a:buFont typeface="Space Grotesk"/>
              <a:buNone/>
              <a:defRPr sz="800">
                <a:latin typeface="Space Grotesk"/>
                <a:ea typeface="Space Grotesk"/>
                <a:cs typeface="Space Grotesk"/>
                <a:sym typeface="Space Grotesk"/>
              </a:defRPr>
            </a:lvl5pPr>
            <a:lvl6pPr lvl="5">
              <a:spcBef>
                <a:spcPts val="0"/>
              </a:spcBef>
              <a:spcAft>
                <a:spcPts val="0"/>
              </a:spcAft>
              <a:buSzPts val="800"/>
              <a:buFont typeface="Space Grotesk"/>
              <a:buNone/>
              <a:defRPr sz="800">
                <a:latin typeface="Space Grotesk"/>
                <a:ea typeface="Space Grotesk"/>
                <a:cs typeface="Space Grotesk"/>
                <a:sym typeface="Space Grotesk"/>
              </a:defRPr>
            </a:lvl6pPr>
            <a:lvl7pPr lvl="6">
              <a:spcBef>
                <a:spcPts val="0"/>
              </a:spcBef>
              <a:spcAft>
                <a:spcPts val="0"/>
              </a:spcAft>
              <a:buSzPts val="800"/>
              <a:buFont typeface="Space Grotesk"/>
              <a:buNone/>
              <a:defRPr sz="800">
                <a:latin typeface="Space Grotesk"/>
                <a:ea typeface="Space Grotesk"/>
                <a:cs typeface="Space Grotesk"/>
                <a:sym typeface="Space Grotesk"/>
              </a:defRPr>
            </a:lvl7pPr>
            <a:lvl8pPr lvl="7">
              <a:spcBef>
                <a:spcPts val="0"/>
              </a:spcBef>
              <a:spcAft>
                <a:spcPts val="0"/>
              </a:spcAft>
              <a:buSzPts val="800"/>
              <a:buFont typeface="Space Grotesk"/>
              <a:buNone/>
              <a:defRPr sz="800">
                <a:latin typeface="Space Grotesk"/>
                <a:ea typeface="Space Grotesk"/>
                <a:cs typeface="Space Grotesk"/>
                <a:sym typeface="Space Grotesk"/>
              </a:defRPr>
            </a:lvl8pPr>
            <a:lvl9pPr lvl="8">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16" name="Google Shape;916;p57"/>
          <p:cNvSpPr txBox="1"/>
          <p:nvPr>
            <p:ph idx="6" type="subTitle"/>
          </p:nvPr>
        </p:nvSpPr>
        <p:spPr>
          <a:xfrm>
            <a:off x="281600" y="1736654"/>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1pPr>
            <a:lvl2pPr lvl="1">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917" name="Google Shape;917;p57"/>
          <p:cNvSpPr txBox="1"/>
          <p:nvPr>
            <p:ph idx="7" type="subTitle"/>
          </p:nvPr>
        </p:nvSpPr>
        <p:spPr>
          <a:xfrm>
            <a:off x="281600" y="2026929"/>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1pPr>
            <a:lvl2pPr lvl="1">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grpSp>
        <p:nvGrpSpPr>
          <p:cNvPr id="918" name="Google Shape;918;p57"/>
          <p:cNvGrpSpPr/>
          <p:nvPr/>
        </p:nvGrpSpPr>
        <p:grpSpPr>
          <a:xfrm>
            <a:off x="1745220" y="1288050"/>
            <a:ext cx="6593155" cy="1063800"/>
            <a:chOff x="1745220" y="1288050"/>
            <a:chExt cx="6593155" cy="1063800"/>
          </a:xfrm>
        </p:grpSpPr>
        <p:cxnSp>
          <p:nvCxnSpPr>
            <p:cNvPr id="919" name="Google Shape;919;p57"/>
            <p:cNvCxnSpPr/>
            <p:nvPr/>
          </p:nvCxnSpPr>
          <p:spPr>
            <a:xfrm>
              <a:off x="2758498"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920" name="Google Shape;920;p57"/>
            <p:cNvCxnSpPr/>
            <p:nvPr/>
          </p:nvCxnSpPr>
          <p:spPr>
            <a:xfrm>
              <a:off x="3785298"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921" name="Google Shape;921;p57"/>
            <p:cNvCxnSpPr/>
            <p:nvPr/>
          </p:nvCxnSpPr>
          <p:spPr>
            <a:xfrm>
              <a:off x="4796224"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922" name="Google Shape;922;p57"/>
            <p:cNvCxnSpPr/>
            <p:nvPr/>
          </p:nvCxnSpPr>
          <p:spPr>
            <a:xfrm>
              <a:off x="5296124"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923" name="Google Shape;923;p57"/>
            <p:cNvCxnSpPr/>
            <p:nvPr/>
          </p:nvCxnSpPr>
          <p:spPr>
            <a:xfrm>
              <a:off x="6302324"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924" name="Google Shape;924;p57"/>
            <p:cNvCxnSpPr/>
            <p:nvPr/>
          </p:nvCxnSpPr>
          <p:spPr>
            <a:xfrm>
              <a:off x="7327450"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925" name="Google Shape;925;p57"/>
            <p:cNvCxnSpPr/>
            <p:nvPr/>
          </p:nvCxnSpPr>
          <p:spPr>
            <a:xfrm>
              <a:off x="8338375" y="1288050"/>
              <a:ext cx="0" cy="1063800"/>
            </a:xfrm>
            <a:prstGeom prst="straightConnector1">
              <a:avLst/>
            </a:prstGeom>
            <a:noFill/>
            <a:ln cap="flat" cmpd="sng" w="9525">
              <a:solidFill>
                <a:srgbClr val="EFEFEF"/>
              </a:solidFill>
              <a:prstDash val="solid"/>
              <a:round/>
              <a:headEnd len="med" w="med" type="none"/>
              <a:tailEnd len="med" w="med" type="none"/>
            </a:ln>
          </p:spPr>
        </p:cxnSp>
        <p:cxnSp>
          <p:nvCxnSpPr>
            <p:cNvPr id="926" name="Google Shape;926;p57"/>
            <p:cNvCxnSpPr/>
            <p:nvPr/>
          </p:nvCxnSpPr>
          <p:spPr>
            <a:xfrm>
              <a:off x="1745220" y="1288050"/>
              <a:ext cx="0" cy="1063800"/>
            </a:xfrm>
            <a:prstGeom prst="straightConnector1">
              <a:avLst/>
            </a:prstGeom>
            <a:noFill/>
            <a:ln cap="flat" cmpd="sng" w="9525">
              <a:solidFill>
                <a:srgbClr val="EFEFEF"/>
              </a:solidFill>
              <a:prstDash val="solid"/>
              <a:round/>
              <a:headEnd len="med" w="med" type="none"/>
              <a:tailEnd len="med" w="med" type="none"/>
            </a:ln>
          </p:spPr>
        </p:cxnSp>
      </p:grpSp>
      <p:sp>
        <p:nvSpPr>
          <p:cNvPr id="927" name="Google Shape;927;p57"/>
          <p:cNvSpPr txBox="1"/>
          <p:nvPr>
            <p:ph idx="8" type="subTitle"/>
          </p:nvPr>
        </p:nvSpPr>
        <p:spPr>
          <a:xfrm>
            <a:off x="2471925" y="2720750"/>
            <a:ext cx="1464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1pPr>
            <a:lvl2pPr lvl="1">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928" name="Google Shape;928;p57"/>
          <p:cNvSpPr txBox="1"/>
          <p:nvPr>
            <p:ph idx="9" type="subTitle"/>
          </p:nvPr>
        </p:nvSpPr>
        <p:spPr>
          <a:xfrm>
            <a:off x="4666975" y="2720750"/>
            <a:ext cx="16926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1pPr>
            <a:lvl2pPr lvl="1">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grpSp>
        <p:nvGrpSpPr>
          <p:cNvPr id="929" name="Google Shape;929;p57"/>
          <p:cNvGrpSpPr/>
          <p:nvPr/>
        </p:nvGrpSpPr>
        <p:grpSpPr>
          <a:xfrm>
            <a:off x="296950" y="1496450"/>
            <a:ext cx="8569325" cy="89900"/>
            <a:chOff x="296950" y="1496450"/>
            <a:chExt cx="8569325" cy="89900"/>
          </a:xfrm>
        </p:grpSpPr>
        <p:cxnSp>
          <p:nvCxnSpPr>
            <p:cNvPr id="930" name="Google Shape;930;p57"/>
            <p:cNvCxnSpPr/>
            <p:nvPr/>
          </p:nvCxnSpPr>
          <p:spPr>
            <a:xfrm>
              <a:off x="296950" y="1541075"/>
              <a:ext cx="8569200" cy="0"/>
            </a:xfrm>
            <a:prstGeom prst="straightConnector1">
              <a:avLst/>
            </a:prstGeom>
            <a:noFill/>
            <a:ln cap="flat" cmpd="sng" w="9525">
              <a:solidFill>
                <a:srgbClr val="000000"/>
              </a:solidFill>
              <a:prstDash val="solid"/>
              <a:round/>
              <a:headEnd len="med" w="med" type="none"/>
              <a:tailEnd len="med" w="med" type="none"/>
            </a:ln>
          </p:spPr>
        </p:cxnSp>
        <p:sp>
          <p:nvSpPr>
            <p:cNvPr id="931" name="Google Shape;931;p57"/>
            <p:cNvSpPr/>
            <p:nvPr/>
          </p:nvSpPr>
          <p:spPr>
            <a:xfrm>
              <a:off x="8818950" y="1496450"/>
              <a:ext cx="47325" cy="89900"/>
            </a:xfrm>
            <a:custGeom>
              <a:rect b="b" l="l" r="r" t="t"/>
              <a:pathLst>
                <a:path extrusionOk="0" h="3596" w="1893">
                  <a:moveTo>
                    <a:pt x="0" y="0"/>
                  </a:moveTo>
                  <a:lnTo>
                    <a:pt x="1893" y="1940"/>
                  </a:lnTo>
                  <a:lnTo>
                    <a:pt x="142" y="3596"/>
                  </a:lnTo>
                </a:path>
              </a:pathLst>
            </a:custGeom>
            <a:noFill/>
            <a:ln cap="flat" cmpd="sng" w="9525">
              <a:solidFill>
                <a:srgbClr val="000000"/>
              </a:solidFill>
              <a:prstDash val="solid"/>
              <a:round/>
              <a:headEnd len="med" w="med" type="none"/>
              <a:tailEnd len="med" w="med" type="none"/>
            </a:ln>
          </p:spPr>
        </p:sp>
      </p:grpSp>
      <p:sp>
        <p:nvSpPr>
          <p:cNvPr id="932" name="Google Shape;932;p57"/>
          <p:cNvSpPr txBox="1"/>
          <p:nvPr>
            <p:ph idx="13" type="body"/>
          </p:nvPr>
        </p:nvSpPr>
        <p:spPr>
          <a:xfrm>
            <a:off x="4666975" y="3112550"/>
            <a:ext cx="1992600" cy="10356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
        <p:nvSpPr>
          <p:cNvPr id="933" name="Google Shape;933;p57"/>
          <p:cNvSpPr txBox="1"/>
          <p:nvPr>
            <p:ph idx="14" type="body"/>
          </p:nvPr>
        </p:nvSpPr>
        <p:spPr>
          <a:xfrm>
            <a:off x="2474825" y="3112550"/>
            <a:ext cx="1992600" cy="1035600"/>
          </a:xfrm>
          <a:prstGeom prst="rect">
            <a:avLst/>
          </a:prstGeom>
          <a:noFill/>
          <a:ln>
            <a:noFill/>
          </a:ln>
        </p:spPr>
        <p:txBody>
          <a:bodyPr anchorCtr="0" anchor="t" bIns="0" lIns="0" spcFirstLastPara="1" rIns="0" wrap="square" tIns="0">
            <a:noAutofit/>
          </a:bodyPr>
          <a:lstStyle>
            <a:lvl1pPr indent="-273050" lvl="0" marL="457200">
              <a:spcBef>
                <a:spcPts val="0"/>
              </a:spcBef>
              <a:spcAft>
                <a:spcPts val="0"/>
              </a:spcAft>
              <a:buSzPts val="700"/>
              <a:buFont typeface="Space Grotesk"/>
              <a:buChar char="－"/>
              <a:defRPr sz="700">
                <a:latin typeface="Space Grotesk"/>
                <a:ea typeface="Space Grotesk"/>
                <a:cs typeface="Space Grotesk"/>
                <a:sym typeface="Space Grotesk"/>
              </a:defRPr>
            </a:lvl1pPr>
            <a:lvl2pPr indent="-273050" lvl="1" marL="914400">
              <a:spcBef>
                <a:spcPts val="0"/>
              </a:spcBef>
              <a:spcAft>
                <a:spcPts val="0"/>
              </a:spcAft>
              <a:buSzPts val="700"/>
              <a:buFont typeface="Space Grotesk"/>
              <a:buChar char="○"/>
              <a:defRPr sz="700">
                <a:latin typeface="Space Grotesk"/>
                <a:ea typeface="Space Grotesk"/>
                <a:cs typeface="Space Grotesk"/>
                <a:sym typeface="Space Grotesk"/>
              </a:defRPr>
            </a:lvl2pPr>
            <a:lvl3pPr indent="-273050" lvl="2" marL="1371600">
              <a:spcBef>
                <a:spcPts val="0"/>
              </a:spcBef>
              <a:spcAft>
                <a:spcPts val="0"/>
              </a:spcAft>
              <a:buSzPts val="700"/>
              <a:buFont typeface="Space Grotesk"/>
              <a:buChar char="－"/>
              <a:defRPr sz="700">
                <a:latin typeface="Space Grotesk"/>
                <a:ea typeface="Space Grotesk"/>
                <a:cs typeface="Space Grotesk"/>
                <a:sym typeface="Space Grotesk"/>
              </a:defRPr>
            </a:lvl3pPr>
            <a:lvl4pPr indent="-273050" lvl="3" marL="1828800">
              <a:spcBef>
                <a:spcPts val="0"/>
              </a:spcBef>
              <a:spcAft>
                <a:spcPts val="0"/>
              </a:spcAft>
              <a:buSzPts val="700"/>
              <a:buFont typeface="Space Grotesk"/>
              <a:buChar char="●"/>
              <a:defRPr sz="700">
                <a:latin typeface="Space Grotesk"/>
                <a:ea typeface="Space Grotesk"/>
                <a:cs typeface="Space Grotesk"/>
                <a:sym typeface="Space Grotesk"/>
              </a:defRPr>
            </a:lvl4pPr>
            <a:lvl5pPr indent="-273050" lvl="4" marL="2286000">
              <a:spcBef>
                <a:spcPts val="0"/>
              </a:spcBef>
              <a:spcAft>
                <a:spcPts val="0"/>
              </a:spcAft>
              <a:buSzPts val="700"/>
              <a:buFont typeface="Space Grotesk"/>
              <a:buChar char="○"/>
              <a:defRPr sz="700">
                <a:latin typeface="Space Grotesk"/>
                <a:ea typeface="Space Grotesk"/>
                <a:cs typeface="Space Grotesk"/>
                <a:sym typeface="Space Grotesk"/>
              </a:defRPr>
            </a:lvl5pPr>
            <a:lvl6pPr indent="-273050" lvl="5" marL="2743200">
              <a:spcBef>
                <a:spcPts val="0"/>
              </a:spcBef>
              <a:spcAft>
                <a:spcPts val="0"/>
              </a:spcAft>
              <a:buSzPts val="700"/>
              <a:buFont typeface="Space Grotesk"/>
              <a:buChar char="■"/>
              <a:defRPr sz="700">
                <a:latin typeface="Space Grotesk"/>
                <a:ea typeface="Space Grotesk"/>
                <a:cs typeface="Space Grotesk"/>
                <a:sym typeface="Space Grotesk"/>
              </a:defRPr>
            </a:lvl6pPr>
            <a:lvl7pPr indent="-273050" lvl="6" marL="3200400">
              <a:spcBef>
                <a:spcPts val="0"/>
              </a:spcBef>
              <a:spcAft>
                <a:spcPts val="0"/>
              </a:spcAft>
              <a:buSzPts val="700"/>
              <a:buFont typeface="Space Grotesk"/>
              <a:buChar char="●"/>
              <a:defRPr sz="700">
                <a:latin typeface="Space Grotesk"/>
                <a:ea typeface="Space Grotesk"/>
                <a:cs typeface="Space Grotesk"/>
                <a:sym typeface="Space Grotesk"/>
              </a:defRPr>
            </a:lvl7pPr>
            <a:lvl8pPr indent="-273050" lvl="7" marL="3657600">
              <a:spcBef>
                <a:spcPts val="0"/>
              </a:spcBef>
              <a:spcAft>
                <a:spcPts val="0"/>
              </a:spcAft>
              <a:buSzPts val="700"/>
              <a:buFont typeface="Space Grotesk"/>
              <a:buChar char="○"/>
              <a:defRPr sz="700">
                <a:latin typeface="Space Grotesk"/>
                <a:ea typeface="Space Grotesk"/>
                <a:cs typeface="Space Grotesk"/>
                <a:sym typeface="Space Grotesk"/>
              </a:defRPr>
            </a:lvl8pPr>
            <a:lvl9pPr indent="-273050" lvl="8" marL="4114800">
              <a:spcBef>
                <a:spcPts val="0"/>
              </a:spcBef>
              <a:spcAft>
                <a:spcPts val="0"/>
              </a:spcAft>
              <a:buSzPts val="700"/>
              <a:buFont typeface="Space Grotesk"/>
              <a:buChar char="■"/>
              <a:defRPr sz="700">
                <a:latin typeface="Space Grotesk"/>
                <a:ea typeface="Space Grotesk"/>
                <a:cs typeface="Space Grotesk"/>
                <a:sym typeface="Space Grotesk"/>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posed timeline">
  <p:cSld name="Blank_1_1_1_1_1_1_1_2_2_1_1_1_1_1">
    <p:bg>
      <p:bgPr>
        <a:solidFill>
          <a:schemeClr val="lt1"/>
        </a:solidFill>
      </p:bgPr>
    </p:bg>
    <p:spTree>
      <p:nvGrpSpPr>
        <p:cNvPr id="934" name="Shape 934"/>
        <p:cNvGrpSpPr/>
        <p:nvPr/>
      </p:nvGrpSpPr>
      <p:grpSpPr>
        <a:xfrm>
          <a:off x="0" y="0"/>
          <a:ext cx="0" cy="0"/>
          <a:chOff x="0" y="0"/>
          <a:chExt cx="0" cy="0"/>
        </a:xfrm>
      </p:grpSpPr>
      <p:sp>
        <p:nvSpPr>
          <p:cNvPr id="935" name="Google Shape;935;p5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936" name="Google Shape;936;p58"/>
          <p:cNvSpPr txBox="1"/>
          <p:nvPr>
            <p:ph type="title"/>
          </p:nvPr>
        </p:nvSpPr>
        <p:spPr>
          <a:xfrm>
            <a:off x="220675" y="466350"/>
            <a:ext cx="73689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937" name="Google Shape;937;p58"/>
          <p:cNvGrpSpPr/>
          <p:nvPr/>
        </p:nvGrpSpPr>
        <p:grpSpPr>
          <a:xfrm>
            <a:off x="8663998" y="179528"/>
            <a:ext cx="202208" cy="201860"/>
            <a:chOff x="1294323" y="449402"/>
            <a:chExt cx="444608" cy="443844"/>
          </a:xfrm>
        </p:grpSpPr>
        <p:sp>
          <p:nvSpPr>
            <p:cNvPr id="938" name="Google Shape;938;p5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39" name="Google Shape;939;p5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40" name="Google Shape;940;p5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41" name="Google Shape;941;p5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42" name="Google Shape;942;p5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43" name="Google Shape;943;p5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944" name="Google Shape;944;p58"/>
          <p:cNvSpPr txBox="1"/>
          <p:nvPr/>
        </p:nvSpPr>
        <p:spPr>
          <a:xfrm>
            <a:off x="279972" y="4805548"/>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945" name="Google Shape;945;p58"/>
          <p:cNvSpPr txBox="1"/>
          <p:nvPr/>
        </p:nvSpPr>
        <p:spPr>
          <a:xfrm>
            <a:off x="282850" y="1971202"/>
            <a:ext cx="11670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Space Grotesk"/>
                <a:ea typeface="Space Grotesk"/>
                <a:cs typeface="Space Grotesk"/>
                <a:sym typeface="Space Grotesk"/>
              </a:rPr>
              <a:t>Month</a:t>
            </a:r>
            <a:endParaRPr sz="800">
              <a:latin typeface="Space Grotesk"/>
              <a:ea typeface="Space Grotesk"/>
              <a:cs typeface="Space Grotesk"/>
              <a:sym typeface="Space Grotesk"/>
            </a:endParaRPr>
          </a:p>
        </p:txBody>
      </p:sp>
      <p:sp>
        <p:nvSpPr>
          <p:cNvPr id="946" name="Google Shape;946;p58"/>
          <p:cNvSpPr txBox="1"/>
          <p:nvPr>
            <p:ph idx="1" type="subTitle"/>
          </p:nvPr>
        </p:nvSpPr>
        <p:spPr>
          <a:xfrm>
            <a:off x="1745225"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47" name="Google Shape;947;p58"/>
          <p:cNvSpPr txBox="1"/>
          <p:nvPr>
            <p:ph idx="2" type="subTitle"/>
          </p:nvPr>
        </p:nvSpPr>
        <p:spPr>
          <a:xfrm>
            <a:off x="281600" y="2441381"/>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1pPr>
            <a:lvl2pPr lvl="1">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948" name="Google Shape;948;p58"/>
          <p:cNvSpPr txBox="1"/>
          <p:nvPr>
            <p:ph idx="3" type="subTitle"/>
          </p:nvPr>
        </p:nvSpPr>
        <p:spPr>
          <a:xfrm>
            <a:off x="281600" y="2731656"/>
            <a:ext cx="1272300" cy="1230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1pPr>
            <a:lvl2pPr lvl="1">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cxnSp>
        <p:nvCxnSpPr>
          <p:cNvPr id="949" name="Google Shape;949;p58"/>
          <p:cNvCxnSpPr/>
          <p:nvPr/>
        </p:nvCxnSpPr>
        <p:spPr>
          <a:xfrm>
            <a:off x="2933827"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950" name="Google Shape;950;p58"/>
          <p:cNvCxnSpPr/>
          <p:nvPr/>
        </p:nvCxnSpPr>
        <p:spPr>
          <a:xfrm>
            <a:off x="4112877"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951" name="Google Shape;951;p58"/>
          <p:cNvCxnSpPr/>
          <p:nvPr/>
        </p:nvCxnSpPr>
        <p:spPr>
          <a:xfrm>
            <a:off x="5300858"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952" name="Google Shape;952;p58"/>
          <p:cNvCxnSpPr/>
          <p:nvPr/>
        </p:nvCxnSpPr>
        <p:spPr>
          <a:xfrm>
            <a:off x="6486876"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953" name="Google Shape;953;p58"/>
          <p:cNvCxnSpPr/>
          <p:nvPr/>
        </p:nvCxnSpPr>
        <p:spPr>
          <a:xfrm>
            <a:off x="7672875"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954" name="Google Shape;954;p58"/>
          <p:cNvCxnSpPr/>
          <p:nvPr/>
        </p:nvCxnSpPr>
        <p:spPr>
          <a:xfrm>
            <a:off x="8861150" y="1992775"/>
            <a:ext cx="0" cy="1291200"/>
          </a:xfrm>
          <a:prstGeom prst="straightConnector1">
            <a:avLst/>
          </a:prstGeom>
          <a:noFill/>
          <a:ln cap="flat" cmpd="sng" w="9525">
            <a:solidFill>
              <a:srgbClr val="EFEFEF"/>
            </a:solidFill>
            <a:prstDash val="solid"/>
            <a:round/>
            <a:headEnd len="med" w="med" type="none"/>
            <a:tailEnd len="med" w="med" type="none"/>
          </a:ln>
        </p:spPr>
      </p:cxnSp>
      <p:cxnSp>
        <p:nvCxnSpPr>
          <p:cNvPr id="955" name="Google Shape;955;p58"/>
          <p:cNvCxnSpPr/>
          <p:nvPr/>
        </p:nvCxnSpPr>
        <p:spPr>
          <a:xfrm>
            <a:off x="1745225" y="1992775"/>
            <a:ext cx="0" cy="1291200"/>
          </a:xfrm>
          <a:prstGeom prst="straightConnector1">
            <a:avLst/>
          </a:prstGeom>
          <a:noFill/>
          <a:ln cap="flat" cmpd="sng" w="9525">
            <a:solidFill>
              <a:srgbClr val="EFEFEF"/>
            </a:solidFill>
            <a:prstDash val="solid"/>
            <a:round/>
            <a:headEnd len="med" w="med" type="none"/>
            <a:tailEnd len="med" w="med" type="none"/>
          </a:ln>
        </p:spPr>
      </p:cxnSp>
      <p:grpSp>
        <p:nvGrpSpPr>
          <p:cNvPr id="956" name="Google Shape;956;p58"/>
          <p:cNvGrpSpPr/>
          <p:nvPr/>
        </p:nvGrpSpPr>
        <p:grpSpPr>
          <a:xfrm>
            <a:off x="296950" y="2201177"/>
            <a:ext cx="8569325" cy="89900"/>
            <a:chOff x="296950" y="1496450"/>
            <a:chExt cx="8569325" cy="89900"/>
          </a:xfrm>
        </p:grpSpPr>
        <p:cxnSp>
          <p:nvCxnSpPr>
            <p:cNvPr id="957" name="Google Shape;957;p58"/>
            <p:cNvCxnSpPr/>
            <p:nvPr/>
          </p:nvCxnSpPr>
          <p:spPr>
            <a:xfrm>
              <a:off x="296950" y="1541075"/>
              <a:ext cx="8569200" cy="0"/>
            </a:xfrm>
            <a:prstGeom prst="straightConnector1">
              <a:avLst/>
            </a:prstGeom>
            <a:noFill/>
            <a:ln cap="flat" cmpd="sng" w="9525">
              <a:solidFill>
                <a:srgbClr val="000000"/>
              </a:solidFill>
              <a:prstDash val="solid"/>
              <a:round/>
              <a:headEnd len="med" w="med" type="none"/>
              <a:tailEnd len="med" w="med" type="none"/>
            </a:ln>
          </p:spPr>
        </p:cxnSp>
        <p:sp>
          <p:nvSpPr>
            <p:cNvPr id="958" name="Google Shape;958;p58"/>
            <p:cNvSpPr/>
            <p:nvPr/>
          </p:nvSpPr>
          <p:spPr>
            <a:xfrm>
              <a:off x="8818950" y="1496450"/>
              <a:ext cx="47325" cy="89900"/>
            </a:xfrm>
            <a:custGeom>
              <a:rect b="b" l="l" r="r" t="t"/>
              <a:pathLst>
                <a:path extrusionOk="0" h="3596" w="1893">
                  <a:moveTo>
                    <a:pt x="0" y="0"/>
                  </a:moveTo>
                  <a:lnTo>
                    <a:pt x="1893" y="1940"/>
                  </a:lnTo>
                  <a:lnTo>
                    <a:pt x="142" y="3596"/>
                  </a:lnTo>
                </a:path>
              </a:pathLst>
            </a:custGeom>
            <a:noFill/>
            <a:ln cap="flat" cmpd="sng" w="9525">
              <a:solidFill>
                <a:srgbClr val="000000"/>
              </a:solidFill>
              <a:prstDash val="solid"/>
              <a:round/>
              <a:headEnd len="med" w="med" type="none"/>
              <a:tailEnd len="med" w="med" type="none"/>
            </a:ln>
          </p:spPr>
        </p:sp>
      </p:grpSp>
      <p:sp>
        <p:nvSpPr>
          <p:cNvPr id="959" name="Google Shape;959;p58"/>
          <p:cNvSpPr txBox="1"/>
          <p:nvPr>
            <p:ph idx="4" type="subTitle"/>
          </p:nvPr>
        </p:nvSpPr>
        <p:spPr>
          <a:xfrm>
            <a:off x="2928738"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60" name="Google Shape;960;p58"/>
          <p:cNvSpPr txBox="1"/>
          <p:nvPr>
            <p:ph idx="5" type="subTitle"/>
          </p:nvPr>
        </p:nvSpPr>
        <p:spPr>
          <a:xfrm>
            <a:off x="4116038"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61" name="Google Shape;961;p58"/>
          <p:cNvSpPr txBox="1"/>
          <p:nvPr>
            <p:ph idx="6" type="subTitle"/>
          </p:nvPr>
        </p:nvSpPr>
        <p:spPr>
          <a:xfrm>
            <a:off x="5300800"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62" name="Google Shape;962;p58"/>
          <p:cNvSpPr txBox="1"/>
          <p:nvPr>
            <p:ph idx="7" type="subTitle"/>
          </p:nvPr>
        </p:nvSpPr>
        <p:spPr>
          <a:xfrm>
            <a:off x="6488600"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63" name="Google Shape;963;p58"/>
          <p:cNvSpPr txBox="1"/>
          <p:nvPr>
            <p:ph idx="8" type="subTitle"/>
          </p:nvPr>
        </p:nvSpPr>
        <p:spPr>
          <a:xfrm>
            <a:off x="7672850" y="1988061"/>
            <a:ext cx="1188600" cy="123000"/>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800"/>
              <a:buFont typeface="Space Grotesk"/>
              <a:buNone/>
              <a:defRPr sz="800">
                <a:latin typeface="Space Grotesk"/>
                <a:ea typeface="Space Grotesk"/>
                <a:cs typeface="Space Grotesk"/>
                <a:sym typeface="Space Grotesk"/>
              </a:defRPr>
            </a:lvl1pPr>
            <a:lvl2pPr lvl="1" algn="ctr">
              <a:spcBef>
                <a:spcPts val="0"/>
              </a:spcBef>
              <a:spcAft>
                <a:spcPts val="0"/>
              </a:spcAft>
              <a:buSzPts val="800"/>
              <a:buFont typeface="Space Grotesk"/>
              <a:buNone/>
              <a:defRPr sz="800">
                <a:latin typeface="Space Grotesk"/>
                <a:ea typeface="Space Grotesk"/>
                <a:cs typeface="Space Grotesk"/>
                <a:sym typeface="Space Grotesk"/>
              </a:defRPr>
            </a:lvl2pPr>
            <a:lvl3pPr lvl="2" algn="ctr">
              <a:spcBef>
                <a:spcPts val="0"/>
              </a:spcBef>
              <a:spcAft>
                <a:spcPts val="0"/>
              </a:spcAft>
              <a:buSzPts val="800"/>
              <a:buFont typeface="Space Grotesk"/>
              <a:buNone/>
              <a:defRPr sz="800">
                <a:latin typeface="Space Grotesk"/>
                <a:ea typeface="Space Grotesk"/>
                <a:cs typeface="Space Grotesk"/>
                <a:sym typeface="Space Grotesk"/>
              </a:defRPr>
            </a:lvl3pPr>
            <a:lvl4pPr lvl="3" algn="ctr">
              <a:spcBef>
                <a:spcPts val="0"/>
              </a:spcBef>
              <a:spcAft>
                <a:spcPts val="0"/>
              </a:spcAft>
              <a:buSzPts val="800"/>
              <a:buFont typeface="Space Grotesk"/>
              <a:buNone/>
              <a:defRPr sz="800">
                <a:latin typeface="Space Grotesk"/>
                <a:ea typeface="Space Grotesk"/>
                <a:cs typeface="Space Grotesk"/>
                <a:sym typeface="Space Grotesk"/>
              </a:defRPr>
            </a:lvl4pPr>
            <a:lvl5pPr lvl="4" algn="ctr">
              <a:spcBef>
                <a:spcPts val="0"/>
              </a:spcBef>
              <a:spcAft>
                <a:spcPts val="0"/>
              </a:spcAft>
              <a:buSzPts val="800"/>
              <a:buFont typeface="Space Grotesk"/>
              <a:buNone/>
              <a:defRPr sz="800">
                <a:latin typeface="Space Grotesk"/>
                <a:ea typeface="Space Grotesk"/>
                <a:cs typeface="Space Grotesk"/>
                <a:sym typeface="Space Grotesk"/>
              </a:defRPr>
            </a:lvl5pPr>
            <a:lvl6pPr lvl="5" algn="ctr">
              <a:spcBef>
                <a:spcPts val="0"/>
              </a:spcBef>
              <a:spcAft>
                <a:spcPts val="0"/>
              </a:spcAft>
              <a:buSzPts val="800"/>
              <a:buFont typeface="Space Grotesk"/>
              <a:buNone/>
              <a:defRPr sz="800">
                <a:latin typeface="Space Grotesk"/>
                <a:ea typeface="Space Grotesk"/>
                <a:cs typeface="Space Grotesk"/>
                <a:sym typeface="Space Grotesk"/>
              </a:defRPr>
            </a:lvl6pPr>
            <a:lvl7pPr lvl="6" algn="ctr">
              <a:spcBef>
                <a:spcPts val="0"/>
              </a:spcBef>
              <a:spcAft>
                <a:spcPts val="0"/>
              </a:spcAft>
              <a:buSzPts val="800"/>
              <a:buFont typeface="Space Grotesk"/>
              <a:buNone/>
              <a:defRPr sz="800">
                <a:latin typeface="Space Grotesk"/>
                <a:ea typeface="Space Grotesk"/>
                <a:cs typeface="Space Grotesk"/>
                <a:sym typeface="Space Grotesk"/>
              </a:defRPr>
            </a:lvl7pPr>
            <a:lvl8pPr lvl="7" algn="ctr">
              <a:spcBef>
                <a:spcPts val="0"/>
              </a:spcBef>
              <a:spcAft>
                <a:spcPts val="0"/>
              </a:spcAft>
              <a:buSzPts val="800"/>
              <a:buFont typeface="Space Grotesk"/>
              <a:buNone/>
              <a:defRPr sz="800">
                <a:latin typeface="Space Grotesk"/>
                <a:ea typeface="Space Grotesk"/>
                <a:cs typeface="Space Grotesk"/>
                <a:sym typeface="Space Grotesk"/>
              </a:defRPr>
            </a:lvl8pPr>
            <a:lvl9pPr lvl="8" algn="ctr">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st breakdown">
  <p:cSld name="Blank_1_1_1_1_1_1_1_2_2_2">
    <p:bg>
      <p:bgPr>
        <a:solidFill>
          <a:schemeClr val="lt1"/>
        </a:solidFill>
      </p:bgPr>
    </p:bg>
    <p:spTree>
      <p:nvGrpSpPr>
        <p:cNvPr id="964" name="Shape 964"/>
        <p:cNvGrpSpPr/>
        <p:nvPr/>
      </p:nvGrpSpPr>
      <p:grpSpPr>
        <a:xfrm>
          <a:off x="0" y="0"/>
          <a:ext cx="0" cy="0"/>
          <a:chOff x="0" y="0"/>
          <a:chExt cx="0" cy="0"/>
        </a:xfrm>
      </p:grpSpPr>
      <p:sp>
        <p:nvSpPr>
          <p:cNvPr id="965" name="Google Shape;965;p59"/>
          <p:cNvSpPr/>
          <p:nvPr/>
        </p:nvSpPr>
        <p:spPr>
          <a:xfrm>
            <a:off x="0" y="4149825"/>
            <a:ext cx="9144000" cy="993600"/>
          </a:xfrm>
          <a:prstGeom prst="rect">
            <a:avLst/>
          </a:prstGeom>
          <a:solidFill>
            <a:srgbClr val="F1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9"/>
          <p:cNvSpPr txBox="1"/>
          <p:nvPr>
            <p:ph type="title"/>
          </p:nvPr>
        </p:nvSpPr>
        <p:spPr>
          <a:xfrm>
            <a:off x="220675" y="466350"/>
            <a:ext cx="2256300" cy="815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967" name="Google Shape;967;p5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968" name="Google Shape;968;p59"/>
          <p:cNvSpPr txBox="1"/>
          <p:nvPr>
            <p:ph idx="1" type="subTitle"/>
          </p:nvPr>
        </p:nvSpPr>
        <p:spPr>
          <a:xfrm>
            <a:off x="282850" y="12158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grpSp>
        <p:nvGrpSpPr>
          <p:cNvPr id="969" name="Google Shape;969;p59"/>
          <p:cNvGrpSpPr/>
          <p:nvPr/>
        </p:nvGrpSpPr>
        <p:grpSpPr>
          <a:xfrm>
            <a:off x="8663998" y="179528"/>
            <a:ext cx="202208" cy="201860"/>
            <a:chOff x="1294323" y="449402"/>
            <a:chExt cx="444608" cy="443844"/>
          </a:xfrm>
        </p:grpSpPr>
        <p:sp>
          <p:nvSpPr>
            <p:cNvPr id="970" name="Google Shape;970;p5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71" name="Google Shape;971;p5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72" name="Google Shape;972;p5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73" name="Google Shape;973;p5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74" name="Google Shape;974;p5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975" name="Google Shape;975;p5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976" name="Google Shape;976;p5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977" name="Google Shape;977;p59"/>
          <p:cNvSpPr txBox="1"/>
          <p:nvPr>
            <p:ph idx="2" type="subTitle"/>
          </p:nvPr>
        </p:nvSpPr>
        <p:spPr>
          <a:xfrm>
            <a:off x="282850" y="13199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78" name="Google Shape;978;p59"/>
          <p:cNvSpPr txBox="1"/>
          <p:nvPr>
            <p:ph idx="3" type="subTitle"/>
          </p:nvPr>
        </p:nvSpPr>
        <p:spPr>
          <a:xfrm>
            <a:off x="282850" y="18694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79" name="Google Shape;979;p59"/>
          <p:cNvSpPr txBox="1"/>
          <p:nvPr>
            <p:ph idx="4" type="subTitle"/>
          </p:nvPr>
        </p:nvSpPr>
        <p:spPr>
          <a:xfrm>
            <a:off x="282850" y="31329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9pPr>
          </a:lstStyle>
          <a:p/>
        </p:txBody>
      </p:sp>
      <p:sp>
        <p:nvSpPr>
          <p:cNvPr id="980" name="Google Shape;980;p59"/>
          <p:cNvSpPr txBox="1"/>
          <p:nvPr/>
        </p:nvSpPr>
        <p:spPr>
          <a:xfrm>
            <a:off x="282850" y="4343825"/>
            <a:ext cx="540300" cy="2832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lang="en" sz="800">
                <a:latin typeface="Space Grotesk"/>
                <a:ea typeface="Space Grotesk"/>
                <a:cs typeface="Space Grotesk"/>
                <a:sym typeface="Space Grotesk"/>
              </a:rPr>
              <a:t>US</a:t>
            </a:r>
            <a:endParaRPr sz="800">
              <a:latin typeface="Space Grotesk"/>
              <a:ea typeface="Space Grotesk"/>
              <a:cs typeface="Space Grotesk"/>
              <a:sym typeface="Space Grotesk"/>
            </a:endParaRPr>
          </a:p>
          <a:p>
            <a:pPr indent="0" lvl="0" marL="0" rtl="0" algn="l">
              <a:lnSpc>
                <a:spcPct val="130000"/>
              </a:lnSpc>
              <a:spcBef>
                <a:spcPts val="0"/>
              </a:spcBef>
              <a:spcAft>
                <a:spcPts val="0"/>
              </a:spcAft>
              <a:buNone/>
            </a:pPr>
            <a:r>
              <a:rPr lang="en" sz="800">
                <a:latin typeface="Space Grotesk"/>
                <a:ea typeface="Space Grotesk"/>
                <a:cs typeface="Space Grotesk"/>
                <a:sym typeface="Space Grotesk"/>
              </a:rPr>
              <a:t>Costa Rica</a:t>
            </a:r>
            <a:endParaRPr sz="800">
              <a:latin typeface="Space Grotesk"/>
              <a:ea typeface="Space Grotesk"/>
              <a:cs typeface="Space Grotesk"/>
              <a:sym typeface="Space Grotesk"/>
            </a:endParaRPr>
          </a:p>
        </p:txBody>
      </p:sp>
      <p:sp>
        <p:nvSpPr>
          <p:cNvPr id="981" name="Google Shape;981;p59"/>
          <p:cNvSpPr txBox="1"/>
          <p:nvPr>
            <p:ph idx="5" type="title"/>
          </p:nvPr>
        </p:nvSpPr>
        <p:spPr>
          <a:xfrm>
            <a:off x="1022075" y="4343825"/>
            <a:ext cx="722100" cy="320100"/>
          </a:xfrm>
          <a:prstGeom prst="rect">
            <a:avLst/>
          </a:prstGeom>
          <a:noFill/>
          <a:ln>
            <a:noFill/>
          </a:ln>
        </p:spPr>
        <p:txBody>
          <a:bodyPr anchorCtr="0" anchor="t" bIns="0" lIns="0" spcFirstLastPara="1" rIns="0" wrap="square" tIns="0">
            <a:noAutofit/>
          </a:bodyPr>
          <a:lstStyle>
            <a:lvl1pPr lvl="0">
              <a:lnSpc>
                <a:spcPct val="130000"/>
              </a:lnSpc>
              <a:spcBef>
                <a:spcPts val="0"/>
              </a:spcBef>
              <a:spcAft>
                <a:spcPts val="0"/>
              </a:spcAft>
              <a:buSzPts val="800"/>
              <a:buFont typeface="Space Grotesk"/>
              <a:buNone/>
              <a:defRPr sz="800">
                <a:latin typeface="Space Grotesk"/>
                <a:ea typeface="Space Grotesk"/>
                <a:cs typeface="Space Grotesk"/>
                <a:sym typeface="Space Grotesk"/>
              </a:defRPr>
            </a:lvl1pPr>
            <a:lvl2pPr lvl="1">
              <a:lnSpc>
                <a:spcPct val="130000"/>
              </a:lnSpc>
              <a:spcBef>
                <a:spcPts val="0"/>
              </a:spcBef>
              <a:spcAft>
                <a:spcPts val="0"/>
              </a:spcAft>
              <a:buSzPts val="1400"/>
              <a:buNone/>
              <a:defRPr/>
            </a:lvl2pPr>
            <a:lvl3pPr lvl="2">
              <a:lnSpc>
                <a:spcPct val="130000"/>
              </a:lnSpc>
              <a:spcBef>
                <a:spcPts val="0"/>
              </a:spcBef>
              <a:spcAft>
                <a:spcPts val="0"/>
              </a:spcAft>
              <a:buSzPts val="1400"/>
              <a:buNone/>
              <a:defRPr/>
            </a:lvl3pPr>
            <a:lvl4pPr lvl="3">
              <a:lnSpc>
                <a:spcPct val="130000"/>
              </a:lnSpc>
              <a:spcBef>
                <a:spcPts val="0"/>
              </a:spcBef>
              <a:spcAft>
                <a:spcPts val="0"/>
              </a:spcAft>
              <a:buSzPts val="1400"/>
              <a:buNone/>
              <a:defRPr/>
            </a:lvl4pPr>
            <a:lvl5pPr lvl="4">
              <a:lnSpc>
                <a:spcPct val="130000"/>
              </a:lnSpc>
              <a:spcBef>
                <a:spcPts val="0"/>
              </a:spcBef>
              <a:spcAft>
                <a:spcPts val="0"/>
              </a:spcAft>
              <a:buSzPts val="1400"/>
              <a:buNone/>
              <a:defRPr/>
            </a:lvl5pPr>
            <a:lvl6pPr lvl="5">
              <a:lnSpc>
                <a:spcPct val="130000"/>
              </a:lnSpc>
              <a:spcBef>
                <a:spcPts val="0"/>
              </a:spcBef>
              <a:spcAft>
                <a:spcPts val="0"/>
              </a:spcAft>
              <a:buSzPts val="1400"/>
              <a:buNone/>
              <a:defRPr/>
            </a:lvl6pPr>
            <a:lvl7pPr lvl="6">
              <a:lnSpc>
                <a:spcPct val="130000"/>
              </a:lnSpc>
              <a:spcBef>
                <a:spcPts val="0"/>
              </a:spcBef>
              <a:spcAft>
                <a:spcPts val="0"/>
              </a:spcAft>
              <a:buSzPts val="1400"/>
              <a:buNone/>
              <a:defRPr/>
            </a:lvl7pPr>
            <a:lvl8pPr lvl="7">
              <a:lnSpc>
                <a:spcPct val="130000"/>
              </a:lnSpc>
              <a:spcBef>
                <a:spcPts val="0"/>
              </a:spcBef>
              <a:spcAft>
                <a:spcPts val="0"/>
              </a:spcAft>
              <a:buSzPts val="1400"/>
              <a:buNone/>
              <a:defRPr/>
            </a:lvl8pPr>
            <a:lvl9pPr lvl="8">
              <a:lnSpc>
                <a:spcPct val="130000"/>
              </a:lnSpc>
              <a:spcBef>
                <a:spcPts val="0"/>
              </a:spcBef>
              <a:spcAft>
                <a:spcPts val="0"/>
              </a:spcAft>
              <a:buSzPts val="1400"/>
              <a:buNone/>
              <a:defRPr/>
            </a:lvl9pPr>
          </a:lstStyle>
          <a:p/>
        </p:txBody>
      </p:sp>
      <p:sp>
        <p:nvSpPr>
          <p:cNvPr id="982" name="Google Shape;982;p59"/>
          <p:cNvSpPr txBox="1"/>
          <p:nvPr>
            <p:ph idx="6" type="title"/>
          </p:nvPr>
        </p:nvSpPr>
        <p:spPr>
          <a:xfrm>
            <a:off x="2476975" y="4325375"/>
            <a:ext cx="1999500" cy="320100"/>
          </a:xfrm>
          <a:prstGeom prst="rect">
            <a:avLst/>
          </a:prstGeom>
          <a:noFill/>
          <a:ln>
            <a:noFill/>
          </a:ln>
        </p:spPr>
        <p:txBody>
          <a:bodyPr anchorCtr="0" anchor="t" bIns="0" lIns="0" spcFirstLastPara="1" rIns="0" wrap="square" tIns="0">
            <a:noAutofit/>
          </a:bodyPr>
          <a:lstStyle>
            <a:lvl1pPr lvl="0">
              <a:spcBef>
                <a:spcPts val="0"/>
              </a:spcBef>
              <a:spcAft>
                <a:spcPts val="0"/>
              </a:spcAft>
              <a:buSzPts val="800"/>
              <a:buFont typeface="Space Grotesk"/>
              <a:buNone/>
              <a:defRPr sz="800">
                <a:latin typeface="Space Grotesk"/>
                <a:ea typeface="Space Grotesk"/>
                <a:cs typeface="Space Grotesk"/>
                <a:sym typeface="Space Grotes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3" name="Google Shape;983;p59"/>
          <p:cNvSpPr txBox="1"/>
          <p:nvPr>
            <p:ph idx="7" type="subTitle"/>
          </p:nvPr>
        </p:nvSpPr>
        <p:spPr>
          <a:xfrm>
            <a:off x="2476975" y="12158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984" name="Google Shape;984;p59"/>
          <p:cNvSpPr txBox="1"/>
          <p:nvPr>
            <p:ph idx="8" type="subTitle"/>
          </p:nvPr>
        </p:nvSpPr>
        <p:spPr>
          <a:xfrm>
            <a:off x="2476975" y="13199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85" name="Google Shape;985;p59"/>
          <p:cNvSpPr txBox="1"/>
          <p:nvPr>
            <p:ph idx="9" type="subTitle"/>
          </p:nvPr>
        </p:nvSpPr>
        <p:spPr>
          <a:xfrm>
            <a:off x="2476975" y="18694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86" name="Google Shape;986;p59"/>
          <p:cNvSpPr txBox="1"/>
          <p:nvPr>
            <p:ph idx="13" type="subTitle"/>
          </p:nvPr>
        </p:nvSpPr>
        <p:spPr>
          <a:xfrm>
            <a:off x="2476975" y="31329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9pPr>
          </a:lstStyle>
          <a:p/>
        </p:txBody>
      </p:sp>
      <p:sp>
        <p:nvSpPr>
          <p:cNvPr id="987" name="Google Shape;987;p59"/>
          <p:cNvSpPr txBox="1"/>
          <p:nvPr>
            <p:ph idx="14" type="subTitle"/>
          </p:nvPr>
        </p:nvSpPr>
        <p:spPr>
          <a:xfrm>
            <a:off x="4671100" y="12158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988" name="Google Shape;988;p59"/>
          <p:cNvSpPr txBox="1"/>
          <p:nvPr>
            <p:ph idx="15" type="subTitle"/>
          </p:nvPr>
        </p:nvSpPr>
        <p:spPr>
          <a:xfrm>
            <a:off x="4671100" y="13199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89" name="Google Shape;989;p59"/>
          <p:cNvSpPr txBox="1"/>
          <p:nvPr>
            <p:ph idx="16" type="subTitle"/>
          </p:nvPr>
        </p:nvSpPr>
        <p:spPr>
          <a:xfrm>
            <a:off x="4671100" y="18694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90" name="Google Shape;990;p59"/>
          <p:cNvSpPr txBox="1"/>
          <p:nvPr>
            <p:ph idx="17" type="subTitle"/>
          </p:nvPr>
        </p:nvSpPr>
        <p:spPr>
          <a:xfrm>
            <a:off x="4671100" y="31329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9pPr>
          </a:lstStyle>
          <a:p/>
        </p:txBody>
      </p:sp>
      <p:sp>
        <p:nvSpPr>
          <p:cNvPr id="991" name="Google Shape;991;p59"/>
          <p:cNvSpPr txBox="1"/>
          <p:nvPr>
            <p:ph idx="18" type="subTitle"/>
          </p:nvPr>
        </p:nvSpPr>
        <p:spPr>
          <a:xfrm>
            <a:off x="6859100" y="1215817"/>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700">
                <a:latin typeface="Space Grotesk"/>
                <a:ea typeface="Space Grotesk"/>
                <a:cs typeface="Space Grotesk"/>
                <a:sym typeface="Space Grotesk"/>
              </a:defRPr>
            </a:lvl1pPr>
            <a:lvl2pPr lvl="1">
              <a:lnSpc>
                <a:spcPct val="100000"/>
              </a:lnSpc>
              <a:spcBef>
                <a:spcPts val="0"/>
              </a:spcBef>
              <a:spcAft>
                <a:spcPts val="0"/>
              </a:spcAft>
              <a:buSzPts val="700"/>
              <a:buFont typeface="Space Grotesk"/>
              <a:buNone/>
              <a:defRPr sz="700">
                <a:latin typeface="Space Grotesk"/>
                <a:ea typeface="Space Grotesk"/>
                <a:cs typeface="Space Grotesk"/>
                <a:sym typeface="Space Grotesk"/>
              </a:defRPr>
            </a:lvl2pPr>
            <a:lvl3pPr lvl="2">
              <a:lnSpc>
                <a:spcPct val="100000"/>
              </a:lnSpc>
              <a:spcBef>
                <a:spcPts val="0"/>
              </a:spcBef>
              <a:spcAft>
                <a:spcPts val="0"/>
              </a:spcAft>
              <a:buSzPts val="700"/>
              <a:buFont typeface="Space Grotesk"/>
              <a:buNone/>
              <a:defRPr sz="700">
                <a:latin typeface="Space Grotesk"/>
                <a:ea typeface="Space Grotesk"/>
                <a:cs typeface="Space Grotesk"/>
                <a:sym typeface="Space Grotesk"/>
              </a:defRPr>
            </a:lvl3pPr>
            <a:lvl4pPr lvl="3">
              <a:lnSpc>
                <a:spcPct val="100000"/>
              </a:lnSpc>
              <a:spcBef>
                <a:spcPts val="0"/>
              </a:spcBef>
              <a:spcAft>
                <a:spcPts val="0"/>
              </a:spcAft>
              <a:buSzPts val="700"/>
              <a:buFont typeface="Space Grotesk"/>
              <a:buNone/>
              <a:defRPr sz="700">
                <a:latin typeface="Space Grotesk"/>
                <a:ea typeface="Space Grotesk"/>
                <a:cs typeface="Space Grotesk"/>
                <a:sym typeface="Space Grotesk"/>
              </a:defRPr>
            </a:lvl4pPr>
            <a:lvl5pPr lvl="4">
              <a:lnSpc>
                <a:spcPct val="100000"/>
              </a:lnSpc>
              <a:spcBef>
                <a:spcPts val="0"/>
              </a:spcBef>
              <a:spcAft>
                <a:spcPts val="0"/>
              </a:spcAft>
              <a:buSzPts val="700"/>
              <a:buFont typeface="Space Grotesk"/>
              <a:buNone/>
              <a:defRPr sz="700">
                <a:latin typeface="Space Grotesk"/>
                <a:ea typeface="Space Grotesk"/>
                <a:cs typeface="Space Grotesk"/>
                <a:sym typeface="Space Grotesk"/>
              </a:defRPr>
            </a:lvl5pPr>
            <a:lvl6pPr lvl="5">
              <a:lnSpc>
                <a:spcPct val="100000"/>
              </a:lnSpc>
              <a:spcBef>
                <a:spcPts val="0"/>
              </a:spcBef>
              <a:spcAft>
                <a:spcPts val="0"/>
              </a:spcAft>
              <a:buSzPts val="700"/>
              <a:buFont typeface="Space Grotesk"/>
              <a:buNone/>
              <a:defRPr sz="700">
                <a:latin typeface="Space Grotesk"/>
                <a:ea typeface="Space Grotesk"/>
                <a:cs typeface="Space Grotesk"/>
                <a:sym typeface="Space Grotesk"/>
              </a:defRPr>
            </a:lvl6pPr>
            <a:lvl7pPr lvl="6">
              <a:lnSpc>
                <a:spcPct val="100000"/>
              </a:lnSpc>
              <a:spcBef>
                <a:spcPts val="0"/>
              </a:spcBef>
              <a:spcAft>
                <a:spcPts val="0"/>
              </a:spcAft>
              <a:buSzPts val="700"/>
              <a:buFont typeface="Space Grotesk"/>
              <a:buNone/>
              <a:defRPr sz="700">
                <a:latin typeface="Space Grotesk"/>
                <a:ea typeface="Space Grotesk"/>
                <a:cs typeface="Space Grotesk"/>
                <a:sym typeface="Space Grotesk"/>
              </a:defRPr>
            </a:lvl7pPr>
            <a:lvl8pPr lvl="7">
              <a:lnSpc>
                <a:spcPct val="100000"/>
              </a:lnSpc>
              <a:spcBef>
                <a:spcPts val="0"/>
              </a:spcBef>
              <a:spcAft>
                <a:spcPts val="0"/>
              </a:spcAft>
              <a:buSzPts val="700"/>
              <a:buFont typeface="Space Grotesk"/>
              <a:buNone/>
              <a:defRPr sz="700">
                <a:latin typeface="Space Grotesk"/>
                <a:ea typeface="Space Grotesk"/>
                <a:cs typeface="Space Grotesk"/>
                <a:sym typeface="Space Grotesk"/>
              </a:defRPr>
            </a:lvl8pPr>
            <a:lvl9pPr lvl="8">
              <a:lnSpc>
                <a:spcPct val="100000"/>
              </a:lnSpc>
              <a:spcBef>
                <a:spcPts val="0"/>
              </a:spcBef>
              <a:spcAft>
                <a:spcPts val="0"/>
              </a:spcAft>
              <a:buSzPts val="700"/>
              <a:buFont typeface="Space Grotesk"/>
              <a:buNone/>
              <a:defRPr sz="700">
                <a:latin typeface="Space Grotesk"/>
                <a:ea typeface="Space Grotesk"/>
                <a:cs typeface="Space Grotesk"/>
                <a:sym typeface="Space Grotesk"/>
              </a:defRPr>
            </a:lvl9pPr>
          </a:lstStyle>
          <a:p/>
        </p:txBody>
      </p:sp>
      <p:sp>
        <p:nvSpPr>
          <p:cNvPr id="992" name="Google Shape;992;p59"/>
          <p:cNvSpPr txBox="1"/>
          <p:nvPr>
            <p:ph idx="19" type="subTitle"/>
          </p:nvPr>
        </p:nvSpPr>
        <p:spPr>
          <a:xfrm>
            <a:off x="6859100" y="1319914"/>
            <a:ext cx="1999500" cy="165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a:latin typeface="Space Grotesk SemiBold"/>
                <a:ea typeface="Space Grotesk SemiBold"/>
                <a:cs typeface="Space Grotesk SemiBold"/>
                <a:sym typeface="Space Grotesk SemiBold"/>
              </a:defRPr>
            </a:lvl1pPr>
            <a:lvl2pPr lvl="1">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2pPr>
            <a:lvl3pPr lvl="2">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3pPr>
            <a:lvl4pPr lvl="3">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4pPr>
            <a:lvl5pPr lvl="4">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5pPr>
            <a:lvl6pPr lvl="5">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6pPr>
            <a:lvl7pPr lvl="6">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7pPr>
            <a:lvl8pPr lvl="7">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8pPr>
            <a:lvl9pPr lvl="8">
              <a:lnSpc>
                <a:spcPct val="110000"/>
              </a:lnSpc>
              <a:spcBef>
                <a:spcPts val="0"/>
              </a:spcBef>
              <a:spcAft>
                <a:spcPts val="0"/>
              </a:spcAft>
              <a:buSzPts val="1400"/>
              <a:buFont typeface="Space Grotesk SemiBold"/>
              <a:buNone/>
              <a:defRPr>
                <a:latin typeface="Space Grotesk SemiBold"/>
                <a:ea typeface="Space Grotesk SemiBold"/>
                <a:cs typeface="Space Grotesk SemiBold"/>
                <a:sym typeface="Space Grotesk SemiBold"/>
              </a:defRPr>
            </a:lvl9pPr>
          </a:lstStyle>
          <a:p/>
        </p:txBody>
      </p:sp>
      <p:sp>
        <p:nvSpPr>
          <p:cNvPr id="993" name="Google Shape;993;p59"/>
          <p:cNvSpPr txBox="1"/>
          <p:nvPr>
            <p:ph idx="20" type="subTitle"/>
          </p:nvPr>
        </p:nvSpPr>
        <p:spPr>
          <a:xfrm>
            <a:off x="6859100" y="1869497"/>
            <a:ext cx="1999500" cy="11874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800">
                <a:latin typeface="Space Grotesk"/>
                <a:ea typeface="Space Grotesk"/>
                <a:cs typeface="Space Grotesk"/>
                <a:sym typeface="Space Grotesk"/>
              </a:defRPr>
            </a:lvl1pPr>
            <a:lvl2pPr lvl="1">
              <a:lnSpc>
                <a:spcPct val="110000"/>
              </a:lnSpc>
              <a:spcBef>
                <a:spcPts val="0"/>
              </a:spcBef>
              <a:spcAft>
                <a:spcPts val="0"/>
              </a:spcAft>
              <a:buSzPts val="800"/>
              <a:buFont typeface="Space Grotesk"/>
              <a:buNone/>
              <a:defRPr sz="800">
                <a:latin typeface="Space Grotesk"/>
                <a:ea typeface="Space Grotesk"/>
                <a:cs typeface="Space Grotesk"/>
                <a:sym typeface="Space Grotesk"/>
              </a:defRPr>
            </a:lvl2pPr>
            <a:lvl3pPr lvl="2">
              <a:lnSpc>
                <a:spcPct val="110000"/>
              </a:lnSpc>
              <a:spcBef>
                <a:spcPts val="0"/>
              </a:spcBef>
              <a:spcAft>
                <a:spcPts val="0"/>
              </a:spcAft>
              <a:buSzPts val="800"/>
              <a:buFont typeface="Space Grotesk"/>
              <a:buNone/>
              <a:defRPr sz="800">
                <a:latin typeface="Space Grotesk"/>
                <a:ea typeface="Space Grotesk"/>
                <a:cs typeface="Space Grotesk"/>
                <a:sym typeface="Space Grotesk"/>
              </a:defRPr>
            </a:lvl3pPr>
            <a:lvl4pPr lvl="3">
              <a:lnSpc>
                <a:spcPct val="110000"/>
              </a:lnSpc>
              <a:spcBef>
                <a:spcPts val="0"/>
              </a:spcBef>
              <a:spcAft>
                <a:spcPts val="0"/>
              </a:spcAft>
              <a:buSzPts val="800"/>
              <a:buFont typeface="Space Grotesk"/>
              <a:buNone/>
              <a:defRPr sz="800">
                <a:latin typeface="Space Grotesk"/>
                <a:ea typeface="Space Grotesk"/>
                <a:cs typeface="Space Grotesk"/>
                <a:sym typeface="Space Grotesk"/>
              </a:defRPr>
            </a:lvl4pPr>
            <a:lvl5pPr lvl="4">
              <a:lnSpc>
                <a:spcPct val="110000"/>
              </a:lnSpc>
              <a:spcBef>
                <a:spcPts val="0"/>
              </a:spcBef>
              <a:spcAft>
                <a:spcPts val="0"/>
              </a:spcAft>
              <a:buSzPts val="800"/>
              <a:buFont typeface="Space Grotesk"/>
              <a:buNone/>
              <a:defRPr sz="800">
                <a:latin typeface="Space Grotesk"/>
                <a:ea typeface="Space Grotesk"/>
                <a:cs typeface="Space Grotesk"/>
                <a:sym typeface="Space Grotesk"/>
              </a:defRPr>
            </a:lvl5pPr>
            <a:lvl6pPr lvl="5">
              <a:lnSpc>
                <a:spcPct val="110000"/>
              </a:lnSpc>
              <a:spcBef>
                <a:spcPts val="0"/>
              </a:spcBef>
              <a:spcAft>
                <a:spcPts val="0"/>
              </a:spcAft>
              <a:buSzPts val="800"/>
              <a:buFont typeface="Space Grotesk"/>
              <a:buNone/>
              <a:defRPr sz="800">
                <a:latin typeface="Space Grotesk"/>
                <a:ea typeface="Space Grotesk"/>
                <a:cs typeface="Space Grotesk"/>
                <a:sym typeface="Space Grotesk"/>
              </a:defRPr>
            </a:lvl6pPr>
            <a:lvl7pPr lvl="6">
              <a:lnSpc>
                <a:spcPct val="110000"/>
              </a:lnSpc>
              <a:spcBef>
                <a:spcPts val="0"/>
              </a:spcBef>
              <a:spcAft>
                <a:spcPts val="0"/>
              </a:spcAft>
              <a:buSzPts val="800"/>
              <a:buFont typeface="Space Grotesk"/>
              <a:buNone/>
              <a:defRPr sz="800">
                <a:latin typeface="Space Grotesk"/>
                <a:ea typeface="Space Grotesk"/>
                <a:cs typeface="Space Grotesk"/>
                <a:sym typeface="Space Grotesk"/>
              </a:defRPr>
            </a:lvl7pPr>
            <a:lvl8pPr lvl="7">
              <a:lnSpc>
                <a:spcPct val="110000"/>
              </a:lnSpc>
              <a:spcBef>
                <a:spcPts val="0"/>
              </a:spcBef>
              <a:spcAft>
                <a:spcPts val="0"/>
              </a:spcAft>
              <a:buSzPts val="800"/>
              <a:buFont typeface="Space Grotesk"/>
              <a:buNone/>
              <a:defRPr sz="800">
                <a:latin typeface="Space Grotesk"/>
                <a:ea typeface="Space Grotesk"/>
                <a:cs typeface="Space Grotesk"/>
                <a:sym typeface="Space Grotesk"/>
              </a:defRPr>
            </a:lvl8pPr>
            <a:lvl9pPr lvl="8">
              <a:lnSpc>
                <a:spcPct val="110000"/>
              </a:lnSpc>
              <a:spcBef>
                <a:spcPts val="0"/>
              </a:spcBef>
              <a:spcAft>
                <a:spcPts val="0"/>
              </a:spcAft>
              <a:buSzPts val="800"/>
              <a:buFont typeface="Space Grotesk"/>
              <a:buNone/>
              <a:defRPr sz="800">
                <a:latin typeface="Space Grotesk"/>
                <a:ea typeface="Space Grotesk"/>
                <a:cs typeface="Space Grotesk"/>
                <a:sym typeface="Space Grotesk"/>
              </a:defRPr>
            </a:lvl9pPr>
          </a:lstStyle>
          <a:p/>
        </p:txBody>
      </p:sp>
      <p:sp>
        <p:nvSpPr>
          <p:cNvPr id="994" name="Google Shape;994;p59"/>
          <p:cNvSpPr txBox="1"/>
          <p:nvPr>
            <p:ph idx="21" type="subTitle"/>
          </p:nvPr>
        </p:nvSpPr>
        <p:spPr>
          <a:xfrm>
            <a:off x="6859100" y="3132905"/>
            <a:ext cx="1999500" cy="2502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solidFill>
                  <a:srgbClr val="21B0E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rgbClr val="21B0E2"/>
              </a:buClr>
              <a:buSzPts val="1150"/>
              <a:buFont typeface="Space Grotesk SemiBold"/>
              <a:buNone/>
              <a:defRPr sz="1150">
                <a:solidFill>
                  <a:srgbClr val="21B0E2"/>
                </a:solidFill>
                <a:latin typeface="Space Grotesk SemiBold"/>
                <a:ea typeface="Space Grotesk SemiBold"/>
                <a:cs typeface="Space Grotesk SemiBold"/>
                <a:sym typeface="Space Grotesk SemiBold"/>
              </a:defRPr>
            </a:lvl9pPr>
          </a:lstStyle>
          <a:p/>
        </p:txBody>
      </p:sp>
      <p:cxnSp>
        <p:nvCxnSpPr>
          <p:cNvPr id="995" name="Google Shape;995;p59"/>
          <p:cNvCxnSpPr/>
          <p:nvPr/>
        </p:nvCxnSpPr>
        <p:spPr>
          <a:xfrm>
            <a:off x="282990" y="3102282"/>
            <a:ext cx="1999200" cy="0"/>
          </a:xfrm>
          <a:prstGeom prst="straightConnector1">
            <a:avLst/>
          </a:prstGeom>
          <a:noFill/>
          <a:ln cap="flat" cmpd="sng" w="9525">
            <a:solidFill>
              <a:srgbClr val="999999"/>
            </a:solidFill>
            <a:prstDash val="solid"/>
            <a:round/>
            <a:headEnd len="med" w="med" type="none"/>
            <a:tailEnd len="med" w="med" type="none"/>
          </a:ln>
        </p:spPr>
      </p:cxnSp>
      <p:cxnSp>
        <p:nvCxnSpPr>
          <p:cNvPr id="996" name="Google Shape;996;p59"/>
          <p:cNvCxnSpPr/>
          <p:nvPr/>
        </p:nvCxnSpPr>
        <p:spPr>
          <a:xfrm>
            <a:off x="4671240" y="3102282"/>
            <a:ext cx="1999200" cy="0"/>
          </a:xfrm>
          <a:prstGeom prst="straightConnector1">
            <a:avLst/>
          </a:prstGeom>
          <a:noFill/>
          <a:ln cap="flat" cmpd="sng" w="9525">
            <a:solidFill>
              <a:srgbClr val="999999"/>
            </a:solidFill>
            <a:prstDash val="solid"/>
            <a:round/>
            <a:headEnd len="med" w="med" type="none"/>
            <a:tailEnd len="med" w="med" type="none"/>
          </a:ln>
        </p:spPr>
      </p:cxnSp>
      <p:cxnSp>
        <p:nvCxnSpPr>
          <p:cNvPr id="997" name="Google Shape;997;p59"/>
          <p:cNvCxnSpPr/>
          <p:nvPr/>
        </p:nvCxnSpPr>
        <p:spPr>
          <a:xfrm>
            <a:off x="2477115" y="3102282"/>
            <a:ext cx="1999200" cy="0"/>
          </a:xfrm>
          <a:prstGeom prst="straightConnector1">
            <a:avLst/>
          </a:prstGeom>
          <a:noFill/>
          <a:ln cap="flat" cmpd="sng" w="9525">
            <a:solidFill>
              <a:srgbClr val="999999"/>
            </a:solidFill>
            <a:prstDash val="solid"/>
            <a:round/>
            <a:headEnd len="med" w="med" type="none"/>
            <a:tailEnd len="med" w="med" type="none"/>
          </a:ln>
        </p:spPr>
      </p:cxnSp>
      <p:cxnSp>
        <p:nvCxnSpPr>
          <p:cNvPr id="998" name="Google Shape;998;p59"/>
          <p:cNvCxnSpPr/>
          <p:nvPr/>
        </p:nvCxnSpPr>
        <p:spPr>
          <a:xfrm>
            <a:off x="6865365" y="3102282"/>
            <a:ext cx="19992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Journey">
  <p:cSld name="Title and Content_2_2">
    <p:bg>
      <p:bgPr>
        <a:solidFill>
          <a:schemeClr val="dk1"/>
        </a:solidFill>
      </p:bgPr>
    </p:bg>
    <p:spTree>
      <p:nvGrpSpPr>
        <p:cNvPr id="999" name="Shape 999"/>
        <p:cNvGrpSpPr/>
        <p:nvPr/>
      </p:nvGrpSpPr>
      <p:grpSpPr>
        <a:xfrm>
          <a:off x="0" y="0"/>
          <a:ext cx="0" cy="0"/>
          <a:chOff x="0" y="0"/>
          <a:chExt cx="0" cy="0"/>
        </a:xfrm>
      </p:grpSpPr>
      <p:sp>
        <p:nvSpPr>
          <p:cNvPr id="1000" name="Google Shape;1000;p60"/>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1001" name="Google Shape;1001;p60"/>
          <p:cNvGrpSpPr/>
          <p:nvPr/>
        </p:nvGrpSpPr>
        <p:grpSpPr>
          <a:xfrm>
            <a:off x="8658878" y="144286"/>
            <a:ext cx="202208" cy="201860"/>
            <a:chOff x="1294323" y="449402"/>
            <a:chExt cx="444608" cy="443844"/>
          </a:xfrm>
        </p:grpSpPr>
        <p:sp>
          <p:nvSpPr>
            <p:cNvPr id="1002" name="Google Shape;1002;p6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03" name="Google Shape;1003;p6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04" name="Google Shape;1004;p6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05" name="Google Shape;1005;p6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06" name="Google Shape;1006;p6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07" name="Google Shape;1007;p6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008" name="Google Shape;1008;p60"/>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009" name="Google Shape;1009;p6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010" name="Google Shape;1010;p60"/>
          <p:cNvSpPr/>
          <p:nvPr/>
        </p:nvSpPr>
        <p:spPr>
          <a:xfrm>
            <a:off x="4096646" y="1626175"/>
            <a:ext cx="498594" cy="415217"/>
          </a:xfrm>
          <a:custGeom>
            <a:rect b="b" l="l" r="r" t="t"/>
            <a:pathLst>
              <a:path extrusionOk="0" h="17481" w="20989">
                <a:moveTo>
                  <a:pt x="10488" y="1"/>
                </a:moveTo>
                <a:lnTo>
                  <a:pt x="10488" y="3497"/>
                </a:lnTo>
                <a:lnTo>
                  <a:pt x="0" y="3497"/>
                </a:lnTo>
                <a:lnTo>
                  <a:pt x="0" y="17481"/>
                </a:lnTo>
                <a:lnTo>
                  <a:pt x="17492" y="17481"/>
                </a:lnTo>
                <a:lnTo>
                  <a:pt x="17492" y="10489"/>
                </a:lnTo>
                <a:lnTo>
                  <a:pt x="20988" y="10489"/>
                </a:lnTo>
                <a:lnTo>
                  <a:pt x="20988" y="3497"/>
                </a:lnTo>
                <a:lnTo>
                  <a:pt x="13984" y="3497"/>
                </a:lnTo>
                <a:lnTo>
                  <a:pt x="13984"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11" name="Google Shape;1011;p60"/>
          <p:cNvSpPr/>
          <p:nvPr/>
        </p:nvSpPr>
        <p:spPr>
          <a:xfrm>
            <a:off x="4595216" y="1127682"/>
            <a:ext cx="415237" cy="664595"/>
          </a:xfrm>
          <a:custGeom>
            <a:rect b="b" l="l" r="r" t="t"/>
            <a:pathLst>
              <a:path extrusionOk="0" h="27980" w="17480">
                <a:moveTo>
                  <a:pt x="10488" y="0"/>
                </a:moveTo>
                <a:lnTo>
                  <a:pt x="10488" y="13996"/>
                </a:lnTo>
                <a:lnTo>
                  <a:pt x="6992" y="13996"/>
                </a:lnTo>
                <a:lnTo>
                  <a:pt x="6992" y="17492"/>
                </a:lnTo>
                <a:lnTo>
                  <a:pt x="3496" y="17492"/>
                </a:lnTo>
                <a:lnTo>
                  <a:pt x="3496" y="24484"/>
                </a:lnTo>
                <a:lnTo>
                  <a:pt x="0" y="24484"/>
                </a:lnTo>
                <a:lnTo>
                  <a:pt x="0" y="27980"/>
                </a:lnTo>
                <a:lnTo>
                  <a:pt x="6992" y="27980"/>
                </a:lnTo>
                <a:lnTo>
                  <a:pt x="6992" y="24484"/>
                </a:lnTo>
                <a:lnTo>
                  <a:pt x="13984" y="24484"/>
                </a:lnTo>
                <a:lnTo>
                  <a:pt x="13984" y="20988"/>
                </a:lnTo>
                <a:lnTo>
                  <a:pt x="17480" y="20988"/>
                </a:lnTo>
                <a:lnTo>
                  <a:pt x="17480"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12" name="Google Shape;1012;p60"/>
          <p:cNvSpPr/>
          <p:nvPr/>
        </p:nvSpPr>
        <p:spPr>
          <a:xfrm>
            <a:off x="4008705" y="1039750"/>
            <a:ext cx="1089689" cy="1089575"/>
          </a:xfrm>
          <a:custGeom>
            <a:rect b="b" l="l" r="r" t="t"/>
            <a:pathLst>
              <a:path extrusionOk="0" h="45872" w="45872">
                <a:moveTo>
                  <a:pt x="45460" y="412"/>
                </a:moveTo>
                <a:lnTo>
                  <a:pt x="45460" y="45472"/>
                </a:lnTo>
                <a:lnTo>
                  <a:pt x="412" y="45472"/>
                </a:lnTo>
                <a:lnTo>
                  <a:pt x="412" y="412"/>
                </a:lnTo>
                <a:close/>
                <a:moveTo>
                  <a:pt x="1" y="0"/>
                </a:moveTo>
                <a:lnTo>
                  <a:pt x="1" y="45871"/>
                </a:lnTo>
                <a:lnTo>
                  <a:pt x="45872" y="45871"/>
                </a:lnTo>
                <a:lnTo>
                  <a:pt x="45872"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13" name="Google Shape;1013;p60"/>
          <p:cNvSpPr/>
          <p:nvPr/>
        </p:nvSpPr>
        <p:spPr>
          <a:xfrm>
            <a:off x="4428836" y="1127682"/>
            <a:ext cx="415522" cy="581556"/>
          </a:xfrm>
          <a:custGeom>
            <a:rect b="b" l="l" r="r" t="t"/>
            <a:pathLst>
              <a:path extrusionOk="0" h="24484" w="17492">
                <a:moveTo>
                  <a:pt x="3508" y="0"/>
                </a:moveTo>
                <a:lnTo>
                  <a:pt x="3508" y="3496"/>
                </a:lnTo>
                <a:lnTo>
                  <a:pt x="7004" y="3496"/>
                </a:lnTo>
                <a:lnTo>
                  <a:pt x="7004" y="17492"/>
                </a:lnTo>
                <a:lnTo>
                  <a:pt x="3508" y="17492"/>
                </a:lnTo>
                <a:lnTo>
                  <a:pt x="3508" y="20988"/>
                </a:lnTo>
                <a:lnTo>
                  <a:pt x="0" y="20988"/>
                </a:lnTo>
                <a:lnTo>
                  <a:pt x="0" y="24484"/>
                </a:lnTo>
                <a:lnTo>
                  <a:pt x="10500" y="24484"/>
                </a:lnTo>
                <a:lnTo>
                  <a:pt x="10500" y="17492"/>
                </a:lnTo>
                <a:lnTo>
                  <a:pt x="13996" y="17492"/>
                </a:lnTo>
                <a:lnTo>
                  <a:pt x="13996" y="13996"/>
                </a:lnTo>
                <a:lnTo>
                  <a:pt x="17492" y="13996"/>
                </a:lnTo>
                <a:lnTo>
                  <a:pt x="1749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14" name="Google Shape;1014;p60"/>
          <p:cNvSpPr/>
          <p:nvPr/>
        </p:nvSpPr>
        <p:spPr>
          <a:xfrm>
            <a:off x="4096646" y="1127682"/>
            <a:ext cx="498594" cy="581556"/>
          </a:xfrm>
          <a:custGeom>
            <a:rect b="b" l="l" r="r" t="t"/>
            <a:pathLst>
              <a:path extrusionOk="0" h="24484" w="20989">
                <a:moveTo>
                  <a:pt x="0" y="0"/>
                </a:moveTo>
                <a:lnTo>
                  <a:pt x="0" y="24484"/>
                </a:lnTo>
                <a:lnTo>
                  <a:pt x="10488" y="24484"/>
                </a:lnTo>
                <a:lnTo>
                  <a:pt x="10488" y="20988"/>
                </a:lnTo>
                <a:lnTo>
                  <a:pt x="17492" y="20988"/>
                </a:lnTo>
                <a:lnTo>
                  <a:pt x="17492" y="17492"/>
                </a:lnTo>
                <a:lnTo>
                  <a:pt x="20988" y="17492"/>
                </a:lnTo>
                <a:lnTo>
                  <a:pt x="20988" y="3496"/>
                </a:lnTo>
                <a:lnTo>
                  <a:pt x="17492" y="3496"/>
                </a:lnTo>
                <a:lnTo>
                  <a:pt x="17492"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15" name="Google Shape;1015;p60"/>
          <p:cNvSpPr/>
          <p:nvPr/>
        </p:nvSpPr>
        <p:spPr>
          <a:xfrm>
            <a:off x="8132312" y="1275351"/>
            <a:ext cx="88226" cy="88526"/>
          </a:xfrm>
          <a:custGeom>
            <a:rect b="b" l="l" r="r" t="t"/>
            <a:pathLst>
              <a:path extrusionOk="0" h="3727" w="3714">
                <a:moveTo>
                  <a:pt x="0" y="1"/>
                </a:moveTo>
                <a:lnTo>
                  <a:pt x="0" y="3727"/>
                </a:lnTo>
                <a:lnTo>
                  <a:pt x="3714" y="3727"/>
                </a:lnTo>
                <a:lnTo>
                  <a:pt x="3714"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16" name="Google Shape;1016;p60"/>
          <p:cNvSpPr/>
          <p:nvPr/>
        </p:nvSpPr>
        <p:spPr>
          <a:xfrm>
            <a:off x="7955574" y="1452069"/>
            <a:ext cx="88250" cy="88526"/>
          </a:xfrm>
          <a:custGeom>
            <a:rect b="b" l="l" r="r" t="t"/>
            <a:pathLst>
              <a:path extrusionOk="0" h="3727" w="3715">
                <a:moveTo>
                  <a:pt x="1" y="0"/>
                </a:moveTo>
                <a:lnTo>
                  <a:pt x="1" y="3726"/>
                </a:lnTo>
                <a:lnTo>
                  <a:pt x="3714" y="3726"/>
                </a:lnTo>
                <a:lnTo>
                  <a:pt x="3714"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17" name="Google Shape;1017;p60"/>
          <p:cNvSpPr/>
          <p:nvPr/>
        </p:nvSpPr>
        <p:spPr>
          <a:xfrm>
            <a:off x="7778861" y="1187158"/>
            <a:ext cx="88226" cy="264935"/>
          </a:xfrm>
          <a:custGeom>
            <a:rect b="b" l="l" r="r" t="t"/>
            <a:pathLst>
              <a:path extrusionOk="0" h="11154" w="3714">
                <a:moveTo>
                  <a:pt x="0" y="0"/>
                </a:moveTo>
                <a:lnTo>
                  <a:pt x="0" y="11153"/>
                </a:lnTo>
                <a:lnTo>
                  <a:pt x="3714" y="11153"/>
                </a:lnTo>
                <a:lnTo>
                  <a:pt x="3714"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18" name="Google Shape;1018;p60"/>
          <p:cNvSpPr/>
          <p:nvPr/>
        </p:nvSpPr>
        <p:spPr>
          <a:xfrm>
            <a:off x="8043801" y="1628764"/>
            <a:ext cx="176737" cy="176742"/>
          </a:xfrm>
          <a:custGeom>
            <a:rect b="b" l="l" r="r" t="t"/>
            <a:pathLst>
              <a:path extrusionOk="0" h="7441" w="7440">
                <a:moveTo>
                  <a:pt x="0" y="1"/>
                </a:moveTo>
                <a:lnTo>
                  <a:pt x="0" y="3715"/>
                </a:lnTo>
                <a:lnTo>
                  <a:pt x="3726" y="3715"/>
                </a:lnTo>
                <a:lnTo>
                  <a:pt x="3726" y="7440"/>
                </a:lnTo>
                <a:lnTo>
                  <a:pt x="7440" y="7440"/>
                </a:lnTo>
                <a:lnTo>
                  <a:pt x="7440"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19" name="Google Shape;1019;p60"/>
          <p:cNvSpPr/>
          <p:nvPr/>
        </p:nvSpPr>
        <p:spPr>
          <a:xfrm>
            <a:off x="7602124" y="1452069"/>
            <a:ext cx="88250" cy="176719"/>
          </a:xfrm>
          <a:custGeom>
            <a:rect b="b" l="l" r="r" t="t"/>
            <a:pathLst>
              <a:path extrusionOk="0" h="7440" w="3715">
                <a:moveTo>
                  <a:pt x="1" y="0"/>
                </a:moveTo>
                <a:lnTo>
                  <a:pt x="1" y="7440"/>
                </a:lnTo>
                <a:lnTo>
                  <a:pt x="3714" y="7440"/>
                </a:lnTo>
                <a:lnTo>
                  <a:pt x="3714"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0" name="Google Shape;1020;p60"/>
          <p:cNvSpPr/>
          <p:nvPr/>
        </p:nvSpPr>
        <p:spPr>
          <a:xfrm>
            <a:off x="8309025" y="1628764"/>
            <a:ext cx="88250" cy="176742"/>
          </a:xfrm>
          <a:custGeom>
            <a:rect b="b" l="l" r="r" t="t"/>
            <a:pathLst>
              <a:path extrusionOk="0" h="7441" w="3715">
                <a:moveTo>
                  <a:pt x="1" y="1"/>
                </a:moveTo>
                <a:lnTo>
                  <a:pt x="1" y="7440"/>
                </a:lnTo>
                <a:lnTo>
                  <a:pt x="3715" y="7440"/>
                </a:lnTo>
                <a:lnTo>
                  <a:pt x="371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1" name="Google Shape;1021;p60"/>
          <p:cNvSpPr/>
          <p:nvPr/>
        </p:nvSpPr>
        <p:spPr>
          <a:xfrm>
            <a:off x="8132312" y="1098656"/>
            <a:ext cx="88226" cy="176719"/>
          </a:xfrm>
          <a:custGeom>
            <a:rect b="b" l="l" r="r" t="t"/>
            <a:pathLst>
              <a:path extrusionOk="0" h="7440" w="3714">
                <a:moveTo>
                  <a:pt x="0" y="0"/>
                </a:moveTo>
                <a:lnTo>
                  <a:pt x="0" y="7440"/>
                </a:lnTo>
                <a:lnTo>
                  <a:pt x="3714" y="7440"/>
                </a:lnTo>
                <a:lnTo>
                  <a:pt x="371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2" name="Google Shape;1022;p60"/>
          <p:cNvSpPr/>
          <p:nvPr/>
        </p:nvSpPr>
        <p:spPr>
          <a:xfrm>
            <a:off x="8132312" y="1363853"/>
            <a:ext cx="88226" cy="88241"/>
          </a:xfrm>
          <a:custGeom>
            <a:rect b="b" l="l" r="r" t="t"/>
            <a:pathLst>
              <a:path extrusionOk="0" h="3715" w="3714">
                <a:moveTo>
                  <a:pt x="0" y="1"/>
                </a:moveTo>
                <a:lnTo>
                  <a:pt x="0" y="3714"/>
                </a:lnTo>
                <a:lnTo>
                  <a:pt x="3714" y="371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3" name="Google Shape;1023;p60"/>
          <p:cNvSpPr/>
          <p:nvPr/>
        </p:nvSpPr>
        <p:spPr>
          <a:xfrm>
            <a:off x="8043801" y="1452069"/>
            <a:ext cx="88535" cy="88526"/>
          </a:xfrm>
          <a:custGeom>
            <a:rect b="b" l="l" r="r" t="t"/>
            <a:pathLst>
              <a:path extrusionOk="0" h="3727" w="3727">
                <a:moveTo>
                  <a:pt x="0" y="0"/>
                </a:moveTo>
                <a:lnTo>
                  <a:pt x="0" y="3726"/>
                </a:lnTo>
                <a:lnTo>
                  <a:pt x="3726" y="3726"/>
                </a:lnTo>
                <a:lnTo>
                  <a:pt x="3726"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4" name="Google Shape;1024;p60"/>
          <p:cNvSpPr/>
          <p:nvPr/>
        </p:nvSpPr>
        <p:spPr>
          <a:xfrm>
            <a:off x="7602124" y="1628764"/>
            <a:ext cx="88250" cy="88241"/>
          </a:xfrm>
          <a:custGeom>
            <a:rect b="b" l="l" r="r" t="t"/>
            <a:pathLst>
              <a:path extrusionOk="0" h="3715" w="3715">
                <a:moveTo>
                  <a:pt x="1" y="1"/>
                </a:moveTo>
                <a:lnTo>
                  <a:pt x="1" y="3715"/>
                </a:lnTo>
                <a:lnTo>
                  <a:pt x="3714" y="3715"/>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5" name="Google Shape;1025;p60"/>
          <p:cNvSpPr/>
          <p:nvPr/>
        </p:nvSpPr>
        <p:spPr>
          <a:xfrm>
            <a:off x="7778861" y="1628764"/>
            <a:ext cx="88226" cy="264959"/>
          </a:xfrm>
          <a:custGeom>
            <a:rect b="b" l="l" r="r" t="t"/>
            <a:pathLst>
              <a:path extrusionOk="0" h="11155" w="3714">
                <a:moveTo>
                  <a:pt x="0" y="1"/>
                </a:moveTo>
                <a:lnTo>
                  <a:pt x="0" y="11154"/>
                </a:lnTo>
                <a:lnTo>
                  <a:pt x="3714" y="1115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6" name="Google Shape;1026;p60"/>
          <p:cNvSpPr/>
          <p:nvPr/>
        </p:nvSpPr>
        <p:spPr>
          <a:xfrm>
            <a:off x="7955574" y="1628764"/>
            <a:ext cx="88250" cy="441654"/>
          </a:xfrm>
          <a:custGeom>
            <a:rect b="b" l="l" r="r" t="t"/>
            <a:pathLst>
              <a:path extrusionOk="0" h="18594" w="3715">
                <a:moveTo>
                  <a:pt x="1" y="1"/>
                </a:moveTo>
                <a:lnTo>
                  <a:pt x="1" y="18594"/>
                </a:lnTo>
                <a:lnTo>
                  <a:pt x="3714" y="1859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7" name="Google Shape;1027;p60"/>
          <p:cNvSpPr/>
          <p:nvPr/>
        </p:nvSpPr>
        <p:spPr>
          <a:xfrm>
            <a:off x="8309025" y="1275351"/>
            <a:ext cx="88250" cy="353437"/>
          </a:xfrm>
          <a:custGeom>
            <a:rect b="b" l="l" r="r" t="t"/>
            <a:pathLst>
              <a:path extrusionOk="0" h="14880" w="3715">
                <a:moveTo>
                  <a:pt x="1" y="1"/>
                </a:moveTo>
                <a:lnTo>
                  <a:pt x="1" y="14880"/>
                </a:lnTo>
                <a:lnTo>
                  <a:pt x="3715" y="14880"/>
                </a:lnTo>
                <a:lnTo>
                  <a:pt x="3715"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8" name="Google Shape;1028;p60"/>
          <p:cNvSpPr/>
          <p:nvPr/>
        </p:nvSpPr>
        <p:spPr>
          <a:xfrm>
            <a:off x="8485762" y="1452069"/>
            <a:ext cx="88250" cy="176719"/>
          </a:xfrm>
          <a:custGeom>
            <a:rect b="b" l="l" r="r" t="t"/>
            <a:pathLst>
              <a:path extrusionOk="0" h="7440" w="3715">
                <a:moveTo>
                  <a:pt x="0" y="0"/>
                </a:moveTo>
                <a:lnTo>
                  <a:pt x="0" y="7440"/>
                </a:lnTo>
                <a:lnTo>
                  <a:pt x="3714" y="7440"/>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29" name="Google Shape;1029;p60"/>
          <p:cNvSpPr/>
          <p:nvPr/>
        </p:nvSpPr>
        <p:spPr>
          <a:xfrm>
            <a:off x="8132312" y="1805483"/>
            <a:ext cx="88226" cy="88241"/>
          </a:xfrm>
          <a:custGeom>
            <a:rect b="b" l="l" r="r" t="t"/>
            <a:pathLst>
              <a:path extrusionOk="0" h="3715" w="3714">
                <a:moveTo>
                  <a:pt x="0" y="0"/>
                </a:moveTo>
                <a:lnTo>
                  <a:pt x="0" y="3714"/>
                </a:lnTo>
                <a:lnTo>
                  <a:pt x="3714" y="3714"/>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0" name="Google Shape;1030;p60"/>
          <p:cNvSpPr/>
          <p:nvPr/>
        </p:nvSpPr>
        <p:spPr>
          <a:xfrm>
            <a:off x="7778861" y="1452069"/>
            <a:ext cx="88226" cy="176719"/>
          </a:xfrm>
          <a:custGeom>
            <a:rect b="b" l="l" r="r" t="t"/>
            <a:pathLst>
              <a:path extrusionOk="0" h="7440" w="3714">
                <a:moveTo>
                  <a:pt x="0" y="0"/>
                </a:moveTo>
                <a:lnTo>
                  <a:pt x="0" y="7440"/>
                </a:lnTo>
                <a:lnTo>
                  <a:pt x="3714" y="7440"/>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1" name="Google Shape;1031;p60"/>
          <p:cNvSpPr/>
          <p:nvPr/>
        </p:nvSpPr>
        <p:spPr>
          <a:xfrm>
            <a:off x="7385169" y="881724"/>
            <a:ext cx="1406082" cy="1405910"/>
          </a:xfrm>
          <a:custGeom>
            <a:rect b="b" l="l" r="r" t="t"/>
            <a:pathLst>
              <a:path extrusionOk="0" h="59190" w="59191">
                <a:moveTo>
                  <a:pt x="29589" y="399"/>
                </a:moveTo>
                <a:cubicBezTo>
                  <a:pt x="45690" y="399"/>
                  <a:pt x="58779" y="13500"/>
                  <a:pt x="58779" y="29589"/>
                </a:cubicBezTo>
                <a:cubicBezTo>
                  <a:pt x="58779" y="45690"/>
                  <a:pt x="45690" y="58778"/>
                  <a:pt x="29589" y="58778"/>
                </a:cubicBezTo>
                <a:cubicBezTo>
                  <a:pt x="13489" y="58778"/>
                  <a:pt x="400" y="45690"/>
                  <a:pt x="400" y="29589"/>
                </a:cubicBezTo>
                <a:cubicBezTo>
                  <a:pt x="400" y="13500"/>
                  <a:pt x="13489" y="399"/>
                  <a:pt x="29589" y="399"/>
                </a:cubicBezTo>
                <a:close/>
                <a:moveTo>
                  <a:pt x="29589" y="0"/>
                </a:moveTo>
                <a:cubicBezTo>
                  <a:pt x="13271" y="0"/>
                  <a:pt x="1" y="13270"/>
                  <a:pt x="1" y="29589"/>
                </a:cubicBezTo>
                <a:cubicBezTo>
                  <a:pt x="1" y="45907"/>
                  <a:pt x="13271" y="59190"/>
                  <a:pt x="29589" y="59190"/>
                </a:cubicBezTo>
                <a:cubicBezTo>
                  <a:pt x="45908" y="59190"/>
                  <a:pt x="59190" y="45907"/>
                  <a:pt x="59190" y="29589"/>
                </a:cubicBezTo>
                <a:cubicBezTo>
                  <a:pt x="59190" y="13270"/>
                  <a:pt x="45908" y="0"/>
                  <a:pt x="29589" y="0"/>
                </a:cubicBez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2" name="Google Shape;1032;p60"/>
          <p:cNvSpPr/>
          <p:nvPr/>
        </p:nvSpPr>
        <p:spPr>
          <a:xfrm>
            <a:off x="3129390" y="1480216"/>
            <a:ext cx="156926" cy="470965"/>
          </a:xfrm>
          <a:custGeom>
            <a:rect b="b" l="l" r="r" t="t"/>
            <a:pathLst>
              <a:path extrusionOk="0" h="19828" w="6606">
                <a:moveTo>
                  <a:pt x="0" y="1"/>
                </a:moveTo>
                <a:lnTo>
                  <a:pt x="0" y="19827"/>
                </a:lnTo>
                <a:lnTo>
                  <a:pt x="6605" y="19827"/>
                </a:lnTo>
                <a:lnTo>
                  <a:pt x="6605"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3" name="Google Shape;1033;p60"/>
          <p:cNvSpPr/>
          <p:nvPr/>
        </p:nvSpPr>
        <p:spPr>
          <a:xfrm>
            <a:off x="2823354" y="1139748"/>
            <a:ext cx="78463" cy="78455"/>
          </a:xfrm>
          <a:custGeom>
            <a:rect b="b" l="l" r="r" t="t"/>
            <a:pathLst>
              <a:path extrusionOk="0" h="3303" w="3303">
                <a:moveTo>
                  <a:pt x="0" y="0"/>
                </a:moveTo>
                <a:lnTo>
                  <a:pt x="0" y="3303"/>
                </a:lnTo>
                <a:lnTo>
                  <a:pt x="3303" y="3303"/>
                </a:lnTo>
                <a:lnTo>
                  <a:pt x="3303"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4" name="Google Shape;1034;p60"/>
          <p:cNvSpPr/>
          <p:nvPr/>
        </p:nvSpPr>
        <p:spPr>
          <a:xfrm>
            <a:off x="2823354" y="1061293"/>
            <a:ext cx="78463" cy="78478"/>
          </a:xfrm>
          <a:custGeom>
            <a:rect b="b" l="l" r="r" t="t"/>
            <a:pathLst>
              <a:path extrusionOk="0" h="3304" w="3303">
                <a:moveTo>
                  <a:pt x="0" y="1"/>
                </a:moveTo>
                <a:lnTo>
                  <a:pt x="0" y="3303"/>
                </a:lnTo>
                <a:lnTo>
                  <a:pt x="3303" y="3303"/>
                </a:lnTo>
                <a:lnTo>
                  <a:pt x="3303"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5" name="Google Shape;1035;p60"/>
          <p:cNvSpPr/>
          <p:nvPr/>
        </p:nvSpPr>
        <p:spPr>
          <a:xfrm>
            <a:off x="3347485" y="1414707"/>
            <a:ext cx="78487" cy="78478"/>
          </a:xfrm>
          <a:custGeom>
            <a:rect b="b" l="l" r="r" t="t"/>
            <a:pathLst>
              <a:path extrusionOk="0" h="3304" w="3304">
                <a:moveTo>
                  <a:pt x="1" y="1"/>
                </a:moveTo>
                <a:lnTo>
                  <a:pt x="1" y="3303"/>
                </a:lnTo>
                <a:lnTo>
                  <a:pt x="3303" y="3303"/>
                </a:lnTo>
                <a:lnTo>
                  <a:pt x="3303"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6" name="Google Shape;1036;p60"/>
          <p:cNvSpPr/>
          <p:nvPr/>
        </p:nvSpPr>
        <p:spPr>
          <a:xfrm>
            <a:off x="2782543" y="1519289"/>
            <a:ext cx="235650" cy="235649"/>
          </a:xfrm>
          <a:custGeom>
            <a:rect b="b" l="l" r="r" t="t"/>
            <a:pathLst>
              <a:path extrusionOk="0" h="9921" w="9920">
                <a:moveTo>
                  <a:pt x="1" y="1"/>
                </a:moveTo>
                <a:lnTo>
                  <a:pt x="1" y="9920"/>
                </a:lnTo>
                <a:lnTo>
                  <a:pt x="9920" y="9920"/>
                </a:lnTo>
                <a:lnTo>
                  <a:pt x="9920"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7" name="Google Shape;1037;p60"/>
          <p:cNvSpPr/>
          <p:nvPr/>
        </p:nvSpPr>
        <p:spPr>
          <a:xfrm>
            <a:off x="2823354" y="1218464"/>
            <a:ext cx="156926" cy="156909"/>
          </a:xfrm>
          <a:custGeom>
            <a:rect b="b" l="l" r="r" t="t"/>
            <a:pathLst>
              <a:path extrusionOk="0" h="6606" w="6606">
                <a:moveTo>
                  <a:pt x="0" y="1"/>
                </a:moveTo>
                <a:lnTo>
                  <a:pt x="0" y="6605"/>
                </a:lnTo>
                <a:lnTo>
                  <a:pt x="6605" y="6605"/>
                </a:lnTo>
                <a:lnTo>
                  <a:pt x="660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8" name="Google Shape;1038;p60"/>
          <p:cNvSpPr/>
          <p:nvPr/>
        </p:nvSpPr>
        <p:spPr>
          <a:xfrm>
            <a:off x="2980256" y="1375349"/>
            <a:ext cx="78748" cy="78455"/>
          </a:xfrm>
          <a:custGeom>
            <a:rect b="b" l="l" r="r" t="t"/>
            <a:pathLst>
              <a:path extrusionOk="0" h="3303" w="3315">
                <a:moveTo>
                  <a:pt x="0" y="0"/>
                </a:moveTo>
                <a:lnTo>
                  <a:pt x="0" y="3303"/>
                </a:lnTo>
                <a:lnTo>
                  <a:pt x="3315" y="3303"/>
                </a:lnTo>
                <a:lnTo>
                  <a:pt x="331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39" name="Google Shape;1039;p60"/>
          <p:cNvSpPr/>
          <p:nvPr/>
        </p:nvSpPr>
        <p:spPr>
          <a:xfrm>
            <a:off x="2183988" y="1505513"/>
            <a:ext cx="314089" cy="157194"/>
          </a:xfrm>
          <a:custGeom>
            <a:rect b="b" l="l" r="r" t="t"/>
            <a:pathLst>
              <a:path extrusionOk="0" h="6618" w="13222">
                <a:moveTo>
                  <a:pt x="0" y="0"/>
                </a:moveTo>
                <a:lnTo>
                  <a:pt x="0" y="3315"/>
                </a:lnTo>
                <a:lnTo>
                  <a:pt x="0" y="6617"/>
                </a:lnTo>
                <a:lnTo>
                  <a:pt x="13222" y="6617"/>
                </a:lnTo>
                <a:lnTo>
                  <a:pt x="13222" y="3315"/>
                </a:lnTo>
                <a:lnTo>
                  <a:pt x="13222"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0" name="Google Shape;1040;p60"/>
          <p:cNvSpPr/>
          <p:nvPr/>
        </p:nvSpPr>
        <p:spPr>
          <a:xfrm>
            <a:off x="2324784" y="1346038"/>
            <a:ext cx="392836" cy="471250"/>
          </a:xfrm>
          <a:custGeom>
            <a:rect b="b" l="l" r="r" t="t"/>
            <a:pathLst>
              <a:path extrusionOk="0" h="19840" w="16537">
                <a:moveTo>
                  <a:pt x="0" y="1"/>
                </a:moveTo>
                <a:lnTo>
                  <a:pt x="0" y="19839"/>
                </a:lnTo>
                <a:lnTo>
                  <a:pt x="16537" y="19839"/>
                </a:lnTo>
                <a:lnTo>
                  <a:pt x="16537"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1" name="Google Shape;1041;p60"/>
          <p:cNvSpPr/>
          <p:nvPr/>
        </p:nvSpPr>
        <p:spPr>
          <a:xfrm>
            <a:off x="2541739" y="1454943"/>
            <a:ext cx="314397" cy="78740"/>
          </a:xfrm>
          <a:custGeom>
            <a:rect b="b" l="l" r="r" t="t"/>
            <a:pathLst>
              <a:path extrusionOk="0" h="3315" w="13235">
                <a:moveTo>
                  <a:pt x="1" y="0"/>
                </a:moveTo>
                <a:lnTo>
                  <a:pt x="1" y="3315"/>
                </a:lnTo>
                <a:lnTo>
                  <a:pt x="13234" y="3315"/>
                </a:lnTo>
                <a:lnTo>
                  <a:pt x="13234"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2" name="Google Shape;1042;p60"/>
          <p:cNvSpPr/>
          <p:nvPr/>
        </p:nvSpPr>
        <p:spPr>
          <a:xfrm>
            <a:off x="2519908" y="1637101"/>
            <a:ext cx="392836" cy="392795"/>
          </a:xfrm>
          <a:custGeom>
            <a:rect b="b" l="l" r="r" t="t"/>
            <a:pathLst>
              <a:path extrusionOk="0" h="16537" w="16537">
                <a:moveTo>
                  <a:pt x="6617" y="1"/>
                </a:moveTo>
                <a:lnTo>
                  <a:pt x="6617" y="3303"/>
                </a:lnTo>
                <a:lnTo>
                  <a:pt x="0" y="3303"/>
                </a:lnTo>
                <a:lnTo>
                  <a:pt x="0" y="6618"/>
                </a:lnTo>
                <a:lnTo>
                  <a:pt x="0" y="9920"/>
                </a:lnTo>
                <a:lnTo>
                  <a:pt x="0" y="13222"/>
                </a:lnTo>
                <a:lnTo>
                  <a:pt x="0" y="16537"/>
                </a:lnTo>
                <a:lnTo>
                  <a:pt x="16536" y="16537"/>
                </a:lnTo>
                <a:lnTo>
                  <a:pt x="16536" y="13222"/>
                </a:lnTo>
                <a:lnTo>
                  <a:pt x="16536" y="9920"/>
                </a:lnTo>
                <a:lnTo>
                  <a:pt x="16536" y="6618"/>
                </a:lnTo>
                <a:lnTo>
                  <a:pt x="16536" y="3303"/>
                </a:lnTo>
                <a:lnTo>
                  <a:pt x="16536"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3" name="Google Shape;1043;p60"/>
          <p:cNvSpPr/>
          <p:nvPr/>
        </p:nvSpPr>
        <p:spPr>
          <a:xfrm>
            <a:off x="2956406" y="1571592"/>
            <a:ext cx="235650" cy="78763"/>
          </a:xfrm>
          <a:custGeom>
            <a:rect b="b" l="l" r="r" t="t"/>
            <a:pathLst>
              <a:path extrusionOk="0" h="3316" w="9920">
                <a:moveTo>
                  <a:pt x="0" y="1"/>
                </a:moveTo>
                <a:lnTo>
                  <a:pt x="0" y="3315"/>
                </a:lnTo>
                <a:lnTo>
                  <a:pt x="9920" y="3315"/>
                </a:lnTo>
                <a:lnTo>
                  <a:pt x="9920"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4" name="Google Shape;1044;p60"/>
          <p:cNvSpPr/>
          <p:nvPr/>
        </p:nvSpPr>
        <p:spPr>
          <a:xfrm>
            <a:off x="2794896" y="1833630"/>
            <a:ext cx="78487" cy="314079"/>
          </a:xfrm>
          <a:custGeom>
            <a:rect b="b" l="l" r="r" t="t"/>
            <a:pathLst>
              <a:path extrusionOk="0" h="13223" w="3304">
                <a:moveTo>
                  <a:pt x="1" y="1"/>
                </a:moveTo>
                <a:lnTo>
                  <a:pt x="1" y="13223"/>
                </a:lnTo>
                <a:lnTo>
                  <a:pt x="3303" y="13223"/>
                </a:lnTo>
                <a:lnTo>
                  <a:pt x="3303"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5" name="Google Shape;1045;p60"/>
          <p:cNvSpPr/>
          <p:nvPr/>
        </p:nvSpPr>
        <p:spPr>
          <a:xfrm>
            <a:off x="3176520" y="1236563"/>
            <a:ext cx="187950" cy="9501"/>
          </a:xfrm>
          <a:custGeom>
            <a:rect b="b" l="l" r="r" t="t"/>
            <a:pathLst>
              <a:path extrusionOk="0" h="400" w="7912">
                <a:moveTo>
                  <a:pt x="0" y="1"/>
                </a:moveTo>
                <a:lnTo>
                  <a:pt x="0" y="400"/>
                </a:lnTo>
                <a:lnTo>
                  <a:pt x="7912" y="400"/>
                </a:lnTo>
                <a:lnTo>
                  <a:pt x="7912"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6" name="Google Shape;1046;p60"/>
          <p:cNvSpPr/>
          <p:nvPr/>
        </p:nvSpPr>
        <p:spPr>
          <a:xfrm>
            <a:off x="2154675" y="1739095"/>
            <a:ext cx="294562" cy="9810"/>
          </a:xfrm>
          <a:custGeom>
            <a:rect b="b" l="l" r="r" t="t"/>
            <a:pathLst>
              <a:path extrusionOk="0" h="413" w="12400">
                <a:moveTo>
                  <a:pt x="0" y="1"/>
                </a:moveTo>
                <a:lnTo>
                  <a:pt x="0" y="412"/>
                </a:lnTo>
                <a:lnTo>
                  <a:pt x="12399" y="412"/>
                </a:lnTo>
                <a:lnTo>
                  <a:pt x="12399"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7" name="Google Shape;1047;p60"/>
          <p:cNvSpPr/>
          <p:nvPr/>
        </p:nvSpPr>
        <p:spPr>
          <a:xfrm>
            <a:off x="2216747" y="1197205"/>
            <a:ext cx="108061" cy="9501"/>
          </a:xfrm>
          <a:custGeom>
            <a:rect b="b" l="l" r="r" t="t"/>
            <a:pathLst>
              <a:path extrusionOk="0" h="400" w="4549">
                <a:moveTo>
                  <a:pt x="0" y="0"/>
                </a:moveTo>
                <a:lnTo>
                  <a:pt x="0" y="400"/>
                </a:lnTo>
                <a:lnTo>
                  <a:pt x="4548" y="400"/>
                </a:lnTo>
                <a:lnTo>
                  <a:pt x="4548"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8" name="Google Shape;1048;p60"/>
          <p:cNvSpPr/>
          <p:nvPr/>
        </p:nvSpPr>
        <p:spPr>
          <a:xfrm>
            <a:off x="3029951" y="2002581"/>
            <a:ext cx="9811" cy="108074"/>
          </a:xfrm>
          <a:custGeom>
            <a:rect b="b" l="l" r="r" t="t"/>
            <a:pathLst>
              <a:path extrusionOk="0" h="4550" w="413">
                <a:moveTo>
                  <a:pt x="1" y="1"/>
                </a:moveTo>
                <a:lnTo>
                  <a:pt x="1" y="4549"/>
                </a:lnTo>
                <a:lnTo>
                  <a:pt x="412" y="4549"/>
                </a:lnTo>
                <a:lnTo>
                  <a:pt x="412"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49" name="Google Shape;1049;p60"/>
          <p:cNvSpPr/>
          <p:nvPr/>
        </p:nvSpPr>
        <p:spPr>
          <a:xfrm>
            <a:off x="3083400" y="1849734"/>
            <a:ext cx="108085" cy="9786"/>
          </a:xfrm>
          <a:custGeom>
            <a:rect b="b" l="l" r="r" t="t"/>
            <a:pathLst>
              <a:path extrusionOk="0" h="412" w="4550">
                <a:moveTo>
                  <a:pt x="1" y="0"/>
                </a:moveTo>
                <a:lnTo>
                  <a:pt x="1" y="411"/>
                </a:lnTo>
                <a:lnTo>
                  <a:pt x="4549" y="411"/>
                </a:lnTo>
                <a:lnTo>
                  <a:pt x="4549"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0" name="Google Shape;1050;p60"/>
          <p:cNvSpPr/>
          <p:nvPr/>
        </p:nvSpPr>
        <p:spPr>
          <a:xfrm>
            <a:off x="2759263" y="886879"/>
            <a:ext cx="9502" cy="498256"/>
          </a:xfrm>
          <a:custGeom>
            <a:rect b="b" l="l" r="r" t="t"/>
            <a:pathLst>
              <a:path extrusionOk="0" h="20977" w="400">
                <a:moveTo>
                  <a:pt x="1" y="1"/>
                </a:moveTo>
                <a:lnTo>
                  <a:pt x="1" y="20977"/>
                </a:lnTo>
                <a:lnTo>
                  <a:pt x="400" y="20977"/>
                </a:lnTo>
                <a:lnTo>
                  <a:pt x="400"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1" name="Google Shape;1051;p60"/>
          <p:cNvSpPr/>
          <p:nvPr/>
        </p:nvSpPr>
        <p:spPr>
          <a:xfrm>
            <a:off x="6561322" y="1044643"/>
            <a:ext cx="98298" cy="98288"/>
          </a:xfrm>
          <a:custGeom>
            <a:rect b="b" l="l" r="r" t="t"/>
            <a:pathLst>
              <a:path extrusionOk="0" h="4138" w="4138">
                <a:moveTo>
                  <a:pt x="0" y="0"/>
                </a:moveTo>
                <a:lnTo>
                  <a:pt x="0" y="4137"/>
                </a:lnTo>
                <a:lnTo>
                  <a:pt x="4137" y="4137"/>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2" name="Google Shape;1052;p60"/>
          <p:cNvSpPr/>
          <p:nvPr/>
        </p:nvSpPr>
        <p:spPr>
          <a:xfrm>
            <a:off x="5775955" y="1044658"/>
            <a:ext cx="392551" cy="392789"/>
          </a:xfrm>
          <a:custGeom>
            <a:rect b="b" l="l" r="r" t="t"/>
            <a:pathLst>
              <a:path extrusionOk="0" h="4138" w="4138">
                <a:moveTo>
                  <a:pt x="1" y="0"/>
                </a:moveTo>
                <a:lnTo>
                  <a:pt x="1" y="4137"/>
                </a:lnTo>
                <a:lnTo>
                  <a:pt x="4138" y="4137"/>
                </a:lnTo>
                <a:lnTo>
                  <a:pt x="4138"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3" name="Google Shape;1053;p60"/>
          <p:cNvSpPr/>
          <p:nvPr/>
        </p:nvSpPr>
        <p:spPr>
          <a:xfrm>
            <a:off x="6365058" y="1240886"/>
            <a:ext cx="98298" cy="98288"/>
          </a:xfrm>
          <a:custGeom>
            <a:rect b="b" l="l" r="r" t="t"/>
            <a:pathLst>
              <a:path extrusionOk="0" h="4138" w="4138">
                <a:moveTo>
                  <a:pt x="0" y="0"/>
                </a:moveTo>
                <a:lnTo>
                  <a:pt x="0" y="4137"/>
                </a:lnTo>
                <a:lnTo>
                  <a:pt x="4137" y="4137"/>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4" name="Google Shape;1054;p60"/>
          <p:cNvSpPr/>
          <p:nvPr/>
        </p:nvSpPr>
        <p:spPr>
          <a:xfrm>
            <a:off x="6168795" y="1437414"/>
            <a:ext cx="98298" cy="98003"/>
          </a:xfrm>
          <a:custGeom>
            <a:rect b="b" l="l" r="r" t="t"/>
            <a:pathLst>
              <a:path extrusionOk="0" h="4126" w="4138">
                <a:moveTo>
                  <a:pt x="0" y="0"/>
                </a:moveTo>
                <a:lnTo>
                  <a:pt x="0" y="4125"/>
                </a:lnTo>
                <a:lnTo>
                  <a:pt x="4137" y="4125"/>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5" name="Google Shape;1055;p60"/>
          <p:cNvSpPr/>
          <p:nvPr/>
        </p:nvSpPr>
        <p:spPr>
          <a:xfrm>
            <a:off x="6365058" y="1829900"/>
            <a:ext cx="98298" cy="98288"/>
          </a:xfrm>
          <a:custGeom>
            <a:rect b="b" l="l" r="r" t="t"/>
            <a:pathLst>
              <a:path extrusionOk="0" h="4138" w="4138">
                <a:moveTo>
                  <a:pt x="0" y="1"/>
                </a:moveTo>
                <a:lnTo>
                  <a:pt x="0" y="4138"/>
                </a:lnTo>
                <a:lnTo>
                  <a:pt x="4137" y="4138"/>
                </a:lnTo>
                <a:lnTo>
                  <a:pt x="4137"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6" name="Google Shape;1056;p60"/>
          <p:cNvSpPr/>
          <p:nvPr/>
        </p:nvSpPr>
        <p:spPr>
          <a:xfrm>
            <a:off x="5972507" y="1437414"/>
            <a:ext cx="196311" cy="196267"/>
          </a:xfrm>
          <a:custGeom>
            <a:rect b="b" l="l" r="r" t="t"/>
            <a:pathLst>
              <a:path extrusionOk="0" h="8263" w="8264">
                <a:moveTo>
                  <a:pt x="1" y="0"/>
                </a:moveTo>
                <a:lnTo>
                  <a:pt x="1" y="8262"/>
                </a:lnTo>
                <a:lnTo>
                  <a:pt x="8263" y="8262"/>
                </a:lnTo>
                <a:lnTo>
                  <a:pt x="8263"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7" name="Google Shape;1057;p60"/>
          <p:cNvSpPr/>
          <p:nvPr/>
        </p:nvSpPr>
        <p:spPr>
          <a:xfrm>
            <a:off x="6463333" y="1731921"/>
            <a:ext cx="98298" cy="98003"/>
          </a:xfrm>
          <a:custGeom>
            <a:rect b="b" l="l" r="r" t="t"/>
            <a:pathLst>
              <a:path extrusionOk="0" h="4126" w="4138">
                <a:moveTo>
                  <a:pt x="0" y="1"/>
                </a:moveTo>
                <a:lnTo>
                  <a:pt x="0" y="4126"/>
                </a:lnTo>
                <a:lnTo>
                  <a:pt x="4137" y="4126"/>
                </a:lnTo>
                <a:lnTo>
                  <a:pt x="4137"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8" name="Google Shape;1058;p60"/>
          <p:cNvSpPr/>
          <p:nvPr/>
        </p:nvSpPr>
        <p:spPr>
          <a:xfrm>
            <a:off x="6267069" y="1535393"/>
            <a:ext cx="98013" cy="98288"/>
          </a:xfrm>
          <a:custGeom>
            <a:rect b="b" l="l" r="r" t="t"/>
            <a:pathLst>
              <a:path extrusionOk="0" h="4138" w="4126">
                <a:moveTo>
                  <a:pt x="0" y="0"/>
                </a:moveTo>
                <a:lnTo>
                  <a:pt x="0" y="4137"/>
                </a:lnTo>
                <a:lnTo>
                  <a:pt x="4125" y="4137"/>
                </a:lnTo>
                <a:lnTo>
                  <a:pt x="4125"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59" name="Google Shape;1059;p60"/>
          <p:cNvSpPr/>
          <p:nvPr/>
        </p:nvSpPr>
        <p:spPr>
          <a:xfrm>
            <a:off x="6463333" y="1240886"/>
            <a:ext cx="392551" cy="392795"/>
          </a:xfrm>
          <a:custGeom>
            <a:rect b="b" l="l" r="r" t="t"/>
            <a:pathLst>
              <a:path extrusionOk="0" h="16537" w="16525">
                <a:moveTo>
                  <a:pt x="0" y="0"/>
                </a:moveTo>
                <a:lnTo>
                  <a:pt x="0" y="16536"/>
                </a:lnTo>
                <a:lnTo>
                  <a:pt x="16524" y="16536"/>
                </a:lnTo>
                <a:lnTo>
                  <a:pt x="1652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0" name="Google Shape;1060;p60"/>
          <p:cNvSpPr/>
          <p:nvPr/>
        </p:nvSpPr>
        <p:spPr>
          <a:xfrm>
            <a:off x="6463333" y="1829900"/>
            <a:ext cx="98013" cy="98288"/>
          </a:xfrm>
          <a:custGeom>
            <a:rect b="b" l="l" r="r" t="t"/>
            <a:pathLst>
              <a:path extrusionOk="0" h="4138" w="4126">
                <a:moveTo>
                  <a:pt x="0" y="1"/>
                </a:moveTo>
                <a:lnTo>
                  <a:pt x="0" y="4138"/>
                </a:lnTo>
                <a:lnTo>
                  <a:pt x="4125" y="4138"/>
                </a:lnTo>
                <a:lnTo>
                  <a:pt x="4125"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1" name="Google Shape;1061;p60"/>
          <p:cNvSpPr/>
          <p:nvPr/>
        </p:nvSpPr>
        <p:spPr>
          <a:xfrm>
            <a:off x="6267069" y="1535393"/>
            <a:ext cx="196288" cy="392795"/>
          </a:xfrm>
          <a:custGeom>
            <a:rect b="b" l="l" r="r" t="t"/>
            <a:pathLst>
              <a:path extrusionOk="0" h="16537" w="8263">
                <a:moveTo>
                  <a:pt x="4125" y="0"/>
                </a:moveTo>
                <a:lnTo>
                  <a:pt x="4125" y="4137"/>
                </a:lnTo>
                <a:lnTo>
                  <a:pt x="0" y="4137"/>
                </a:lnTo>
                <a:lnTo>
                  <a:pt x="0" y="16537"/>
                </a:lnTo>
                <a:lnTo>
                  <a:pt x="4125" y="16537"/>
                </a:lnTo>
                <a:lnTo>
                  <a:pt x="4125" y="12400"/>
                </a:lnTo>
                <a:lnTo>
                  <a:pt x="8262" y="12400"/>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2" name="Google Shape;1062;p60"/>
          <p:cNvSpPr/>
          <p:nvPr/>
        </p:nvSpPr>
        <p:spPr>
          <a:xfrm>
            <a:off x="6168795" y="1044643"/>
            <a:ext cx="196288" cy="196267"/>
          </a:xfrm>
          <a:custGeom>
            <a:rect b="b" l="l" r="r" t="t"/>
            <a:pathLst>
              <a:path extrusionOk="0" h="8263" w="8263">
                <a:moveTo>
                  <a:pt x="0" y="0"/>
                </a:moveTo>
                <a:lnTo>
                  <a:pt x="0" y="8262"/>
                </a:lnTo>
                <a:lnTo>
                  <a:pt x="8262" y="8262"/>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3" name="Google Shape;1063;p60"/>
          <p:cNvSpPr/>
          <p:nvPr/>
        </p:nvSpPr>
        <p:spPr>
          <a:xfrm>
            <a:off x="6168795" y="1535393"/>
            <a:ext cx="98298" cy="98288"/>
          </a:xfrm>
          <a:custGeom>
            <a:rect b="b" l="l" r="r" t="t"/>
            <a:pathLst>
              <a:path extrusionOk="0" h="4138" w="4138">
                <a:moveTo>
                  <a:pt x="0" y="0"/>
                </a:moveTo>
                <a:lnTo>
                  <a:pt x="0" y="4137"/>
                </a:lnTo>
                <a:lnTo>
                  <a:pt x="4137" y="4137"/>
                </a:lnTo>
                <a:lnTo>
                  <a:pt x="4137"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4" name="Google Shape;1064;p60"/>
          <p:cNvSpPr/>
          <p:nvPr/>
        </p:nvSpPr>
        <p:spPr>
          <a:xfrm>
            <a:off x="6561607" y="1633657"/>
            <a:ext cx="196288" cy="196267"/>
          </a:xfrm>
          <a:custGeom>
            <a:rect b="b" l="l" r="r" t="t"/>
            <a:pathLst>
              <a:path extrusionOk="0" h="8263" w="8263">
                <a:moveTo>
                  <a:pt x="0" y="0"/>
                </a:moveTo>
                <a:lnTo>
                  <a:pt x="0" y="8263"/>
                </a:lnTo>
                <a:lnTo>
                  <a:pt x="8262" y="8263"/>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5" name="Google Shape;1065;p60"/>
          <p:cNvSpPr/>
          <p:nvPr/>
        </p:nvSpPr>
        <p:spPr>
          <a:xfrm>
            <a:off x="6267069" y="2026429"/>
            <a:ext cx="98013" cy="98003"/>
          </a:xfrm>
          <a:custGeom>
            <a:rect b="b" l="l" r="r" t="t"/>
            <a:pathLst>
              <a:path extrusionOk="0" h="4126" w="4126">
                <a:moveTo>
                  <a:pt x="0" y="1"/>
                </a:moveTo>
                <a:lnTo>
                  <a:pt x="0" y="4126"/>
                </a:lnTo>
                <a:lnTo>
                  <a:pt x="4125" y="4126"/>
                </a:lnTo>
                <a:lnTo>
                  <a:pt x="412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6" name="Google Shape;1066;p60"/>
          <p:cNvSpPr/>
          <p:nvPr/>
        </p:nvSpPr>
        <p:spPr>
          <a:xfrm>
            <a:off x="5775958" y="1437414"/>
            <a:ext cx="196573" cy="196267"/>
          </a:xfrm>
          <a:custGeom>
            <a:rect b="b" l="l" r="r" t="t"/>
            <a:pathLst>
              <a:path extrusionOk="0" h="8263" w="8275">
                <a:moveTo>
                  <a:pt x="1" y="0"/>
                </a:moveTo>
                <a:lnTo>
                  <a:pt x="1" y="8262"/>
                </a:lnTo>
                <a:lnTo>
                  <a:pt x="8275" y="8262"/>
                </a:lnTo>
                <a:lnTo>
                  <a:pt x="827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7" name="Google Shape;1067;p60"/>
          <p:cNvSpPr/>
          <p:nvPr/>
        </p:nvSpPr>
        <p:spPr>
          <a:xfrm>
            <a:off x="6561607" y="1142907"/>
            <a:ext cx="98013" cy="98003"/>
          </a:xfrm>
          <a:custGeom>
            <a:rect b="b" l="l" r="r" t="t"/>
            <a:pathLst>
              <a:path extrusionOk="0" h="4126" w="4126">
                <a:moveTo>
                  <a:pt x="0" y="0"/>
                </a:moveTo>
                <a:lnTo>
                  <a:pt x="0" y="4125"/>
                </a:lnTo>
                <a:lnTo>
                  <a:pt x="4125" y="4125"/>
                </a:lnTo>
                <a:lnTo>
                  <a:pt x="412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8" name="Google Shape;1068;p60"/>
          <p:cNvSpPr/>
          <p:nvPr/>
        </p:nvSpPr>
        <p:spPr>
          <a:xfrm>
            <a:off x="6267069" y="1437414"/>
            <a:ext cx="98013" cy="98003"/>
          </a:xfrm>
          <a:custGeom>
            <a:rect b="b" l="l" r="r" t="t"/>
            <a:pathLst>
              <a:path extrusionOk="0" h="4126" w="4126">
                <a:moveTo>
                  <a:pt x="0" y="0"/>
                </a:moveTo>
                <a:lnTo>
                  <a:pt x="0" y="4125"/>
                </a:lnTo>
                <a:lnTo>
                  <a:pt x="4125" y="4125"/>
                </a:lnTo>
                <a:lnTo>
                  <a:pt x="4125"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69" name="Google Shape;1069;p60"/>
          <p:cNvSpPr/>
          <p:nvPr/>
        </p:nvSpPr>
        <p:spPr>
          <a:xfrm>
            <a:off x="5775958" y="1633657"/>
            <a:ext cx="491135" cy="490774"/>
          </a:xfrm>
          <a:custGeom>
            <a:rect b="b" l="l" r="r" t="t"/>
            <a:pathLst>
              <a:path extrusionOk="0" h="20662" w="20675">
                <a:moveTo>
                  <a:pt x="1" y="0"/>
                </a:moveTo>
                <a:lnTo>
                  <a:pt x="1" y="20662"/>
                </a:lnTo>
                <a:lnTo>
                  <a:pt x="20674" y="20662"/>
                </a:lnTo>
                <a:lnTo>
                  <a:pt x="2067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0" name="Google Shape;1070;p60"/>
          <p:cNvSpPr/>
          <p:nvPr/>
        </p:nvSpPr>
        <p:spPr>
          <a:xfrm>
            <a:off x="6365058" y="1928165"/>
            <a:ext cx="196573" cy="196267"/>
          </a:xfrm>
          <a:custGeom>
            <a:rect b="b" l="l" r="r" t="t"/>
            <a:pathLst>
              <a:path extrusionOk="0" h="8263" w="8275">
                <a:moveTo>
                  <a:pt x="0" y="1"/>
                </a:moveTo>
                <a:lnTo>
                  <a:pt x="0" y="8263"/>
                </a:lnTo>
                <a:lnTo>
                  <a:pt x="8274" y="8263"/>
                </a:lnTo>
                <a:lnTo>
                  <a:pt x="827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1" name="Google Shape;1071;p60"/>
          <p:cNvSpPr/>
          <p:nvPr/>
        </p:nvSpPr>
        <p:spPr>
          <a:xfrm>
            <a:off x="6365058" y="1339150"/>
            <a:ext cx="98298" cy="98288"/>
          </a:xfrm>
          <a:custGeom>
            <a:rect b="b" l="l" r="r" t="t"/>
            <a:pathLst>
              <a:path extrusionOk="0" h="4138" w="4138">
                <a:moveTo>
                  <a:pt x="0" y="0"/>
                </a:moveTo>
                <a:lnTo>
                  <a:pt x="0" y="4137"/>
                </a:lnTo>
                <a:lnTo>
                  <a:pt x="4137" y="4137"/>
                </a:lnTo>
                <a:lnTo>
                  <a:pt x="4137"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2" name="Google Shape;1072;p60"/>
          <p:cNvSpPr/>
          <p:nvPr/>
        </p:nvSpPr>
        <p:spPr>
          <a:xfrm>
            <a:off x="6365058" y="1044643"/>
            <a:ext cx="196573" cy="196267"/>
          </a:xfrm>
          <a:custGeom>
            <a:rect b="b" l="l" r="r" t="t"/>
            <a:pathLst>
              <a:path extrusionOk="0" h="8263" w="8275">
                <a:moveTo>
                  <a:pt x="0" y="0"/>
                </a:moveTo>
                <a:lnTo>
                  <a:pt x="0" y="8262"/>
                </a:lnTo>
                <a:lnTo>
                  <a:pt x="8274" y="8262"/>
                </a:lnTo>
                <a:lnTo>
                  <a:pt x="827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3" name="Google Shape;1073;p60"/>
          <p:cNvSpPr/>
          <p:nvPr/>
        </p:nvSpPr>
        <p:spPr>
          <a:xfrm>
            <a:off x="6757871" y="1731921"/>
            <a:ext cx="98013" cy="98003"/>
          </a:xfrm>
          <a:custGeom>
            <a:rect b="b" l="l" r="r" t="t"/>
            <a:pathLst>
              <a:path extrusionOk="0" h="4126" w="4126">
                <a:moveTo>
                  <a:pt x="0" y="1"/>
                </a:moveTo>
                <a:lnTo>
                  <a:pt x="0" y="4126"/>
                </a:lnTo>
                <a:lnTo>
                  <a:pt x="4125" y="4126"/>
                </a:lnTo>
                <a:lnTo>
                  <a:pt x="4125"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4" name="Google Shape;1074;p60"/>
          <p:cNvSpPr/>
          <p:nvPr/>
        </p:nvSpPr>
        <p:spPr>
          <a:xfrm>
            <a:off x="2403817" y="1044928"/>
            <a:ext cx="6170195" cy="996465"/>
          </a:xfrm>
          <a:custGeom>
            <a:rect b="b" l="l" r="r" t="t"/>
            <a:pathLst>
              <a:path extrusionOk="0" h="41952" w="259743">
                <a:moveTo>
                  <a:pt x="3303" y="0"/>
                </a:moveTo>
                <a:lnTo>
                  <a:pt x="3303" y="3303"/>
                </a:lnTo>
                <a:lnTo>
                  <a:pt x="0" y="3303"/>
                </a:lnTo>
                <a:lnTo>
                  <a:pt x="0" y="9920"/>
                </a:lnTo>
                <a:lnTo>
                  <a:pt x="9919" y="9920"/>
                </a:lnTo>
                <a:lnTo>
                  <a:pt x="9919" y="0"/>
                </a:lnTo>
                <a:close/>
                <a:moveTo>
                  <a:pt x="27581" y="3992"/>
                </a:moveTo>
                <a:lnTo>
                  <a:pt x="27581" y="13911"/>
                </a:lnTo>
                <a:lnTo>
                  <a:pt x="37500" y="13911"/>
                </a:lnTo>
                <a:lnTo>
                  <a:pt x="37500" y="3992"/>
                </a:lnTo>
                <a:close/>
                <a:moveTo>
                  <a:pt x="233710" y="9702"/>
                </a:moveTo>
                <a:lnTo>
                  <a:pt x="233710" y="17141"/>
                </a:lnTo>
                <a:lnTo>
                  <a:pt x="237423" y="17141"/>
                </a:lnTo>
                <a:lnTo>
                  <a:pt x="237423" y="9702"/>
                </a:lnTo>
                <a:close/>
                <a:moveTo>
                  <a:pt x="241149" y="17141"/>
                </a:moveTo>
                <a:lnTo>
                  <a:pt x="241149" y="20867"/>
                </a:lnTo>
                <a:lnTo>
                  <a:pt x="244863" y="20867"/>
                </a:lnTo>
                <a:lnTo>
                  <a:pt x="244863" y="17141"/>
                </a:lnTo>
                <a:close/>
                <a:moveTo>
                  <a:pt x="256028" y="24581"/>
                </a:moveTo>
                <a:lnTo>
                  <a:pt x="256028" y="28295"/>
                </a:lnTo>
                <a:lnTo>
                  <a:pt x="259742" y="28295"/>
                </a:lnTo>
                <a:lnTo>
                  <a:pt x="259742" y="24581"/>
                </a:lnTo>
                <a:close/>
                <a:moveTo>
                  <a:pt x="33182" y="25488"/>
                </a:moveTo>
                <a:lnTo>
                  <a:pt x="33182" y="28790"/>
                </a:lnTo>
                <a:lnTo>
                  <a:pt x="43101" y="28790"/>
                </a:lnTo>
                <a:lnTo>
                  <a:pt x="43101" y="25488"/>
                </a:lnTo>
                <a:close/>
                <a:moveTo>
                  <a:pt x="3290" y="34742"/>
                </a:moveTo>
                <a:lnTo>
                  <a:pt x="3290" y="38044"/>
                </a:lnTo>
                <a:lnTo>
                  <a:pt x="6593" y="38044"/>
                </a:lnTo>
                <a:lnTo>
                  <a:pt x="6593" y="34742"/>
                </a:lnTo>
                <a:close/>
                <a:moveTo>
                  <a:pt x="248589" y="32020"/>
                </a:moveTo>
                <a:lnTo>
                  <a:pt x="248589" y="39460"/>
                </a:lnTo>
                <a:lnTo>
                  <a:pt x="252303" y="39460"/>
                </a:lnTo>
                <a:lnTo>
                  <a:pt x="252303" y="32020"/>
                </a:lnTo>
                <a:close/>
                <a:moveTo>
                  <a:pt x="106234" y="24472"/>
                </a:moveTo>
                <a:lnTo>
                  <a:pt x="106234" y="27968"/>
                </a:lnTo>
                <a:lnTo>
                  <a:pt x="99242" y="27968"/>
                </a:lnTo>
                <a:lnTo>
                  <a:pt x="99242" y="31464"/>
                </a:lnTo>
                <a:lnTo>
                  <a:pt x="92250" y="31464"/>
                </a:lnTo>
                <a:lnTo>
                  <a:pt x="92250" y="34960"/>
                </a:lnTo>
                <a:lnTo>
                  <a:pt x="88754" y="34960"/>
                </a:lnTo>
                <a:lnTo>
                  <a:pt x="88754" y="41952"/>
                </a:lnTo>
                <a:lnTo>
                  <a:pt x="109730" y="41952"/>
                </a:lnTo>
                <a:lnTo>
                  <a:pt x="109730" y="24472"/>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5" name="Google Shape;1075;p60"/>
          <p:cNvSpPr/>
          <p:nvPr/>
        </p:nvSpPr>
        <p:spPr>
          <a:xfrm>
            <a:off x="6463333" y="1633657"/>
            <a:ext cx="98298" cy="98288"/>
          </a:xfrm>
          <a:custGeom>
            <a:rect b="b" l="l" r="r" t="t"/>
            <a:pathLst>
              <a:path extrusionOk="0" h="4138" w="4138">
                <a:moveTo>
                  <a:pt x="0" y="0"/>
                </a:moveTo>
                <a:lnTo>
                  <a:pt x="0" y="4138"/>
                </a:lnTo>
                <a:lnTo>
                  <a:pt x="4137" y="4138"/>
                </a:lnTo>
                <a:lnTo>
                  <a:pt x="4137"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6" name="Google Shape;1076;p60"/>
          <p:cNvSpPr/>
          <p:nvPr/>
        </p:nvSpPr>
        <p:spPr>
          <a:xfrm>
            <a:off x="6659597" y="1044643"/>
            <a:ext cx="196288" cy="196267"/>
          </a:xfrm>
          <a:custGeom>
            <a:rect b="b" l="l" r="r" t="t"/>
            <a:pathLst>
              <a:path extrusionOk="0" h="8263" w="8263">
                <a:moveTo>
                  <a:pt x="0" y="0"/>
                </a:moveTo>
                <a:lnTo>
                  <a:pt x="0" y="8262"/>
                </a:lnTo>
                <a:lnTo>
                  <a:pt x="8262" y="8262"/>
                </a:lnTo>
                <a:lnTo>
                  <a:pt x="8262"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7" name="Google Shape;1077;p60"/>
          <p:cNvSpPr/>
          <p:nvPr/>
        </p:nvSpPr>
        <p:spPr>
          <a:xfrm>
            <a:off x="6168795" y="1240886"/>
            <a:ext cx="196288" cy="196552"/>
          </a:xfrm>
          <a:custGeom>
            <a:rect b="b" l="l" r="r" t="t"/>
            <a:pathLst>
              <a:path extrusionOk="0" h="8275" w="8263">
                <a:moveTo>
                  <a:pt x="0" y="0"/>
                </a:moveTo>
                <a:lnTo>
                  <a:pt x="0" y="8274"/>
                </a:lnTo>
                <a:lnTo>
                  <a:pt x="8262" y="8274"/>
                </a:lnTo>
                <a:lnTo>
                  <a:pt x="8262"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8" name="Google Shape;1078;p60"/>
          <p:cNvSpPr/>
          <p:nvPr/>
        </p:nvSpPr>
        <p:spPr>
          <a:xfrm>
            <a:off x="6365058" y="1437414"/>
            <a:ext cx="98298" cy="98003"/>
          </a:xfrm>
          <a:custGeom>
            <a:rect b="b" l="l" r="r" t="t"/>
            <a:pathLst>
              <a:path extrusionOk="0" h="4126" w="4138">
                <a:moveTo>
                  <a:pt x="0" y="0"/>
                </a:moveTo>
                <a:lnTo>
                  <a:pt x="0" y="4125"/>
                </a:lnTo>
                <a:lnTo>
                  <a:pt x="4137" y="4125"/>
                </a:lnTo>
                <a:lnTo>
                  <a:pt x="4137"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79" name="Google Shape;1079;p60"/>
          <p:cNvSpPr/>
          <p:nvPr/>
        </p:nvSpPr>
        <p:spPr>
          <a:xfrm>
            <a:off x="6267069" y="1928165"/>
            <a:ext cx="98013" cy="98288"/>
          </a:xfrm>
          <a:custGeom>
            <a:rect b="b" l="l" r="r" t="t"/>
            <a:pathLst>
              <a:path extrusionOk="0" h="4138" w="4126">
                <a:moveTo>
                  <a:pt x="0" y="1"/>
                </a:moveTo>
                <a:lnTo>
                  <a:pt x="0" y="4138"/>
                </a:lnTo>
                <a:lnTo>
                  <a:pt x="4125" y="4138"/>
                </a:lnTo>
                <a:lnTo>
                  <a:pt x="4125" y="1"/>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80" name="Google Shape;1080;p60"/>
          <p:cNvSpPr/>
          <p:nvPr/>
        </p:nvSpPr>
        <p:spPr>
          <a:xfrm>
            <a:off x="6561607" y="1829900"/>
            <a:ext cx="294277" cy="294531"/>
          </a:xfrm>
          <a:custGeom>
            <a:rect b="b" l="l" r="r" t="t"/>
            <a:pathLst>
              <a:path extrusionOk="0" h="12400" w="12388">
                <a:moveTo>
                  <a:pt x="0" y="1"/>
                </a:moveTo>
                <a:lnTo>
                  <a:pt x="0" y="12400"/>
                </a:lnTo>
                <a:lnTo>
                  <a:pt x="12387" y="12400"/>
                </a:lnTo>
                <a:lnTo>
                  <a:pt x="12387" y="1"/>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81" name="Google Shape;1081;p60"/>
          <p:cNvSpPr/>
          <p:nvPr/>
        </p:nvSpPr>
        <p:spPr>
          <a:xfrm>
            <a:off x="6757871" y="1633657"/>
            <a:ext cx="98013" cy="98288"/>
          </a:xfrm>
          <a:custGeom>
            <a:rect b="b" l="l" r="r" t="t"/>
            <a:pathLst>
              <a:path extrusionOk="0" h="4138" w="4126">
                <a:moveTo>
                  <a:pt x="0" y="0"/>
                </a:moveTo>
                <a:lnTo>
                  <a:pt x="0" y="4138"/>
                </a:lnTo>
                <a:lnTo>
                  <a:pt x="4125" y="4138"/>
                </a:lnTo>
                <a:lnTo>
                  <a:pt x="4125"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82" name="Google Shape;1082;p60"/>
          <p:cNvSpPr/>
          <p:nvPr/>
        </p:nvSpPr>
        <p:spPr>
          <a:xfrm>
            <a:off x="5766480" y="1035142"/>
            <a:ext cx="411817" cy="411773"/>
          </a:xfrm>
          <a:custGeom>
            <a:rect b="b" l="l" r="r" t="t"/>
            <a:pathLst>
              <a:path extrusionOk="0" h="17336" w="17336">
                <a:moveTo>
                  <a:pt x="16537" y="799"/>
                </a:moveTo>
                <a:lnTo>
                  <a:pt x="16537" y="16525"/>
                </a:lnTo>
                <a:lnTo>
                  <a:pt x="811" y="16525"/>
                </a:lnTo>
                <a:lnTo>
                  <a:pt x="811" y="799"/>
                </a:lnTo>
                <a:close/>
                <a:moveTo>
                  <a:pt x="1" y="1"/>
                </a:moveTo>
                <a:lnTo>
                  <a:pt x="1" y="17336"/>
                </a:lnTo>
                <a:lnTo>
                  <a:pt x="17335" y="17336"/>
                </a:lnTo>
                <a:lnTo>
                  <a:pt x="17335"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83" name="Google Shape;1083;p60"/>
          <p:cNvSpPr/>
          <p:nvPr/>
        </p:nvSpPr>
        <p:spPr>
          <a:xfrm>
            <a:off x="6453546" y="1231409"/>
            <a:ext cx="412102" cy="411750"/>
          </a:xfrm>
          <a:custGeom>
            <a:rect b="b" l="l" r="r" t="t"/>
            <a:pathLst>
              <a:path extrusionOk="0" h="17335" w="17348">
                <a:moveTo>
                  <a:pt x="16537" y="810"/>
                </a:moveTo>
                <a:lnTo>
                  <a:pt x="16537" y="16536"/>
                </a:lnTo>
                <a:lnTo>
                  <a:pt x="811" y="16536"/>
                </a:lnTo>
                <a:lnTo>
                  <a:pt x="811" y="810"/>
                </a:lnTo>
                <a:close/>
                <a:moveTo>
                  <a:pt x="1" y="0"/>
                </a:moveTo>
                <a:lnTo>
                  <a:pt x="1" y="17335"/>
                </a:lnTo>
                <a:lnTo>
                  <a:pt x="17348" y="17335"/>
                </a:lnTo>
                <a:lnTo>
                  <a:pt x="17348"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84" name="Google Shape;1084;p60"/>
          <p:cNvSpPr/>
          <p:nvPr/>
        </p:nvSpPr>
        <p:spPr>
          <a:xfrm>
            <a:off x="5775958" y="1633657"/>
            <a:ext cx="491135" cy="490774"/>
          </a:xfrm>
          <a:custGeom>
            <a:rect b="b" l="l" r="r" t="t"/>
            <a:pathLst>
              <a:path extrusionOk="0" fill="none" h="20662" w="20675">
                <a:moveTo>
                  <a:pt x="1" y="0"/>
                </a:moveTo>
                <a:lnTo>
                  <a:pt x="20674" y="0"/>
                </a:lnTo>
                <a:lnTo>
                  <a:pt x="20674" y="20662"/>
                </a:lnTo>
                <a:lnTo>
                  <a:pt x="1" y="20662"/>
                </a:lnTo>
                <a:close/>
              </a:path>
            </a:pathLst>
          </a:custGeom>
          <a:noFill/>
          <a:ln cap="flat" cmpd="sng" w="20250">
            <a:solidFill>
              <a:srgbClr val="FFFFFF"/>
            </a:solidFill>
            <a:prstDash val="solid"/>
            <a:miter lim="12096"/>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2038350" y="2525408"/>
          <a:ext cx="3000000" cy="3000000"/>
        </p:xfrm>
        <a:graphic>
          <a:graphicData uri="http://schemas.openxmlformats.org/drawingml/2006/table">
            <a:tbl>
              <a:tblPr bandRow="1" firstRow="1">
                <a:noFill/>
                <a:tableStyleId>{9BE3D2F2-340C-4BD9-82C3-C261A4596608}</a:tableStyleId>
              </a:tblPr>
              <a:tblGrid>
                <a:gridCol w="1562225"/>
                <a:gridCol w="190625"/>
                <a:gridCol w="1562225"/>
                <a:gridCol w="190625"/>
                <a:gridCol w="1562225"/>
                <a:gridCol w="190625"/>
                <a:gridCol w="1562225"/>
              </a:tblGrid>
              <a:tr h="359550">
                <a:tc>
                  <a:txBody>
                    <a:bodyPr/>
                    <a:lstStyle/>
                    <a:p>
                      <a:pPr indent="0" lvl="0" marL="0" marR="0" rtl="0" algn="ctr">
                        <a:lnSpc>
                          <a:spcPct val="118303"/>
                        </a:lnSpc>
                        <a:spcBef>
                          <a:spcPts val="0"/>
                        </a:spcBef>
                        <a:spcAft>
                          <a:spcPts val="0"/>
                        </a:spcAft>
                        <a:buNone/>
                      </a:pPr>
                      <a:r>
                        <a:rPr b="1" lang="en" sz="1500" u="none" cap="none" strike="noStrike">
                          <a:solidFill>
                            <a:srgbClr val="FFFFFF"/>
                          </a:solidFill>
                          <a:latin typeface="Space Grotesk SemiBold"/>
                          <a:ea typeface="Space Grotesk SemiBold"/>
                          <a:cs typeface="Space Grotesk SemiBold"/>
                          <a:sym typeface="Space Grotesk SemiBold"/>
                        </a:rPr>
                        <a:t>Chaos</a:t>
                      </a:r>
                      <a:endParaRPr sz="1500" u="none" cap="none" strike="noStrike">
                        <a:latin typeface="Space Grotesk SemiBold"/>
                        <a:ea typeface="Space Grotesk SemiBold"/>
                        <a:cs typeface="Space Grotesk SemiBold"/>
                        <a:sym typeface="Space Grotesk SemiBold"/>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18303"/>
                        </a:lnSpc>
                        <a:spcBef>
                          <a:spcPts val="0"/>
                        </a:spcBef>
                        <a:spcAft>
                          <a:spcPts val="0"/>
                        </a:spcAft>
                        <a:buNone/>
                      </a:pPr>
                      <a:r>
                        <a:rPr b="1" lang="en" sz="1500" u="none" cap="none" strike="noStrike">
                          <a:solidFill>
                            <a:srgbClr val="FFFFFF"/>
                          </a:solidFill>
                          <a:latin typeface="Space Grotesk SemiBold"/>
                          <a:ea typeface="Space Grotesk SemiBold"/>
                          <a:cs typeface="Space Grotesk SemiBold"/>
                          <a:sym typeface="Space Grotesk SemiBold"/>
                        </a:rPr>
                        <a:t>Order</a:t>
                      </a:r>
                      <a:endParaRPr sz="1500" u="none" cap="none" strike="noStrike">
                        <a:latin typeface="Space Grotesk SemiBold"/>
                        <a:ea typeface="Space Grotesk SemiBold"/>
                        <a:cs typeface="Space Grotesk SemiBold"/>
                        <a:sym typeface="Space Grotesk SemiBold"/>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18303"/>
                        </a:lnSpc>
                        <a:spcBef>
                          <a:spcPts val="0"/>
                        </a:spcBef>
                        <a:spcAft>
                          <a:spcPts val="0"/>
                        </a:spcAft>
                        <a:buNone/>
                      </a:pPr>
                      <a:r>
                        <a:rPr b="1" lang="en" sz="1500" u="none" cap="none" strike="noStrike">
                          <a:solidFill>
                            <a:srgbClr val="FFFFFF"/>
                          </a:solidFill>
                          <a:latin typeface="Space Grotesk SemiBold"/>
                          <a:ea typeface="Space Grotesk SemiBold"/>
                          <a:cs typeface="Space Grotesk SemiBold"/>
                          <a:sym typeface="Space Grotesk SemiBold"/>
                        </a:rPr>
                        <a:t>Insight</a:t>
                      </a:r>
                      <a:endParaRPr sz="1500" u="none" cap="none" strike="noStrike">
                        <a:latin typeface="Space Grotesk SemiBold"/>
                        <a:ea typeface="Space Grotesk SemiBold"/>
                        <a:cs typeface="Space Grotesk SemiBold"/>
                        <a:sym typeface="Space Grotesk SemiBold"/>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18303"/>
                        </a:lnSpc>
                        <a:spcBef>
                          <a:spcPts val="0"/>
                        </a:spcBef>
                        <a:spcAft>
                          <a:spcPts val="0"/>
                        </a:spcAft>
                        <a:buNone/>
                      </a:pPr>
                      <a:r>
                        <a:rPr b="1" lang="en" sz="1500" u="none" cap="none" strike="noStrike">
                          <a:solidFill>
                            <a:srgbClr val="FFFFFF"/>
                          </a:solidFill>
                          <a:latin typeface="Space Grotesk SemiBold"/>
                          <a:ea typeface="Space Grotesk SemiBold"/>
                          <a:cs typeface="Space Grotesk SemiBold"/>
                          <a:sym typeface="Space Grotesk SemiBold"/>
                        </a:rPr>
                        <a:t>Innovation</a:t>
                      </a:r>
                      <a:endParaRPr sz="1500" u="none" cap="none" strike="noStrike">
                        <a:latin typeface="Space Grotesk SemiBold"/>
                        <a:ea typeface="Space Grotesk SemiBold"/>
                        <a:cs typeface="Space Grotesk SemiBold"/>
                        <a:sym typeface="Space Grotesk SemiBold"/>
                      </a:endParaRPr>
                    </a:p>
                  </a:txBody>
                  <a:tcPr marT="0" marB="0" marR="0" marL="0">
                    <a:solidFill>
                      <a:srgbClr val="1D203B"/>
                    </a:solidFill>
                  </a:tcPr>
                </a:tc>
              </a:tr>
              <a:tr h="298325">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Manually moving data</a:t>
                      </a:r>
                      <a:endParaRPr sz="800" u="none" cap="none" strike="noStrike">
                        <a:latin typeface="Space Grotesk Light"/>
                        <a:ea typeface="Space Grotesk Light"/>
                        <a:cs typeface="Space Grotesk Light"/>
                        <a:sym typeface="Space Grotesk Light"/>
                      </a:endParaRPr>
                    </a:p>
                  </a:txBody>
                  <a:tcPr marT="2025" marB="0" marR="0" marL="0">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Portals of reports</a:t>
                      </a:r>
                      <a:endParaRPr sz="800" u="none" cap="none" strike="noStrike">
                        <a:latin typeface="Space Grotesk Light"/>
                        <a:ea typeface="Space Grotesk Light"/>
                        <a:cs typeface="Space Grotesk Light"/>
                        <a:sym typeface="Space Grotesk Light"/>
                      </a:endParaRPr>
                    </a:p>
                  </a:txBody>
                  <a:tcPr marT="2025" marB="0" marR="0" marL="0">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Leveraging 2nd party data</a:t>
                      </a:r>
                      <a:endParaRPr sz="800" u="none" cap="none" strike="noStrike">
                        <a:latin typeface="Space Grotesk Light"/>
                        <a:ea typeface="Space Grotesk Light"/>
                        <a:cs typeface="Space Grotesk Light"/>
                        <a:sym typeface="Space Grotesk Light"/>
                      </a:endParaRPr>
                    </a:p>
                  </a:txBody>
                  <a:tcPr marT="2025" marB="0" marR="0" marL="0">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l">
                        <a:lnSpc>
                          <a:spcPct val="100000"/>
                        </a:lnSpc>
                        <a:spcBef>
                          <a:spcPts val="0"/>
                        </a:spcBef>
                        <a:spcAft>
                          <a:spcPts val="0"/>
                        </a:spcAft>
                        <a:buNone/>
                      </a:pPr>
                      <a:r>
                        <a:t/>
                      </a:r>
                      <a:endParaRPr sz="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Secure embedded apps</a:t>
                      </a:r>
                      <a:endParaRPr sz="800" u="none" cap="none" strike="noStrike">
                        <a:latin typeface="Space Grotesk Light"/>
                        <a:ea typeface="Space Grotesk Light"/>
                        <a:cs typeface="Space Grotesk Light"/>
                        <a:sym typeface="Space Grotesk Light"/>
                      </a:endParaRPr>
                    </a:p>
                  </a:txBody>
                  <a:tcPr marT="2025" marB="0" marR="0" marL="0">
                    <a:lnB cap="flat" cmpd="sng" w="12700">
                      <a:solidFill>
                        <a:srgbClr val="5E5279">
                          <a:alpha val="0"/>
                        </a:srgbClr>
                      </a:solidFill>
                      <a:prstDash val="solid"/>
                      <a:round/>
                      <a:headEnd len="sm" w="sm" type="none"/>
                      <a:tailEnd len="sm" w="sm" type="none"/>
                    </a:lnB>
                    <a:solidFill>
                      <a:srgbClr val="1D203B"/>
                    </a:solidFill>
                  </a:tcPr>
                </a:tc>
              </a:tr>
              <a:tr h="285625">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Data science experiments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ML models in production</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Automated data prep</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MLOps at scale</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r>
              <a:tr h="285625">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QA &amp; documentation issues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Standardised tooling</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Metadata driven processing</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Automated pipelines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r>
              <a:tr h="285625">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Endless reports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Self services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Quality data to users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Rich data services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lnB cap="flat" cmpd="sng" w="12700">
                      <a:solidFill>
                        <a:srgbClr val="5E5279">
                          <a:alpha val="0"/>
                        </a:srgbClr>
                      </a:solidFill>
                      <a:prstDash val="solid"/>
                      <a:round/>
                      <a:headEnd len="sm" w="sm" type="none"/>
                      <a:tailEnd len="sm" w="sm" type="none"/>
                    </a:lnB>
                    <a:solidFill>
                      <a:srgbClr val="1D203B"/>
                    </a:solidFill>
                  </a:tcPr>
                </a:tc>
              </a:tr>
              <a:tr h="225275">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Multiple data warehouses</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Centralized data</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Cloud-optimized</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solidFill>
                      <a:srgbClr val="1D203B"/>
                    </a:solidFill>
                  </a:tcPr>
                </a:tc>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solidFill>
                      <a:srgbClr val="1D203B"/>
                    </a:solidFill>
                  </a:tcPr>
                </a:tc>
                <a:tc>
                  <a:txBody>
                    <a:bodyPr/>
                    <a:lstStyle/>
                    <a:p>
                      <a:pPr indent="0" lvl="0" marL="0" marR="0" rtl="0" algn="ctr">
                        <a:lnSpc>
                          <a:spcPct val="100000"/>
                        </a:lnSpc>
                        <a:spcBef>
                          <a:spcPts val="0"/>
                        </a:spcBef>
                        <a:spcAft>
                          <a:spcPts val="0"/>
                        </a:spcAft>
                        <a:buNone/>
                      </a:pPr>
                      <a:r>
                        <a:rPr lang="en" sz="800" u="none" cap="none" strike="noStrike">
                          <a:solidFill>
                            <a:srgbClr val="FFFFFF"/>
                          </a:solidFill>
                          <a:latin typeface="Space Grotesk Light"/>
                          <a:ea typeface="Space Grotesk Light"/>
                          <a:cs typeface="Space Grotesk Light"/>
                          <a:sym typeface="Space Grotesk Light"/>
                        </a:rPr>
                        <a:t>Multi-model structure</a:t>
                      </a:r>
                      <a:endParaRPr sz="800" u="none" cap="none" strike="noStrike">
                        <a:latin typeface="Space Grotesk Light"/>
                        <a:ea typeface="Space Grotesk Light"/>
                        <a:cs typeface="Space Grotesk Light"/>
                        <a:sym typeface="Space Grotesk Light"/>
                      </a:endParaRPr>
                    </a:p>
                  </a:txBody>
                  <a:tcPr marT="102250" marB="0" marR="0" marL="0">
                    <a:lnT cap="flat" cmpd="sng" w="12700">
                      <a:solidFill>
                        <a:srgbClr val="5E5279">
                          <a:alpha val="0"/>
                        </a:srgbClr>
                      </a:solidFill>
                      <a:prstDash val="solid"/>
                      <a:round/>
                      <a:headEnd len="sm" w="sm" type="none"/>
                      <a:tailEnd len="sm" w="sm" type="none"/>
                    </a:lnT>
                    <a:solidFill>
                      <a:srgbClr val="1D203B"/>
                    </a:solidFill>
                  </a:tcPr>
                </a:tc>
              </a:tr>
            </a:tbl>
          </a:graphicData>
        </a:graphic>
      </p:graphicFrame>
      <p:sp>
        <p:nvSpPr>
          <p:cNvPr id="1086" name="Google Shape;1086;p60"/>
          <p:cNvSpPr txBox="1"/>
          <p:nvPr/>
        </p:nvSpPr>
        <p:spPr>
          <a:xfrm>
            <a:off x="230486" y="1159850"/>
            <a:ext cx="1513500" cy="827700"/>
          </a:xfrm>
          <a:prstGeom prst="rect">
            <a:avLst/>
          </a:prstGeom>
          <a:noFill/>
          <a:ln>
            <a:noFill/>
          </a:ln>
        </p:spPr>
        <p:txBody>
          <a:bodyPr anchorCtr="0" anchor="t" bIns="41575" lIns="41575" spcFirstLastPara="1" rIns="41575" wrap="square" tIns="41575">
            <a:noAutofit/>
          </a:bodyPr>
          <a:lstStyle/>
          <a:p>
            <a:pPr indent="0" lvl="0" marL="0" rtl="0" algn="l">
              <a:lnSpc>
                <a:spcPct val="92000"/>
              </a:lnSpc>
              <a:spcBef>
                <a:spcPts val="0"/>
              </a:spcBef>
              <a:spcAft>
                <a:spcPts val="0"/>
              </a:spcAft>
              <a:buNone/>
            </a:pPr>
            <a:r>
              <a:rPr b="1" lang="en" sz="1900">
                <a:solidFill>
                  <a:srgbClr val="FFFFFF"/>
                </a:solidFill>
                <a:latin typeface="Space Grotesk SemiBold"/>
                <a:ea typeface="Space Grotesk SemiBold"/>
                <a:cs typeface="Space Grotesk SemiBold"/>
                <a:sym typeface="Space Grotesk SemiBold"/>
              </a:rPr>
              <a:t>The Data Innovation Journey</a:t>
            </a:r>
            <a:endParaRPr sz="1900">
              <a:solidFill>
                <a:srgbClr val="FFFFFF"/>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t/>
            </a:r>
            <a:endParaRPr b="1" sz="1900">
              <a:solidFill>
                <a:srgbClr val="FFFFFF"/>
              </a:solidFill>
              <a:latin typeface="Space Grotesk"/>
              <a:ea typeface="Space Grotesk"/>
              <a:cs typeface="Space Grotesk"/>
              <a:sym typeface="Space Grotesk"/>
            </a:endParaRPr>
          </a:p>
        </p:txBody>
      </p:sp>
      <p:sp>
        <p:nvSpPr>
          <p:cNvPr id="1087" name="Google Shape;1087;p60"/>
          <p:cNvSpPr txBox="1"/>
          <p:nvPr/>
        </p:nvSpPr>
        <p:spPr>
          <a:xfrm>
            <a:off x="559975" y="3015069"/>
            <a:ext cx="1513500" cy="1256100"/>
          </a:xfrm>
          <a:prstGeom prst="rect">
            <a:avLst/>
          </a:prstGeom>
          <a:noFill/>
          <a:ln>
            <a:noFill/>
          </a:ln>
        </p:spPr>
        <p:txBody>
          <a:bodyPr anchorCtr="0" anchor="t" bIns="0" lIns="0" spcFirstLastPara="1" rIns="0" wrap="square" tIns="0">
            <a:spAutoFit/>
          </a:bodyPr>
          <a:lstStyle/>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Sharing and apps</a:t>
            </a:r>
            <a:endParaRPr b="1" sz="800">
              <a:solidFill>
                <a:schemeClr val="lt1"/>
              </a:solidFill>
              <a:latin typeface="Space Grotesk"/>
              <a:ea typeface="Space Grotesk"/>
              <a:cs typeface="Space Grotesk"/>
              <a:sym typeface="Space Grotesk"/>
            </a:endParaRPr>
          </a:p>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Data science</a:t>
            </a:r>
            <a:endParaRPr b="1" sz="800">
              <a:solidFill>
                <a:schemeClr val="lt1"/>
              </a:solidFill>
              <a:latin typeface="Space Grotesk"/>
              <a:ea typeface="Space Grotesk"/>
              <a:cs typeface="Space Grotesk"/>
              <a:sym typeface="Space Grotesk"/>
            </a:endParaRPr>
          </a:p>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Automation</a:t>
            </a:r>
            <a:endParaRPr b="1" sz="800">
              <a:solidFill>
                <a:schemeClr val="lt1"/>
              </a:solidFill>
              <a:latin typeface="Space Grotesk"/>
              <a:ea typeface="Space Grotesk"/>
              <a:cs typeface="Space Grotesk"/>
              <a:sym typeface="Space Grotesk"/>
            </a:endParaRPr>
          </a:p>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Analytics</a:t>
            </a:r>
            <a:endParaRPr b="1" sz="800">
              <a:solidFill>
                <a:schemeClr val="lt1"/>
              </a:solidFill>
              <a:latin typeface="Space Grotesk"/>
              <a:ea typeface="Space Grotesk"/>
              <a:cs typeface="Space Grotesk"/>
              <a:sym typeface="Space Grotesk"/>
            </a:endParaRPr>
          </a:p>
          <a:p>
            <a:pPr indent="0" lvl="0" marL="0" rtl="0" algn="l">
              <a:lnSpc>
                <a:spcPct val="230000"/>
              </a:lnSpc>
              <a:spcBef>
                <a:spcPts val="0"/>
              </a:spcBef>
              <a:spcAft>
                <a:spcPts val="0"/>
              </a:spcAft>
              <a:buNone/>
            </a:pPr>
            <a:r>
              <a:rPr b="1" lang="en" sz="800">
                <a:solidFill>
                  <a:schemeClr val="lt1"/>
                </a:solidFill>
                <a:latin typeface="Space Grotesk"/>
                <a:ea typeface="Space Grotesk"/>
                <a:cs typeface="Space Grotesk"/>
                <a:sym typeface="Space Grotesk"/>
              </a:rPr>
              <a:t>Architecture</a:t>
            </a:r>
            <a:endParaRPr b="1" sz="800">
              <a:solidFill>
                <a:schemeClr val="lt1"/>
              </a:solidFill>
              <a:latin typeface="Space Grotesk"/>
              <a:ea typeface="Space Grotesk"/>
              <a:cs typeface="Space Grotesk"/>
              <a:sym typeface="Space Grotesk"/>
            </a:endParaRPr>
          </a:p>
        </p:txBody>
      </p:sp>
      <p:grpSp>
        <p:nvGrpSpPr>
          <p:cNvPr id="1088" name="Google Shape;1088;p60"/>
          <p:cNvGrpSpPr/>
          <p:nvPr/>
        </p:nvGrpSpPr>
        <p:grpSpPr>
          <a:xfrm>
            <a:off x="282654" y="3610999"/>
            <a:ext cx="144823" cy="64271"/>
            <a:chOff x="7650972" y="4146278"/>
            <a:chExt cx="713416" cy="320552"/>
          </a:xfrm>
        </p:grpSpPr>
        <p:sp>
          <p:nvSpPr>
            <p:cNvPr id="1089" name="Google Shape;1089;p60"/>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0" name="Google Shape;1090;p60"/>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60"/>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92" name="Google Shape;1092;p60"/>
          <p:cNvSpPr/>
          <p:nvPr/>
        </p:nvSpPr>
        <p:spPr>
          <a:xfrm>
            <a:off x="279975" y="4125619"/>
            <a:ext cx="121244" cy="148828"/>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60"/>
          <p:cNvSpPr/>
          <p:nvPr/>
        </p:nvSpPr>
        <p:spPr>
          <a:xfrm>
            <a:off x="282851" y="3867691"/>
            <a:ext cx="144423" cy="11847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60"/>
          <p:cNvSpPr/>
          <p:nvPr/>
        </p:nvSpPr>
        <p:spPr>
          <a:xfrm>
            <a:off x="282726" y="3011541"/>
            <a:ext cx="144674" cy="149121"/>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60"/>
          <p:cNvSpPr/>
          <p:nvPr/>
        </p:nvSpPr>
        <p:spPr>
          <a:xfrm>
            <a:off x="280183" y="3299770"/>
            <a:ext cx="120831" cy="118809"/>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96" name="Google Shape;1096;p60"/>
          <p:cNvGrpSpPr/>
          <p:nvPr/>
        </p:nvGrpSpPr>
        <p:grpSpPr>
          <a:xfrm>
            <a:off x="8663998" y="179528"/>
            <a:ext cx="202208" cy="201860"/>
            <a:chOff x="1294323" y="449402"/>
            <a:chExt cx="444608" cy="443844"/>
          </a:xfrm>
        </p:grpSpPr>
        <p:sp>
          <p:nvSpPr>
            <p:cNvPr id="1097" name="Google Shape;1097;p6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98" name="Google Shape;1098;p6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099" name="Google Shape;1099;p6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00" name="Google Shape;1100;p6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01" name="Google Shape;1101;p6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02" name="Google Shape;1102;p6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orient="horz" pos="2649">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 Chaos">
  <p:cSld name="Title and Content_2_2_1">
    <p:bg>
      <p:bgPr>
        <a:solidFill>
          <a:srgbClr val="1E203B"/>
        </a:solidFill>
      </p:bgPr>
    </p:bg>
    <p:spTree>
      <p:nvGrpSpPr>
        <p:cNvPr id="1103" name="Shape 1103"/>
        <p:cNvGrpSpPr/>
        <p:nvPr/>
      </p:nvGrpSpPr>
      <p:grpSpPr>
        <a:xfrm>
          <a:off x="0" y="0"/>
          <a:ext cx="0" cy="0"/>
          <a:chOff x="0" y="0"/>
          <a:chExt cx="0" cy="0"/>
        </a:xfrm>
      </p:grpSpPr>
      <p:sp>
        <p:nvSpPr>
          <p:cNvPr id="1104" name="Google Shape;1104;p61"/>
          <p:cNvSpPr/>
          <p:nvPr/>
        </p:nvSpPr>
        <p:spPr>
          <a:xfrm>
            <a:off x="3205550" y="0"/>
            <a:ext cx="5938500" cy="5143500"/>
          </a:xfrm>
          <a:prstGeom prst="rect">
            <a:avLst/>
          </a:prstGeom>
          <a:solidFill>
            <a:srgbClr val="3436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1106" name="Google Shape;1106;p61"/>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107" name="Google Shape;1107;p6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108" name="Google Shape;1108;p61"/>
          <p:cNvSpPr txBox="1"/>
          <p:nvPr>
            <p:ph type="title"/>
          </p:nvPr>
        </p:nvSpPr>
        <p:spPr>
          <a:xfrm>
            <a:off x="279975" y="2943900"/>
            <a:ext cx="2735400" cy="32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grpSp>
        <p:nvGrpSpPr>
          <p:cNvPr id="1109" name="Google Shape;1109;p61"/>
          <p:cNvGrpSpPr/>
          <p:nvPr/>
        </p:nvGrpSpPr>
        <p:grpSpPr>
          <a:xfrm>
            <a:off x="694743" y="1077268"/>
            <a:ext cx="1730357" cy="1713473"/>
            <a:chOff x="647118" y="1082031"/>
            <a:chExt cx="1730357" cy="1713473"/>
          </a:xfrm>
        </p:grpSpPr>
        <p:sp>
          <p:nvSpPr>
            <p:cNvPr id="1110" name="Google Shape;1110;p61"/>
            <p:cNvSpPr/>
            <p:nvPr/>
          </p:nvSpPr>
          <p:spPr>
            <a:xfrm flipH="1">
              <a:off x="983575" y="1294400"/>
              <a:ext cx="320100" cy="320100"/>
            </a:xfrm>
            <a:prstGeom prst="corner">
              <a:avLst>
                <a:gd fmla="val 65323" name="adj1"/>
                <a:gd fmla="val 6498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1"/>
            <p:cNvSpPr/>
            <p:nvPr/>
          </p:nvSpPr>
          <p:spPr>
            <a:xfrm>
              <a:off x="1971756" y="1888376"/>
              <a:ext cx="213258" cy="640048"/>
            </a:xfrm>
            <a:custGeom>
              <a:rect b="b" l="l" r="r" t="t"/>
              <a:pathLst>
                <a:path extrusionOk="0" h="19828" w="6606">
                  <a:moveTo>
                    <a:pt x="0" y="1"/>
                  </a:moveTo>
                  <a:lnTo>
                    <a:pt x="0" y="19827"/>
                  </a:lnTo>
                  <a:lnTo>
                    <a:pt x="6605" y="19827"/>
                  </a:lnTo>
                  <a:lnTo>
                    <a:pt x="6605"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12" name="Google Shape;1112;p61"/>
            <p:cNvSpPr/>
            <p:nvPr/>
          </p:nvSpPr>
          <p:spPr>
            <a:xfrm>
              <a:off x="1555854" y="1425680"/>
              <a:ext cx="106629" cy="106621"/>
            </a:xfrm>
            <a:custGeom>
              <a:rect b="b" l="l" r="r" t="t"/>
              <a:pathLst>
                <a:path extrusionOk="0" h="3303" w="3303">
                  <a:moveTo>
                    <a:pt x="0" y="0"/>
                  </a:moveTo>
                  <a:lnTo>
                    <a:pt x="0" y="3303"/>
                  </a:lnTo>
                  <a:lnTo>
                    <a:pt x="3303" y="3303"/>
                  </a:lnTo>
                  <a:lnTo>
                    <a:pt x="3303"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13" name="Google Shape;1113;p61"/>
            <p:cNvSpPr/>
            <p:nvPr/>
          </p:nvSpPr>
          <p:spPr>
            <a:xfrm>
              <a:off x="1555854" y="1319060"/>
              <a:ext cx="106629" cy="106653"/>
            </a:xfrm>
            <a:custGeom>
              <a:rect b="b" l="l" r="r" t="t"/>
              <a:pathLst>
                <a:path extrusionOk="0" h="3304" w="3303">
                  <a:moveTo>
                    <a:pt x="0" y="1"/>
                  </a:moveTo>
                  <a:lnTo>
                    <a:pt x="0" y="3303"/>
                  </a:lnTo>
                  <a:lnTo>
                    <a:pt x="3303" y="3303"/>
                  </a:lnTo>
                  <a:lnTo>
                    <a:pt x="3303"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14" name="Google Shape;1114;p61"/>
            <p:cNvSpPr/>
            <p:nvPr/>
          </p:nvSpPr>
          <p:spPr>
            <a:xfrm>
              <a:off x="2268147" y="1799349"/>
              <a:ext cx="106661" cy="106653"/>
            </a:xfrm>
            <a:custGeom>
              <a:rect b="b" l="l" r="r" t="t"/>
              <a:pathLst>
                <a:path extrusionOk="0" h="3304" w="3304">
                  <a:moveTo>
                    <a:pt x="1" y="1"/>
                  </a:moveTo>
                  <a:lnTo>
                    <a:pt x="1" y="3303"/>
                  </a:lnTo>
                  <a:lnTo>
                    <a:pt x="3303" y="3303"/>
                  </a:lnTo>
                  <a:lnTo>
                    <a:pt x="3303"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15" name="Google Shape;1115;p61"/>
            <p:cNvSpPr/>
            <p:nvPr/>
          </p:nvSpPr>
          <p:spPr>
            <a:xfrm>
              <a:off x="1500392" y="1941476"/>
              <a:ext cx="320242" cy="320250"/>
            </a:xfrm>
            <a:custGeom>
              <a:rect b="b" l="l" r="r" t="t"/>
              <a:pathLst>
                <a:path extrusionOk="0" h="9921" w="9920">
                  <a:moveTo>
                    <a:pt x="1" y="1"/>
                  </a:moveTo>
                  <a:lnTo>
                    <a:pt x="1" y="9920"/>
                  </a:lnTo>
                  <a:lnTo>
                    <a:pt x="9920" y="9920"/>
                  </a:lnTo>
                  <a:lnTo>
                    <a:pt x="9920"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16" name="Google Shape;1116;p61"/>
            <p:cNvSpPr/>
            <p:nvPr/>
          </p:nvSpPr>
          <p:spPr>
            <a:xfrm>
              <a:off x="1555854" y="1532654"/>
              <a:ext cx="213258" cy="213242"/>
            </a:xfrm>
            <a:custGeom>
              <a:rect b="b" l="l" r="r" t="t"/>
              <a:pathLst>
                <a:path extrusionOk="0" h="6606" w="6606">
                  <a:moveTo>
                    <a:pt x="0" y="1"/>
                  </a:moveTo>
                  <a:lnTo>
                    <a:pt x="0" y="6605"/>
                  </a:lnTo>
                  <a:lnTo>
                    <a:pt x="6605" y="6605"/>
                  </a:lnTo>
                  <a:lnTo>
                    <a:pt x="660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17" name="Google Shape;1117;p61"/>
            <p:cNvSpPr/>
            <p:nvPr/>
          </p:nvSpPr>
          <p:spPr>
            <a:xfrm>
              <a:off x="1769083" y="1745862"/>
              <a:ext cx="107016" cy="106621"/>
            </a:xfrm>
            <a:custGeom>
              <a:rect b="b" l="l" r="r" t="t"/>
              <a:pathLst>
                <a:path extrusionOk="0" h="3303" w="3315">
                  <a:moveTo>
                    <a:pt x="0" y="0"/>
                  </a:moveTo>
                  <a:lnTo>
                    <a:pt x="0" y="3303"/>
                  </a:lnTo>
                  <a:lnTo>
                    <a:pt x="3315" y="3303"/>
                  </a:lnTo>
                  <a:lnTo>
                    <a:pt x="331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18" name="Google Shape;1118;p61"/>
            <p:cNvSpPr/>
            <p:nvPr/>
          </p:nvSpPr>
          <p:spPr>
            <a:xfrm>
              <a:off x="686956" y="1922754"/>
              <a:ext cx="426839" cy="213629"/>
            </a:xfrm>
            <a:custGeom>
              <a:rect b="b" l="l" r="r" t="t"/>
              <a:pathLst>
                <a:path extrusionOk="0" h="6618" w="13222">
                  <a:moveTo>
                    <a:pt x="0" y="0"/>
                  </a:moveTo>
                  <a:lnTo>
                    <a:pt x="0" y="3315"/>
                  </a:lnTo>
                  <a:lnTo>
                    <a:pt x="0" y="6617"/>
                  </a:lnTo>
                  <a:lnTo>
                    <a:pt x="13222" y="6617"/>
                  </a:lnTo>
                  <a:lnTo>
                    <a:pt x="13222" y="3315"/>
                  </a:lnTo>
                  <a:lnTo>
                    <a:pt x="13222"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19" name="Google Shape;1119;p61"/>
            <p:cNvSpPr/>
            <p:nvPr/>
          </p:nvSpPr>
          <p:spPr>
            <a:xfrm>
              <a:off x="878297" y="1706028"/>
              <a:ext cx="533856" cy="640435"/>
            </a:xfrm>
            <a:custGeom>
              <a:rect b="b" l="l" r="r" t="t"/>
              <a:pathLst>
                <a:path extrusionOk="0" h="19840" w="16537">
                  <a:moveTo>
                    <a:pt x="0" y="1"/>
                  </a:moveTo>
                  <a:lnTo>
                    <a:pt x="0" y="19839"/>
                  </a:lnTo>
                  <a:lnTo>
                    <a:pt x="16537" y="19839"/>
                  </a:lnTo>
                  <a:lnTo>
                    <a:pt x="16537"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0" name="Google Shape;1120;p61"/>
            <p:cNvSpPr/>
            <p:nvPr/>
          </p:nvSpPr>
          <p:spPr>
            <a:xfrm>
              <a:off x="1173138" y="1854031"/>
              <a:ext cx="427259" cy="107008"/>
            </a:xfrm>
            <a:custGeom>
              <a:rect b="b" l="l" r="r" t="t"/>
              <a:pathLst>
                <a:path extrusionOk="0" h="3315" w="13235">
                  <a:moveTo>
                    <a:pt x="1" y="0"/>
                  </a:moveTo>
                  <a:lnTo>
                    <a:pt x="1" y="3315"/>
                  </a:lnTo>
                  <a:lnTo>
                    <a:pt x="13234" y="3315"/>
                  </a:lnTo>
                  <a:lnTo>
                    <a:pt x="13234"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1" name="Google Shape;1121;p61"/>
            <p:cNvSpPr/>
            <p:nvPr/>
          </p:nvSpPr>
          <p:spPr>
            <a:xfrm>
              <a:off x="1143470" y="2101583"/>
              <a:ext cx="533856" cy="533814"/>
            </a:xfrm>
            <a:custGeom>
              <a:rect b="b" l="l" r="r" t="t"/>
              <a:pathLst>
                <a:path extrusionOk="0" h="16537" w="16537">
                  <a:moveTo>
                    <a:pt x="6617" y="1"/>
                  </a:moveTo>
                  <a:lnTo>
                    <a:pt x="6617" y="3303"/>
                  </a:lnTo>
                  <a:lnTo>
                    <a:pt x="0" y="3303"/>
                  </a:lnTo>
                  <a:lnTo>
                    <a:pt x="0" y="6618"/>
                  </a:lnTo>
                  <a:lnTo>
                    <a:pt x="0" y="9920"/>
                  </a:lnTo>
                  <a:lnTo>
                    <a:pt x="0" y="13222"/>
                  </a:lnTo>
                  <a:lnTo>
                    <a:pt x="0" y="16537"/>
                  </a:lnTo>
                  <a:lnTo>
                    <a:pt x="16536" y="16537"/>
                  </a:lnTo>
                  <a:lnTo>
                    <a:pt x="16536" y="13222"/>
                  </a:lnTo>
                  <a:lnTo>
                    <a:pt x="16536" y="9920"/>
                  </a:lnTo>
                  <a:lnTo>
                    <a:pt x="16536" y="6618"/>
                  </a:lnTo>
                  <a:lnTo>
                    <a:pt x="16536" y="3303"/>
                  </a:lnTo>
                  <a:lnTo>
                    <a:pt x="16536"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2" name="Google Shape;1122;p61"/>
            <p:cNvSpPr/>
            <p:nvPr/>
          </p:nvSpPr>
          <p:spPr>
            <a:xfrm>
              <a:off x="1736671" y="2012556"/>
              <a:ext cx="320242" cy="107040"/>
            </a:xfrm>
            <a:custGeom>
              <a:rect b="b" l="l" r="r" t="t"/>
              <a:pathLst>
                <a:path extrusionOk="0" h="3316" w="9920">
                  <a:moveTo>
                    <a:pt x="0" y="1"/>
                  </a:moveTo>
                  <a:lnTo>
                    <a:pt x="0" y="3315"/>
                  </a:lnTo>
                  <a:lnTo>
                    <a:pt x="9920" y="3315"/>
                  </a:lnTo>
                  <a:lnTo>
                    <a:pt x="9920"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3" name="Google Shape;1123;p61"/>
            <p:cNvSpPr/>
            <p:nvPr/>
          </p:nvSpPr>
          <p:spPr>
            <a:xfrm>
              <a:off x="1517179" y="2368665"/>
              <a:ext cx="106661" cy="426838"/>
            </a:xfrm>
            <a:custGeom>
              <a:rect b="b" l="l" r="r" t="t"/>
              <a:pathLst>
                <a:path extrusionOk="0" h="13223" w="3304">
                  <a:moveTo>
                    <a:pt x="1" y="1"/>
                  </a:moveTo>
                  <a:lnTo>
                    <a:pt x="1" y="13223"/>
                  </a:lnTo>
                  <a:lnTo>
                    <a:pt x="3303" y="13223"/>
                  </a:lnTo>
                  <a:lnTo>
                    <a:pt x="3303"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4" name="Google Shape;1124;p61"/>
            <p:cNvSpPr/>
            <p:nvPr/>
          </p:nvSpPr>
          <p:spPr>
            <a:xfrm>
              <a:off x="2035806" y="1557252"/>
              <a:ext cx="255419" cy="12912"/>
            </a:xfrm>
            <a:custGeom>
              <a:rect b="b" l="l" r="r" t="t"/>
              <a:pathLst>
                <a:path extrusionOk="0" h="400" w="7912">
                  <a:moveTo>
                    <a:pt x="0" y="1"/>
                  </a:moveTo>
                  <a:lnTo>
                    <a:pt x="0" y="400"/>
                  </a:lnTo>
                  <a:lnTo>
                    <a:pt x="7912" y="400"/>
                  </a:lnTo>
                  <a:lnTo>
                    <a:pt x="7912"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5" name="Google Shape;1125;p61"/>
            <p:cNvSpPr/>
            <p:nvPr/>
          </p:nvSpPr>
          <p:spPr>
            <a:xfrm>
              <a:off x="647118" y="2240192"/>
              <a:ext cx="400303" cy="13332"/>
            </a:xfrm>
            <a:custGeom>
              <a:rect b="b" l="l" r="r" t="t"/>
              <a:pathLst>
                <a:path extrusionOk="0" h="413" w="12400">
                  <a:moveTo>
                    <a:pt x="0" y="1"/>
                  </a:moveTo>
                  <a:lnTo>
                    <a:pt x="0" y="412"/>
                  </a:lnTo>
                  <a:lnTo>
                    <a:pt x="12399" y="412"/>
                  </a:lnTo>
                  <a:lnTo>
                    <a:pt x="12399"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6" name="Google Shape;1126;p61"/>
            <p:cNvSpPr/>
            <p:nvPr/>
          </p:nvSpPr>
          <p:spPr>
            <a:xfrm>
              <a:off x="731474" y="1503764"/>
              <a:ext cx="146853" cy="12912"/>
            </a:xfrm>
            <a:custGeom>
              <a:rect b="b" l="l" r="r" t="t"/>
              <a:pathLst>
                <a:path extrusionOk="0" h="400" w="4549">
                  <a:moveTo>
                    <a:pt x="0" y="0"/>
                  </a:moveTo>
                  <a:lnTo>
                    <a:pt x="0" y="400"/>
                  </a:lnTo>
                  <a:lnTo>
                    <a:pt x="4548" y="400"/>
                  </a:lnTo>
                  <a:lnTo>
                    <a:pt x="4548"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7" name="Google Shape;1127;p61"/>
            <p:cNvSpPr/>
            <p:nvPr/>
          </p:nvSpPr>
          <p:spPr>
            <a:xfrm>
              <a:off x="1836620" y="2598270"/>
              <a:ext cx="13333" cy="146874"/>
            </a:xfrm>
            <a:custGeom>
              <a:rect b="b" l="l" r="r" t="t"/>
              <a:pathLst>
                <a:path extrusionOk="0" h="4550" w="413">
                  <a:moveTo>
                    <a:pt x="1" y="1"/>
                  </a:moveTo>
                  <a:lnTo>
                    <a:pt x="1" y="4549"/>
                  </a:lnTo>
                  <a:lnTo>
                    <a:pt x="412" y="4549"/>
                  </a:lnTo>
                  <a:lnTo>
                    <a:pt x="412"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8" name="Google Shape;1128;p61"/>
            <p:cNvSpPr/>
            <p:nvPr/>
          </p:nvSpPr>
          <p:spPr>
            <a:xfrm>
              <a:off x="1909256" y="2390551"/>
              <a:ext cx="146885" cy="13299"/>
            </a:xfrm>
            <a:custGeom>
              <a:rect b="b" l="l" r="r" t="t"/>
              <a:pathLst>
                <a:path extrusionOk="0" h="412" w="4550">
                  <a:moveTo>
                    <a:pt x="1" y="0"/>
                  </a:moveTo>
                  <a:lnTo>
                    <a:pt x="1" y="411"/>
                  </a:lnTo>
                  <a:lnTo>
                    <a:pt x="4549" y="411"/>
                  </a:lnTo>
                  <a:lnTo>
                    <a:pt x="4549"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9" name="Google Shape;1129;p61"/>
            <p:cNvSpPr/>
            <p:nvPr/>
          </p:nvSpPr>
          <p:spPr>
            <a:xfrm>
              <a:off x="1468754" y="1082031"/>
              <a:ext cx="12913" cy="677138"/>
            </a:xfrm>
            <a:custGeom>
              <a:rect b="b" l="l" r="r" t="t"/>
              <a:pathLst>
                <a:path extrusionOk="0" h="20977" w="400">
                  <a:moveTo>
                    <a:pt x="1" y="1"/>
                  </a:moveTo>
                  <a:lnTo>
                    <a:pt x="1" y="20977"/>
                  </a:lnTo>
                  <a:lnTo>
                    <a:pt x="400" y="20977"/>
                  </a:lnTo>
                  <a:lnTo>
                    <a:pt x="400"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30" name="Google Shape;1130;p61"/>
            <p:cNvSpPr/>
            <p:nvPr/>
          </p:nvSpPr>
          <p:spPr>
            <a:xfrm>
              <a:off x="1877200" y="1426650"/>
              <a:ext cx="320100" cy="3201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1"/>
            <p:cNvSpPr/>
            <p:nvPr/>
          </p:nvSpPr>
          <p:spPr>
            <a:xfrm>
              <a:off x="1094700" y="2425275"/>
              <a:ext cx="97800" cy="978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1"/>
            <p:cNvSpPr/>
            <p:nvPr/>
          </p:nvSpPr>
          <p:spPr>
            <a:xfrm>
              <a:off x="2057375" y="2119900"/>
              <a:ext cx="320100" cy="10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61"/>
          <p:cNvGrpSpPr/>
          <p:nvPr/>
        </p:nvGrpSpPr>
        <p:grpSpPr>
          <a:xfrm>
            <a:off x="8663998" y="179528"/>
            <a:ext cx="202208" cy="201860"/>
            <a:chOff x="1294323" y="449402"/>
            <a:chExt cx="444608" cy="443844"/>
          </a:xfrm>
        </p:grpSpPr>
        <p:sp>
          <p:nvSpPr>
            <p:cNvPr id="1134" name="Google Shape;1134;p6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35" name="Google Shape;1135;p6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36" name="Google Shape;1136;p6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37" name="Google Shape;1137;p6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38" name="Google Shape;1138;p6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39" name="Google Shape;1139;p6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cxnSp>
        <p:nvCxnSpPr>
          <p:cNvPr id="1140" name="Google Shape;1140;p61"/>
          <p:cNvCxnSpPr/>
          <p:nvPr/>
        </p:nvCxnSpPr>
        <p:spPr>
          <a:xfrm>
            <a:off x="3205650" y="1428750"/>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141" name="Google Shape;1141;p61"/>
          <p:cNvCxnSpPr/>
          <p:nvPr/>
        </p:nvCxnSpPr>
        <p:spPr>
          <a:xfrm>
            <a:off x="3205650" y="2284417"/>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142" name="Google Shape;1142;p61"/>
          <p:cNvCxnSpPr/>
          <p:nvPr/>
        </p:nvCxnSpPr>
        <p:spPr>
          <a:xfrm>
            <a:off x="3205650" y="3140083"/>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61"/>
          <p:cNvCxnSpPr/>
          <p:nvPr/>
        </p:nvCxnSpPr>
        <p:spPr>
          <a:xfrm>
            <a:off x="3205650" y="3995750"/>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61"/>
          <p:cNvGrpSpPr/>
          <p:nvPr/>
        </p:nvGrpSpPr>
        <p:grpSpPr>
          <a:xfrm>
            <a:off x="3402875" y="2532917"/>
            <a:ext cx="210315" cy="94627"/>
            <a:chOff x="7650972" y="4146278"/>
            <a:chExt cx="713416" cy="320552"/>
          </a:xfrm>
        </p:grpSpPr>
        <p:sp>
          <p:nvSpPr>
            <p:cNvPr id="1145" name="Google Shape;1145;p61"/>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61"/>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61"/>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48" name="Google Shape;1148;p61"/>
          <p:cNvSpPr/>
          <p:nvPr/>
        </p:nvSpPr>
        <p:spPr>
          <a:xfrm>
            <a:off x="3422275" y="4187299"/>
            <a:ext cx="171168" cy="213246"/>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61"/>
          <p:cNvSpPr/>
          <p:nvPr/>
        </p:nvSpPr>
        <p:spPr>
          <a:xfrm>
            <a:off x="3400170" y="3348385"/>
            <a:ext cx="210395" cy="16882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61"/>
          <p:cNvSpPr/>
          <p:nvPr/>
        </p:nvSpPr>
        <p:spPr>
          <a:xfrm>
            <a:off x="3402657" y="759591"/>
            <a:ext cx="210759" cy="210633"/>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61"/>
          <p:cNvSpPr/>
          <p:nvPr/>
        </p:nvSpPr>
        <p:spPr>
          <a:xfrm>
            <a:off x="3402646" y="1626620"/>
            <a:ext cx="191165" cy="192614"/>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61"/>
          <p:cNvSpPr txBox="1"/>
          <p:nvPr>
            <p:ph idx="1" type="subTitle"/>
          </p:nvPr>
        </p:nvSpPr>
        <p:spPr>
          <a:xfrm>
            <a:off x="3781448" y="7763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53" name="Google Shape;1153;p61"/>
          <p:cNvSpPr txBox="1"/>
          <p:nvPr>
            <p:ph idx="3" type="subTitle"/>
          </p:nvPr>
        </p:nvSpPr>
        <p:spPr>
          <a:xfrm>
            <a:off x="3781448" y="16105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54" name="Google Shape;1154;p61"/>
          <p:cNvSpPr txBox="1"/>
          <p:nvPr>
            <p:ph idx="4" type="subTitle"/>
          </p:nvPr>
        </p:nvSpPr>
        <p:spPr>
          <a:xfrm>
            <a:off x="3781448" y="24801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55" name="Google Shape;1155;p61"/>
          <p:cNvSpPr txBox="1"/>
          <p:nvPr>
            <p:ph idx="5" type="subTitle"/>
          </p:nvPr>
        </p:nvSpPr>
        <p:spPr>
          <a:xfrm>
            <a:off x="3781448" y="33307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56" name="Google Shape;1156;p61"/>
          <p:cNvSpPr txBox="1"/>
          <p:nvPr>
            <p:ph idx="6" type="subTitle"/>
          </p:nvPr>
        </p:nvSpPr>
        <p:spPr>
          <a:xfrm>
            <a:off x="3781448" y="41813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57" name="Google Shape;1157;p61"/>
          <p:cNvSpPr txBox="1"/>
          <p:nvPr>
            <p:ph idx="7" type="body"/>
          </p:nvPr>
        </p:nvSpPr>
        <p:spPr>
          <a:xfrm>
            <a:off x="6119825" y="7667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158" name="Google Shape;1158;p61"/>
          <p:cNvSpPr txBox="1"/>
          <p:nvPr>
            <p:ph idx="8" type="body"/>
          </p:nvPr>
        </p:nvSpPr>
        <p:spPr>
          <a:xfrm>
            <a:off x="6119825" y="1620850"/>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159" name="Google Shape;1159;p61"/>
          <p:cNvSpPr txBox="1"/>
          <p:nvPr>
            <p:ph idx="9" type="body"/>
          </p:nvPr>
        </p:nvSpPr>
        <p:spPr>
          <a:xfrm>
            <a:off x="6119825" y="2475463"/>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160" name="Google Shape;1160;p61"/>
          <p:cNvSpPr txBox="1"/>
          <p:nvPr>
            <p:ph idx="13" type="body"/>
          </p:nvPr>
        </p:nvSpPr>
        <p:spPr>
          <a:xfrm>
            <a:off x="6119825" y="3329538"/>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161" name="Google Shape;1161;p61"/>
          <p:cNvSpPr txBox="1"/>
          <p:nvPr>
            <p:ph idx="14" type="body"/>
          </p:nvPr>
        </p:nvSpPr>
        <p:spPr>
          <a:xfrm>
            <a:off x="6119825" y="41883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1162" name="Google Shape;1162;p61"/>
          <p:cNvCxnSpPr/>
          <p:nvPr/>
        </p:nvCxnSpPr>
        <p:spPr>
          <a:xfrm>
            <a:off x="3205650" y="566738"/>
            <a:ext cx="5938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 Order">
  <p:cSld name="Title and Content_2_2_1_1">
    <p:bg>
      <p:bgPr>
        <a:solidFill>
          <a:srgbClr val="1E203B"/>
        </a:solidFill>
      </p:bgPr>
    </p:bg>
    <p:spTree>
      <p:nvGrpSpPr>
        <p:cNvPr id="1163" name="Shape 1163"/>
        <p:cNvGrpSpPr/>
        <p:nvPr/>
      </p:nvGrpSpPr>
      <p:grpSpPr>
        <a:xfrm>
          <a:off x="0" y="0"/>
          <a:ext cx="0" cy="0"/>
          <a:chOff x="0" y="0"/>
          <a:chExt cx="0" cy="0"/>
        </a:xfrm>
      </p:grpSpPr>
      <p:sp>
        <p:nvSpPr>
          <p:cNvPr id="1164" name="Google Shape;1164;p62"/>
          <p:cNvSpPr/>
          <p:nvPr/>
        </p:nvSpPr>
        <p:spPr>
          <a:xfrm>
            <a:off x="3205550" y="0"/>
            <a:ext cx="5938500" cy="5143500"/>
          </a:xfrm>
          <a:prstGeom prst="rect">
            <a:avLst/>
          </a:prstGeom>
          <a:solidFill>
            <a:srgbClr val="3436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2"/>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1166" name="Google Shape;1166;p62"/>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167" name="Google Shape;1167;p62"/>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168" name="Google Shape;1168;p62"/>
          <p:cNvSpPr txBox="1"/>
          <p:nvPr>
            <p:ph type="title"/>
          </p:nvPr>
        </p:nvSpPr>
        <p:spPr>
          <a:xfrm>
            <a:off x="279975" y="2943900"/>
            <a:ext cx="2735400" cy="32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grpSp>
        <p:nvGrpSpPr>
          <p:cNvPr id="1169" name="Google Shape;1169;p62"/>
          <p:cNvGrpSpPr/>
          <p:nvPr/>
        </p:nvGrpSpPr>
        <p:grpSpPr>
          <a:xfrm>
            <a:off x="8663998" y="179528"/>
            <a:ext cx="202208" cy="201860"/>
            <a:chOff x="1294323" y="449402"/>
            <a:chExt cx="444608" cy="443844"/>
          </a:xfrm>
        </p:grpSpPr>
        <p:sp>
          <p:nvSpPr>
            <p:cNvPr id="1170" name="Google Shape;1170;p6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71" name="Google Shape;1171;p6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72" name="Google Shape;1172;p6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73" name="Google Shape;1173;p6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74" name="Google Shape;1174;p6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175" name="Google Shape;1175;p6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cxnSp>
        <p:nvCxnSpPr>
          <p:cNvPr id="1176" name="Google Shape;1176;p62"/>
          <p:cNvCxnSpPr/>
          <p:nvPr/>
        </p:nvCxnSpPr>
        <p:spPr>
          <a:xfrm>
            <a:off x="3205650" y="1428750"/>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177" name="Google Shape;1177;p62"/>
          <p:cNvCxnSpPr/>
          <p:nvPr/>
        </p:nvCxnSpPr>
        <p:spPr>
          <a:xfrm>
            <a:off x="3205650" y="2284417"/>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178" name="Google Shape;1178;p62"/>
          <p:cNvCxnSpPr/>
          <p:nvPr/>
        </p:nvCxnSpPr>
        <p:spPr>
          <a:xfrm>
            <a:off x="3205650" y="3140083"/>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179" name="Google Shape;1179;p62"/>
          <p:cNvCxnSpPr/>
          <p:nvPr/>
        </p:nvCxnSpPr>
        <p:spPr>
          <a:xfrm>
            <a:off x="3205650" y="3995750"/>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1180" name="Google Shape;1180;p62"/>
          <p:cNvGrpSpPr/>
          <p:nvPr/>
        </p:nvGrpSpPr>
        <p:grpSpPr>
          <a:xfrm>
            <a:off x="3402875" y="2532917"/>
            <a:ext cx="210315" cy="94627"/>
            <a:chOff x="7650972" y="4146278"/>
            <a:chExt cx="713416" cy="320552"/>
          </a:xfrm>
        </p:grpSpPr>
        <p:sp>
          <p:nvSpPr>
            <p:cNvPr id="1181" name="Google Shape;1181;p62"/>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62"/>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62"/>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84" name="Google Shape;1184;p62"/>
          <p:cNvSpPr/>
          <p:nvPr/>
        </p:nvSpPr>
        <p:spPr>
          <a:xfrm>
            <a:off x="3422275" y="4187299"/>
            <a:ext cx="171168" cy="213246"/>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62"/>
          <p:cNvSpPr/>
          <p:nvPr/>
        </p:nvSpPr>
        <p:spPr>
          <a:xfrm>
            <a:off x="3400170" y="3348385"/>
            <a:ext cx="210395" cy="16882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62"/>
          <p:cNvSpPr/>
          <p:nvPr/>
        </p:nvSpPr>
        <p:spPr>
          <a:xfrm>
            <a:off x="3402657" y="759591"/>
            <a:ext cx="210759" cy="210633"/>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62"/>
          <p:cNvSpPr/>
          <p:nvPr/>
        </p:nvSpPr>
        <p:spPr>
          <a:xfrm>
            <a:off x="3402646" y="1626620"/>
            <a:ext cx="191165" cy="192614"/>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62"/>
          <p:cNvSpPr txBox="1"/>
          <p:nvPr>
            <p:ph idx="1" type="subTitle"/>
          </p:nvPr>
        </p:nvSpPr>
        <p:spPr>
          <a:xfrm>
            <a:off x="3781448" y="7763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89" name="Google Shape;1189;p62"/>
          <p:cNvSpPr txBox="1"/>
          <p:nvPr>
            <p:ph idx="3" type="subTitle"/>
          </p:nvPr>
        </p:nvSpPr>
        <p:spPr>
          <a:xfrm>
            <a:off x="3781448" y="16105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90" name="Google Shape;1190;p62"/>
          <p:cNvSpPr txBox="1"/>
          <p:nvPr>
            <p:ph idx="4" type="subTitle"/>
          </p:nvPr>
        </p:nvSpPr>
        <p:spPr>
          <a:xfrm>
            <a:off x="3781448" y="24801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91" name="Google Shape;1191;p62"/>
          <p:cNvSpPr txBox="1"/>
          <p:nvPr>
            <p:ph idx="5" type="subTitle"/>
          </p:nvPr>
        </p:nvSpPr>
        <p:spPr>
          <a:xfrm>
            <a:off x="3781448" y="33307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92" name="Google Shape;1192;p62"/>
          <p:cNvSpPr txBox="1"/>
          <p:nvPr>
            <p:ph idx="6" type="subTitle"/>
          </p:nvPr>
        </p:nvSpPr>
        <p:spPr>
          <a:xfrm>
            <a:off x="3781448" y="41813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193" name="Google Shape;1193;p62"/>
          <p:cNvSpPr txBox="1"/>
          <p:nvPr>
            <p:ph idx="7" type="body"/>
          </p:nvPr>
        </p:nvSpPr>
        <p:spPr>
          <a:xfrm>
            <a:off x="6119825" y="7667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194" name="Google Shape;1194;p62"/>
          <p:cNvSpPr txBox="1"/>
          <p:nvPr>
            <p:ph idx="8" type="body"/>
          </p:nvPr>
        </p:nvSpPr>
        <p:spPr>
          <a:xfrm>
            <a:off x="6119825" y="1620850"/>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195" name="Google Shape;1195;p62"/>
          <p:cNvSpPr txBox="1"/>
          <p:nvPr>
            <p:ph idx="9" type="body"/>
          </p:nvPr>
        </p:nvSpPr>
        <p:spPr>
          <a:xfrm>
            <a:off x="6119825" y="2475463"/>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196" name="Google Shape;1196;p62"/>
          <p:cNvSpPr txBox="1"/>
          <p:nvPr>
            <p:ph idx="13" type="body"/>
          </p:nvPr>
        </p:nvSpPr>
        <p:spPr>
          <a:xfrm>
            <a:off x="6119825" y="3329538"/>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197" name="Google Shape;1197;p62"/>
          <p:cNvSpPr txBox="1"/>
          <p:nvPr>
            <p:ph idx="14" type="body"/>
          </p:nvPr>
        </p:nvSpPr>
        <p:spPr>
          <a:xfrm>
            <a:off x="6119825" y="41883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1198" name="Google Shape;1198;p62"/>
          <p:cNvCxnSpPr/>
          <p:nvPr/>
        </p:nvCxnSpPr>
        <p:spPr>
          <a:xfrm>
            <a:off x="3205650" y="566738"/>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1199" name="Google Shape;1199;p62"/>
          <p:cNvGrpSpPr/>
          <p:nvPr/>
        </p:nvGrpSpPr>
        <p:grpSpPr>
          <a:xfrm>
            <a:off x="856063" y="1253862"/>
            <a:ext cx="1583210" cy="1583043"/>
            <a:chOff x="1463117" y="924287"/>
            <a:chExt cx="1089689" cy="1089575"/>
          </a:xfrm>
        </p:grpSpPr>
        <p:sp>
          <p:nvSpPr>
            <p:cNvPr id="1200" name="Google Shape;1200;p62"/>
            <p:cNvSpPr/>
            <p:nvPr/>
          </p:nvSpPr>
          <p:spPr>
            <a:xfrm>
              <a:off x="1551058" y="1510713"/>
              <a:ext cx="498594" cy="415217"/>
            </a:xfrm>
            <a:custGeom>
              <a:rect b="b" l="l" r="r" t="t"/>
              <a:pathLst>
                <a:path extrusionOk="0" h="17481" w="20989">
                  <a:moveTo>
                    <a:pt x="10488" y="1"/>
                  </a:moveTo>
                  <a:lnTo>
                    <a:pt x="10488" y="3497"/>
                  </a:lnTo>
                  <a:lnTo>
                    <a:pt x="0" y="3497"/>
                  </a:lnTo>
                  <a:lnTo>
                    <a:pt x="0" y="17481"/>
                  </a:lnTo>
                  <a:lnTo>
                    <a:pt x="17492" y="17481"/>
                  </a:lnTo>
                  <a:lnTo>
                    <a:pt x="17492" y="10489"/>
                  </a:lnTo>
                  <a:lnTo>
                    <a:pt x="20988" y="10489"/>
                  </a:lnTo>
                  <a:lnTo>
                    <a:pt x="20988" y="3497"/>
                  </a:lnTo>
                  <a:lnTo>
                    <a:pt x="13984" y="3497"/>
                  </a:lnTo>
                  <a:lnTo>
                    <a:pt x="13984"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01" name="Google Shape;1201;p62"/>
            <p:cNvSpPr/>
            <p:nvPr/>
          </p:nvSpPr>
          <p:spPr>
            <a:xfrm>
              <a:off x="2049628" y="1012219"/>
              <a:ext cx="415237" cy="664595"/>
            </a:xfrm>
            <a:custGeom>
              <a:rect b="b" l="l" r="r" t="t"/>
              <a:pathLst>
                <a:path extrusionOk="0" h="27980" w="17480">
                  <a:moveTo>
                    <a:pt x="10488" y="0"/>
                  </a:moveTo>
                  <a:lnTo>
                    <a:pt x="10488" y="13996"/>
                  </a:lnTo>
                  <a:lnTo>
                    <a:pt x="6992" y="13996"/>
                  </a:lnTo>
                  <a:lnTo>
                    <a:pt x="6992" y="17492"/>
                  </a:lnTo>
                  <a:lnTo>
                    <a:pt x="3496" y="17492"/>
                  </a:lnTo>
                  <a:lnTo>
                    <a:pt x="3496" y="24484"/>
                  </a:lnTo>
                  <a:lnTo>
                    <a:pt x="0" y="24484"/>
                  </a:lnTo>
                  <a:lnTo>
                    <a:pt x="0" y="27980"/>
                  </a:lnTo>
                  <a:lnTo>
                    <a:pt x="6992" y="27980"/>
                  </a:lnTo>
                  <a:lnTo>
                    <a:pt x="6992" y="24484"/>
                  </a:lnTo>
                  <a:lnTo>
                    <a:pt x="13984" y="24484"/>
                  </a:lnTo>
                  <a:lnTo>
                    <a:pt x="13984" y="20988"/>
                  </a:lnTo>
                  <a:lnTo>
                    <a:pt x="17480" y="20988"/>
                  </a:lnTo>
                  <a:lnTo>
                    <a:pt x="17480"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02" name="Google Shape;1202;p62"/>
            <p:cNvSpPr/>
            <p:nvPr/>
          </p:nvSpPr>
          <p:spPr>
            <a:xfrm>
              <a:off x="1463117" y="924287"/>
              <a:ext cx="1089689" cy="1089575"/>
            </a:xfrm>
            <a:custGeom>
              <a:rect b="b" l="l" r="r" t="t"/>
              <a:pathLst>
                <a:path extrusionOk="0" h="45872" w="45872">
                  <a:moveTo>
                    <a:pt x="45460" y="412"/>
                  </a:moveTo>
                  <a:lnTo>
                    <a:pt x="45460" y="45472"/>
                  </a:lnTo>
                  <a:lnTo>
                    <a:pt x="412" y="45472"/>
                  </a:lnTo>
                  <a:lnTo>
                    <a:pt x="412" y="412"/>
                  </a:lnTo>
                  <a:close/>
                  <a:moveTo>
                    <a:pt x="1" y="0"/>
                  </a:moveTo>
                  <a:lnTo>
                    <a:pt x="1" y="45871"/>
                  </a:lnTo>
                  <a:lnTo>
                    <a:pt x="45872" y="45871"/>
                  </a:lnTo>
                  <a:lnTo>
                    <a:pt x="45872"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03" name="Google Shape;1203;p62"/>
            <p:cNvSpPr/>
            <p:nvPr/>
          </p:nvSpPr>
          <p:spPr>
            <a:xfrm>
              <a:off x="1883248" y="1012219"/>
              <a:ext cx="415522" cy="581556"/>
            </a:xfrm>
            <a:custGeom>
              <a:rect b="b" l="l" r="r" t="t"/>
              <a:pathLst>
                <a:path extrusionOk="0" h="24484" w="17492">
                  <a:moveTo>
                    <a:pt x="3508" y="0"/>
                  </a:moveTo>
                  <a:lnTo>
                    <a:pt x="3508" y="3496"/>
                  </a:lnTo>
                  <a:lnTo>
                    <a:pt x="7004" y="3496"/>
                  </a:lnTo>
                  <a:lnTo>
                    <a:pt x="7004" y="17492"/>
                  </a:lnTo>
                  <a:lnTo>
                    <a:pt x="3508" y="17492"/>
                  </a:lnTo>
                  <a:lnTo>
                    <a:pt x="3508" y="20988"/>
                  </a:lnTo>
                  <a:lnTo>
                    <a:pt x="0" y="20988"/>
                  </a:lnTo>
                  <a:lnTo>
                    <a:pt x="0" y="24484"/>
                  </a:lnTo>
                  <a:lnTo>
                    <a:pt x="10500" y="24484"/>
                  </a:lnTo>
                  <a:lnTo>
                    <a:pt x="10500" y="17492"/>
                  </a:lnTo>
                  <a:lnTo>
                    <a:pt x="13996" y="17492"/>
                  </a:lnTo>
                  <a:lnTo>
                    <a:pt x="13996" y="13996"/>
                  </a:lnTo>
                  <a:lnTo>
                    <a:pt x="17492" y="13996"/>
                  </a:lnTo>
                  <a:lnTo>
                    <a:pt x="1749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04" name="Google Shape;1204;p62"/>
            <p:cNvSpPr/>
            <p:nvPr/>
          </p:nvSpPr>
          <p:spPr>
            <a:xfrm>
              <a:off x="1551058" y="1012219"/>
              <a:ext cx="498594" cy="581556"/>
            </a:xfrm>
            <a:custGeom>
              <a:rect b="b" l="l" r="r" t="t"/>
              <a:pathLst>
                <a:path extrusionOk="0" h="24484" w="20989">
                  <a:moveTo>
                    <a:pt x="0" y="0"/>
                  </a:moveTo>
                  <a:lnTo>
                    <a:pt x="0" y="24484"/>
                  </a:lnTo>
                  <a:lnTo>
                    <a:pt x="10488" y="24484"/>
                  </a:lnTo>
                  <a:lnTo>
                    <a:pt x="10488" y="20988"/>
                  </a:lnTo>
                  <a:lnTo>
                    <a:pt x="17492" y="20988"/>
                  </a:lnTo>
                  <a:lnTo>
                    <a:pt x="17492" y="17492"/>
                  </a:lnTo>
                  <a:lnTo>
                    <a:pt x="20988" y="17492"/>
                  </a:lnTo>
                  <a:lnTo>
                    <a:pt x="20988" y="3496"/>
                  </a:lnTo>
                  <a:lnTo>
                    <a:pt x="17492" y="3496"/>
                  </a:lnTo>
                  <a:lnTo>
                    <a:pt x="17492"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grpSp>
          <p:nvGrpSpPr>
            <p:cNvPr id="1205" name="Google Shape;1205;p62"/>
            <p:cNvGrpSpPr/>
            <p:nvPr/>
          </p:nvGrpSpPr>
          <p:grpSpPr>
            <a:xfrm>
              <a:off x="1966325" y="1510700"/>
              <a:ext cx="498625" cy="415250"/>
              <a:chOff x="1538075" y="2149575"/>
              <a:chExt cx="498625" cy="415250"/>
            </a:xfrm>
          </p:grpSpPr>
          <p:sp>
            <p:nvSpPr>
              <p:cNvPr id="1206" name="Google Shape;1206;p62"/>
              <p:cNvSpPr/>
              <p:nvPr/>
            </p:nvSpPr>
            <p:spPr>
              <a:xfrm>
                <a:off x="1538075" y="2398625"/>
                <a:ext cx="105000" cy="16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2"/>
              <p:cNvSpPr/>
              <p:nvPr/>
            </p:nvSpPr>
            <p:spPr>
              <a:xfrm>
                <a:off x="1621025" y="2315700"/>
                <a:ext cx="191100" cy="24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2"/>
              <p:cNvSpPr/>
              <p:nvPr/>
            </p:nvSpPr>
            <p:spPr>
              <a:xfrm>
                <a:off x="1787500" y="2232650"/>
                <a:ext cx="176700" cy="33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2"/>
              <p:cNvSpPr/>
              <p:nvPr/>
            </p:nvSpPr>
            <p:spPr>
              <a:xfrm>
                <a:off x="1953600" y="2149575"/>
                <a:ext cx="83100" cy="4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 Insight">
  <p:cSld name="Title and Content_2_2_1_1_1">
    <p:bg>
      <p:bgPr>
        <a:solidFill>
          <a:srgbClr val="1E203B"/>
        </a:solidFill>
      </p:bgPr>
    </p:bg>
    <p:spTree>
      <p:nvGrpSpPr>
        <p:cNvPr id="1210" name="Shape 1210"/>
        <p:cNvGrpSpPr/>
        <p:nvPr/>
      </p:nvGrpSpPr>
      <p:grpSpPr>
        <a:xfrm>
          <a:off x="0" y="0"/>
          <a:ext cx="0" cy="0"/>
          <a:chOff x="0" y="0"/>
          <a:chExt cx="0" cy="0"/>
        </a:xfrm>
      </p:grpSpPr>
      <p:sp>
        <p:nvSpPr>
          <p:cNvPr id="1211" name="Google Shape;1211;p63"/>
          <p:cNvSpPr/>
          <p:nvPr/>
        </p:nvSpPr>
        <p:spPr>
          <a:xfrm>
            <a:off x="3205550" y="0"/>
            <a:ext cx="5938500" cy="5143500"/>
          </a:xfrm>
          <a:prstGeom prst="rect">
            <a:avLst/>
          </a:prstGeom>
          <a:solidFill>
            <a:srgbClr val="3436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1213" name="Google Shape;1213;p63"/>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214" name="Google Shape;1214;p6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215" name="Google Shape;1215;p63"/>
          <p:cNvSpPr txBox="1"/>
          <p:nvPr>
            <p:ph type="title"/>
          </p:nvPr>
        </p:nvSpPr>
        <p:spPr>
          <a:xfrm>
            <a:off x="279975" y="2943900"/>
            <a:ext cx="2735400" cy="32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grpSp>
        <p:nvGrpSpPr>
          <p:cNvPr id="1216" name="Google Shape;1216;p63"/>
          <p:cNvGrpSpPr/>
          <p:nvPr/>
        </p:nvGrpSpPr>
        <p:grpSpPr>
          <a:xfrm>
            <a:off x="8663998" y="179528"/>
            <a:ext cx="202208" cy="201860"/>
            <a:chOff x="1294323" y="449402"/>
            <a:chExt cx="444608" cy="443844"/>
          </a:xfrm>
        </p:grpSpPr>
        <p:sp>
          <p:nvSpPr>
            <p:cNvPr id="1217" name="Google Shape;1217;p6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18" name="Google Shape;1218;p6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19" name="Google Shape;1219;p6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20" name="Google Shape;1220;p6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21" name="Google Shape;1221;p6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22" name="Google Shape;1222;p6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cxnSp>
        <p:nvCxnSpPr>
          <p:cNvPr id="1223" name="Google Shape;1223;p63"/>
          <p:cNvCxnSpPr/>
          <p:nvPr/>
        </p:nvCxnSpPr>
        <p:spPr>
          <a:xfrm>
            <a:off x="3205650" y="1428750"/>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224" name="Google Shape;1224;p63"/>
          <p:cNvCxnSpPr/>
          <p:nvPr/>
        </p:nvCxnSpPr>
        <p:spPr>
          <a:xfrm>
            <a:off x="3205650" y="2284417"/>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225" name="Google Shape;1225;p63"/>
          <p:cNvCxnSpPr/>
          <p:nvPr/>
        </p:nvCxnSpPr>
        <p:spPr>
          <a:xfrm>
            <a:off x="3205650" y="3140083"/>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226" name="Google Shape;1226;p63"/>
          <p:cNvCxnSpPr/>
          <p:nvPr/>
        </p:nvCxnSpPr>
        <p:spPr>
          <a:xfrm>
            <a:off x="3205650" y="3995750"/>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1227" name="Google Shape;1227;p63"/>
          <p:cNvGrpSpPr/>
          <p:nvPr/>
        </p:nvGrpSpPr>
        <p:grpSpPr>
          <a:xfrm>
            <a:off x="3402875" y="2532917"/>
            <a:ext cx="210315" cy="94627"/>
            <a:chOff x="7650972" y="4146278"/>
            <a:chExt cx="713416" cy="320552"/>
          </a:xfrm>
        </p:grpSpPr>
        <p:sp>
          <p:nvSpPr>
            <p:cNvPr id="1228" name="Google Shape;1228;p63"/>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63"/>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63"/>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31" name="Google Shape;1231;p63"/>
          <p:cNvSpPr/>
          <p:nvPr/>
        </p:nvSpPr>
        <p:spPr>
          <a:xfrm>
            <a:off x="3422275" y="4187299"/>
            <a:ext cx="171168" cy="213246"/>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63"/>
          <p:cNvSpPr/>
          <p:nvPr/>
        </p:nvSpPr>
        <p:spPr>
          <a:xfrm>
            <a:off x="3400170" y="3348385"/>
            <a:ext cx="210395" cy="16882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63"/>
          <p:cNvSpPr/>
          <p:nvPr/>
        </p:nvSpPr>
        <p:spPr>
          <a:xfrm>
            <a:off x="3402657" y="759591"/>
            <a:ext cx="210759" cy="210633"/>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63"/>
          <p:cNvSpPr/>
          <p:nvPr/>
        </p:nvSpPr>
        <p:spPr>
          <a:xfrm>
            <a:off x="3402646" y="1626620"/>
            <a:ext cx="191165" cy="192614"/>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63"/>
          <p:cNvSpPr txBox="1"/>
          <p:nvPr>
            <p:ph idx="1" type="subTitle"/>
          </p:nvPr>
        </p:nvSpPr>
        <p:spPr>
          <a:xfrm>
            <a:off x="3781448" y="7763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236" name="Google Shape;1236;p63"/>
          <p:cNvSpPr txBox="1"/>
          <p:nvPr>
            <p:ph idx="3" type="subTitle"/>
          </p:nvPr>
        </p:nvSpPr>
        <p:spPr>
          <a:xfrm>
            <a:off x="3781448" y="16105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237" name="Google Shape;1237;p63"/>
          <p:cNvSpPr txBox="1"/>
          <p:nvPr>
            <p:ph idx="4" type="subTitle"/>
          </p:nvPr>
        </p:nvSpPr>
        <p:spPr>
          <a:xfrm>
            <a:off x="3781448" y="24801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238" name="Google Shape;1238;p63"/>
          <p:cNvSpPr txBox="1"/>
          <p:nvPr>
            <p:ph idx="5" type="subTitle"/>
          </p:nvPr>
        </p:nvSpPr>
        <p:spPr>
          <a:xfrm>
            <a:off x="3781448" y="33307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239" name="Google Shape;1239;p63"/>
          <p:cNvSpPr txBox="1"/>
          <p:nvPr>
            <p:ph idx="6" type="subTitle"/>
          </p:nvPr>
        </p:nvSpPr>
        <p:spPr>
          <a:xfrm>
            <a:off x="3781448" y="41813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240" name="Google Shape;1240;p63"/>
          <p:cNvSpPr txBox="1"/>
          <p:nvPr>
            <p:ph idx="7" type="body"/>
          </p:nvPr>
        </p:nvSpPr>
        <p:spPr>
          <a:xfrm>
            <a:off x="6119825" y="7667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241" name="Google Shape;1241;p63"/>
          <p:cNvSpPr txBox="1"/>
          <p:nvPr>
            <p:ph idx="8" type="body"/>
          </p:nvPr>
        </p:nvSpPr>
        <p:spPr>
          <a:xfrm>
            <a:off x="6119825" y="1620850"/>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242" name="Google Shape;1242;p63"/>
          <p:cNvSpPr txBox="1"/>
          <p:nvPr>
            <p:ph idx="9" type="body"/>
          </p:nvPr>
        </p:nvSpPr>
        <p:spPr>
          <a:xfrm>
            <a:off x="6119825" y="2475463"/>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243" name="Google Shape;1243;p63"/>
          <p:cNvSpPr txBox="1"/>
          <p:nvPr>
            <p:ph idx="13" type="body"/>
          </p:nvPr>
        </p:nvSpPr>
        <p:spPr>
          <a:xfrm>
            <a:off x="6119825" y="3329538"/>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244" name="Google Shape;1244;p63"/>
          <p:cNvSpPr txBox="1"/>
          <p:nvPr>
            <p:ph idx="14" type="body"/>
          </p:nvPr>
        </p:nvSpPr>
        <p:spPr>
          <a:xfrm>
            <a:off x="6119825" y="41883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1245" name="Google Shape;1245;p63"/>
          <p:cNvCxnSpPr/>
          <p:nvPr/>
        </p:nvCxnSpPr>
        <p:spPr>
          <a:xfrm>
            <a:off x="3205650" y="566738"/>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1246" name="Google Shape;1246;p63"/>
          <p:cNvGrpSpPr/>
          <p:nvPr/>
        </p:nvGrpSpPr>
        <p:grpSpPr>
          <a:xfrm>
            <a:off x="934231" y="1306003"/>
            <a:ext cx="1426939" cy="1414116"/>
            <a:chOff x="865880" y="1082679"/>
            <a:chExt cx="1099168" cy="1089290"/>
          </a:xfrm>
        </p:grpSpPr>
        <p:sp>
          <p:nvSpPr>
            <p:cNvPr id="1247" name="Google Shape;1247;p63"/>
            <p:cNvSpPr/>
            <p:nvPr/>
          </p:nvSpPr>
          <p:spPr>
            <a:xfrm>
              <a:off x="1660722" y="1092180"/>
              <a:ext cx="98298" cy="98288"/>
            </a:xfrm>
            <a:custGeom>
              <a:rect b="b" l="l" r="r" t="t"/>
              <a:pathLst>
                <a:path extrusionOk="0" h="4138" w="4138">
                  <a:moveTo>
                    <a:pt x="0" y="0"/>
                  </a:moveTo>
                  <a:lnTo>
                    <a:pt x="0" y="4137"/>
                  </a:lnTo>
                  <a:lnTo>
                    <a:pt x="4137" y="4137"/>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48" name="Google Shape;1248;p63"/>
            <p:cNvSpPr/>
            <p:nvPr/>
          </p:nvSpPr>
          <p:spPr>
            <a:xfrm>
              <a:off x="875355" y="1092196"/>
              <a:ext cx="392551" cy="392789"/>
            </a:xfrm>
            <a:custGeom>
              <a:rect b="b" l="l" r="r" t="t"/>
              <a:pathLst>
                <a:path extrusionOk="0" h="4138" w="4138">
                  <a:moveTo>
                    <a:pt x="1" y="0"/>
                  </a:moveTo>
                  <a:lnTo>
                    <a:pt x="1" y="4137"/>
                  </a:lnTo>
                  <a:lnTo>
                    <a:pt x="4138" y="4137"/>
                  </a:lnTo>
                  <a:lnTo>
                    <a:pt x="4138"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49" name="Google Shape;1249;p63"/>
            <p:cNvSpPr/>
            <p:nvPr/>
          </p:nvSpPr>
          <p:spPr>
            <a:xfrm>
              <a:off x="1464458" y="1288423"/>
              <a:ext cx="98298" cy="98288"/>
            </a:xfrm>
            <a:custGeom>
              <a:rect b="b" l="l" r="r" t="t"/>
              <a:pathLst>
                <a:path extrusionOk="0" h="4138" w="4138">
                  <a:moveTo>
                    <a:pt x="0" y="0"/>
                  </a:moveTo>
                  <a:lnTo>
                    <a:pt x="0" y="4137"/>
                  </a:lnTo>
                  <a:lnTo>
                    <a:pt x="4137" y="4137"/>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0" name="Google Shape;1250;p63"/>
            <p:cNvSpPr/>
            <p:nvPr/>
          </p:nvSpPr>
          <p:spPr>
            <a:xfrm>
              <a:off x="1268195" y="1484952"/>
              <a:ext cx="98298" cy="98003"/>
            </a:xfrm>
            <a:custGeom>
              <a:rect b="b" l="l" r="r" t="t"/>
              <a:pathLst>
                <a:path extrusionOk="0" h="4126" w="4138">
                  <a:moveTo>
                    <a:pt x="0" y="0"/>
                  </a:moveTo>
                  <a:lnTo>
                    <a:pt x="0" y="4125"/>
                  </a:lnTo>
                  <a:lnTo>
                    <a:pt x="4137" y="4125"/>
                  </a:lnTo>
                  <a:lnTo>
                    <a:pt x="4137"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1" name="Google Shape;1251;p63"/>
            <p:cNvSpPr/>
            <p:nvPr/>
          </p:nvSpPr>
          <p:spPr>
            <a:xfrm>
              <a:off x="1464458" y="1877438"/>
              <a:ext cx="98298" cy="98288"/>
            </a:xfrm>
            <a:custGeom>
              <a:rect b="b" l="l" r="r" t="t"/>
              <a:pathLst>
                <a:path extrusionOk="0" h="4138" w="4138">
                  <a:moveTo>
                    <a:pt x="0" y="1"/>
                  </a:moveTo>
                  <a:lnTo>
                    <a:pt x="0" y="4138"/>
                  </a:lnTo>
                  <a:lnTo>
                    <a:pt x="4137" y="4138"/>
                  </a:lnTo>
                  <a:lnTo>
                    <a:pt x="4137"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2" name="Google Shape;1252;p63"/>
            <p:cNvSpPr/>
            <p:nvPr/>
          </p:nvSpPr>
          <p:spPr>
            <a:xfrm>
              <a:off x="1071907" y="1484952"/>
              <a:ext cx="196311" cy="196267"/>
            </a:xfrm>
            <a:custGeom>
              <a:rect b="b" l="l" r="r" t="t"/>
              <a:pathLst>
                <a:path extrusionOk="0" h="8263" w="8264">
                  <a:moveTo>
                    <a:pt x="1" y="0"/>
                  </a:moveTo>
                  <a:lnTo>
                    <a:pt x="1" y="8262"/>
                  </a:lnTo>
                  <a:lnTo>
                    <a:pt x="8263" y="8262"/>
                  </a:lnTo>
                  <a:lnTo>
                    <a:pt x="8263"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3" name="Google Shape;1253;p63"/>
            <p:cNvSpPr/>
            <p:nvPr/>
          </p:nvSpPr>
          <p:spPr>
            <a:xfrm>
              <a:off x="1562733" y="1779459"/>
              <a:ext cx="98298" cy="98003"/>
            </a:xfrm>
            <a:custGeom>
              <a:rect b="b" l="l" r="r" t="t"/>
              <a:pathLst>
                <a:path extrusionOk="0" h="4126" w="4138">
                  <a:moveTo>
                    <a:pt x="0" y="1"/>
                  </a:moveTo>
                  <a:lnTo>
                    <a:pt x="0" y="4126"/>
                  </a:lnTo>
                  <a:lnTo>
                    <a:pt x="4137" y="4126"/>
                  </a:lnTo>
                  <a:lnTo>
                    <a:pt x="4137"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4" name="Google Shape;1254;p63"/>
            <p:cNvSpPr/>
            <p:nvPr/>
          </p:nvSpPr>
          <p:spPr>
            <a:xfrm>
              <a:off x="1366469" y="1582931"/>
              <a:ext cx="98013" cy="98288"/>
            </a:xfrm>
            <a:custGeom>
              <a:rect b="b" l="l" r="r" t="t"/>
              <a:pathLst>
                <a:path extrusionOk="0" h="4138" w="4126">
                  <a:moveTo>
                    <a:pt x="0" y="0"/>
                  </a:moveTo>
                  <a:lnTo>
                    <a:pt x="0" y="4137"/>
                  </a:lnTo>
                  <a:lnTo>
                    <a:pt x="4125" y="4137"/>
                  </a:lnTo>
                  <a:lnTo>
                    <a:pt x="4125"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5" name="Google Shape;1255;p63"/>
            <p:cNvSpPr/>
            <p:nvPr/>
          </p:nvSpPr>
          <p:spPr>
            <a:xfrm>
              <a:off x="1562733" y="1288423"/>
              <a:ext cx="392551" cy="392795"/>
            </a:xfrm>
            <a:custGeom>
              <a:rect b="b" l="l" r="r" t="t"/>
              <a:pathLst>
                <a:path extrusionOk="0" h="16537" w="16525">
                  <a:moveTo>
                    <a:pt x="0" y="0"/>
                  </a:moveTo>
                  <a:lnTo>
                    <a:pt x="0" y="16536"/>
                  </a:lnTo>
                  <a:lnTo>
                    <a:pt x="16524" y="16536"/>
                  </a:lnTo>
                  <a:lnTo>
                    <a:pt x="1652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6" name="Google Shape;1256;p63"/>
            <p:cNvSpPr/>
            <p:nvPr/>
          </p:nvSpPr>
          <p:spPr>
            <a:xfrm>
              <a:off x="1562733" y="1877438"/>
              <a:ext cx="98013" cy="98288"/>
            </a:xfrm>
            <a:custGeom>
              <a:rect b="b" l="l" r="r" t="t"/>
              <a:pathLst>
                <a:path extrusionOk="0" h="4138" w="4126">
                  <a:moveTo>
                    <a:pt x="0" y="1"/>
                  </a:moveTo>
                  <a:lnTo>
                    <a:pt x="0" y="4138"/>
                  </a:lnTo>
                  <a:lnTo>
                    <a:pt x="4125" y="4138"/>
                  </a:lnTo>
                  <a:lnTo>
                    <a:pt x="4125"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7" name="Google Shape;1257;p63"/>
            <p:cNvSpPr/>
            <p:nvPr/>
          </p:nvSpPr>
          <p:spPr>
            <a:xfrm>
              <a:off x="1366469" y="1582931"/>
              <a:ext cx="196288" cy="392795"/>
            </a:xfrm>
            <a:custGeom>
              <a:rect b="b" l="l" r="r" t="t"/>
              <a:pathLst>
                <a:path extrusionOk="0" h="16537" w="8263">
                  <a:moveTo>
                    <a:pt x="4125" y="0"/>
                  </a:moveTo>
                  <a:lnTo>
                    <a:pt x="4125" y="4137"/>
                  </a:lnTo>
                  <a:lnTo>
                    <a:pt x="0" y="4137"/>
                  </a:lnTo>
                  <a:lnTo>
                    <a:pt x="0" y="16537"/>
                  </a:lnTo>
                  <a:lnTo>
                    <a:pt x="4125" y="16537"/>
                  </a:lnTo>
                  <a:lnTo>
                    <a:pt x="4125" y="12400"/>
                  </a:lnTo>
                  <a:lnTo>
                    <a:pt x="8262" y="12400"/>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8" name="Google Shape;1258;p63"/>
            <p:cNvSpPr/>
            <p:nvPr/>
          </p:nvSpPr>
          <p:spPr>
            <a:xfrm>
              <a:off x="1268195" y="1092180"/>
              <a:ext cx="196288" cy="196267"/>
            </a:xfrm>
            <a:custGeom>
              <a:rect b="b" l="l" r="r" t="t"/>
              <a:pathLst>
                <a:path extrusionOk="0" h="8263" w="8263">
                  <a:moveTo>
                    <a:pt x="0" y="0"/>
                  </a:moveTo>
                  <a:lnTo>
                    <a:pt x="0" y="8262"/>
                  </a:lnTo>
                  <a:lnTo>
                    <a:pt x="8262" y="8262"/>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59" name="Google Shape;1259;p63"/>
            <p:cNvSpPr/>
            <p:nvPr/>
          </p:nvSpPr>
          <p:spPr>
            <a:xfrm>
              <a:off x="1268195" y="1582931"/>
              <a:ext cx="98298" cy="98288"/>
            </a:xfrm>
            <a:custGeom>
              <a:rect b="b" l="l" r="r" t="t"/>
              <a:pathLst>
                <a:path extrusionOk="0" h="4138" w="4138">
                  <a:moveTo>
                    <a:pt x="0" y="0"/>
                  </a:moveTo>
                  <a:lnTo>
                    <a:pt x="0" y="4137"/>
                  </a:lnTo>
                  <a:lnTo>
                    <a:pt x="4137" y="4137"/>
                  </a:lnTo>
                  <a:lnTo>
                    <a:pt x="4137"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0" name="Google Shape;1260;p63"/>
            <p:cNvSpPr/>
            <p:nvPr/>
          </p:nvSpPr>
          <p:spPr>
            <a:xfrm>
              <a:off x="1661007" y="1681195"/>
              <a:ext cx="196288" cy="196267"/>
            </a:xfrm>
            <a:custGeom>
              <a:rect b="b" l="l" r="r" t="t"/>
              <a:pathLst>
                <a:path extrusionOk="0" h="8263" w="8263">
                  <a:moveTo>
                    <a:pt x="0" y="0"/>
                  </a:moveTo>
                  <a:lnTo>
                    <a:pt x="0" y="8263"/>
                  </a:lnTo>
                  <a:lnTo>
                    <a:pt x="8262" y="8263"/>
                  </a:lnTo>
                  <a:lnTo>
                    <a:pt x="8262"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1" name="Google Shape;1261;p63"/>
            <p:cNvSpPr/>
            <p:nvPr/>
          </p:nvSpPr>
          <p:spPr>
            <a:xfrm>
              <a:off x="1366469" y="2073966"/>
              <a:ext cx="98013" cy="98003"/>
            </a:xfrm>
            <a:custGeom>
              <a:rect b="b" l="l" r="r" t="t"/>
              <a:pathLst>
                <a:path extrusionOk="0" h="4126" w="4126">
                  <a:moveTo>
                    <a:pt x="0" y="1"/>
                  </a:moveTo>
                  <a:lnTo>
                    <a:pt x="0" y="4126"/>
                  </a:lnTo>
                  <a:lnTo>
                    <a:pt x="4125" y="4126"/>
                  </a:lnTo>
                  <a:lnTo>
                    <a:pt x="412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2" name="Google Shape;1262;p63"/>
            <p:cNvSpPr/>
            <p:nvPr/>
          </p:nvSpPr>
          <p:spPr>
            <a:xfrm>
              <a:off x="875358" y="1484952"/>
              <a:ext cx="196573" cy="196267"/>
            </a:xfrm>
            <a:custGeom>
              <a:rect b="b" l="l" r="r" t="t"/>
              <a:pathLst>
                <a:path extrusionOk="0" h="8263" w="8275">
                  <a:moveTo>
                    <a:pt x="1" y="0"/>
                  </a:moveTo>
                  <a:lnTo>
                    <a:pt x="1" y="8262"/>
                  </a:lnTo>
                  <a:lnTo>
                    <a:pt x="8275" y="8262"/>
                  </a:lnTo>
                  <a:lnTo>
                    <a:pt x="827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3" name="Google Shape;1263;p63"/>
            <p:cNvSpPr/>
            <p:nvPr/>
          </p:nvSpPr>
          <p:spPr>
            <a:xfrm>
              <a:off x="1661007" y="1190444"/>
              <a:ext cx="98013" cy="98003"/>
            </a:xfrm>
            <a:custGeom>
              <a:rect b="b" l="l" r="r" t="t"/>
              <a:pathLst>
                <a:path extrusionOk="0" h="4126" w="4126">
                  <a:moveTo>
                    <a:pt x="0" y="0"/>
                  </a:moveTo>
                  <a:lnTo>
                    <a:pt x="0" y="4125"/>
                  </a:lnTo>
                  <a:lnTo>
                    <a:pt x="4125" y="4125"/>
                  </a:lnTo>
                  <a:lnTo>
                    <a:pt x="4125"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4" name="Google Shape;1264;p63"/>
            <p:cNvSpPr/>
            <p:nvPr/>
          </p:nvSpPr>
          <p:spPr>
            <a:xfrm>
              <a:off x="1366469" y="1484952"/>
              <a:ext cx="98013" cy="98003"/>
            </a:xfrm>
            <a:custGeom>
              <a:rect b="b" l="l" r="r" t="t"/>
              <a:pathLst>
                <a:path extrusionOk="0" h="4126" w="4126">
                  <a:moveTo>
                    <a:pt x="0" y="0"/>
                  </a:moveTo>
                  <a:lnTo>
                    <a:pt x="0" y="4125"/>
                  </a:lnTo>
                  <a:lnTo>
                    <a:pt x="4125" y="4125"/>
                  </a:lnTo>
                  <a:lnTo>
                    <a:pt x="4125"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5" name="Google Shape;1265;p63"/>
            <p:cNvSpPr/>
            <p:nvPr/>
          </p:nvSpPr>
          <p:spPr>
            <a:xfrm>
              <a:off x="875358" y="1681195"/>
              <a:ext cx="491135" cy="490774"/>
            </a:xfrm>
            <a:custGeom>
              <a:rect b="b" l="l" r="r" t="t"/>
              <a:pathLst>
                <a:path extrusionOk="0" h="20662" w="20675">
                  <a:moveTo>
                    <a:pt x="1" y="0"/>
                  </a:moveTo>
                  <a:lnTo>
                    <a:pt x="1" y="20662"/>
                  </a:lnTo>
                  <a:lnTo>
                    <a:pt x="20674" y="20662"/>
                  </a:lnTo>
                  <a:lnTo>
                    <a:pt x="2067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6" name="Google Shape;1266;p63"/>
            <p:cNvSpPr/>
            <p:nvPr/>
          </p:nvSpPr>
          <p:spPr>
            <a:xfrm>
              <a:off x="1464458" y="1975702"/>
              <a:ext cx="196573" cy="196267"/>
            </a:xfrm>
            <a:custGeom>
              <a:rect b="b" l="l" r="r" t="t"/>
              <a:pathLst>
                <a:path extrusionOk="0" h="8263" w="8275">
                  <a:moveTo>
                    <a:pt x="0" y="1"/>
                  </a:moveTo>
                  <a:lnTo>
                    <a:pt x="0" y="8263"/>
                  </a:lnTo>
                  <a:lnTo>
                    <a:pt x="8274" y="8263"/>
                  </a:lnTo>
                  <a:lnTo>
                    <a:pt x="827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7" name="Google Shape;1267;p63"/>
            <p:cNvSpPr/>
            <p:nvPr/>
          </p:nvSpPr>
          <p:spPr>
            <a:xfrm>
              <a:off x="1464458" y="1386688"/>
              <a:ext cx="98298" cy="98288"/>
            </a:xfrm>
            <a:custGeom>
              <a:rect b="b" l="l" r="r" t="t"/>
              <a:pathLst>
                <a:path extrusionOk="0" h="4138" w="4138">
                  <a:moveTo>
                    <a:pt x="0" y="0"/>
                  </a:moveTo>
                  <a:lnTo>
                    <a:pt x="0" y="4137"/>
                  </a:lnTo>
                  <a:lnTo>
                    <a:pt x="4137" y="4137"/>
                  </a:lnTo>
                  <a:lnTo>
                    <a:pt x="4137"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8" name="Google Shape;1268;p63"/>
            <p:cNvSpPr/>
            <p:nvPr/>
          </p:nvSpPr>
          <p:spPr>
            <a:xfrm>
              <a:off x="1464458" y="1092180"/>
              <a:ext cx="196573" cy="196267"/>
            </a:xfrm>
            <a:custGeom>
              <a:rect b="b" l="l" r="r" t="t"/>
              <a:pathLst>
                <a:path extrusionOk="0" h="8263" w="8275">
                  <a:moveTo>
                    <a:pt x="0" y="0"/>
                  </a:moveTo>
                  <a:lnTo>
                    <a:pt x="0" y="8262"/>
                  </a:lnTo>
                  <a:lnTo>
                    <a:pt x="8274" y="8262"/>
                  </a:lnTo>
                  <a:lnTo>
                    <a:pt x="827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69" name="Google Shape;1269;p63"/>
            <p:cNvSpPr/>
            <p:nvPr/>
          </p:nvSpPr>
          <p:spPr>
            <a:xfrm>
              <a:off x="1857271" y="1779459"/>
              <a:ext cx="98013" cy="98003"/>
            </a:xfrm>
            <a:custGeom>
              <a:rect b="b" l="l" r="r" t="t"/>
              <a:pathLst>
                <a:path extrusionOk="0" h="4126" w="4126">
                  <a:moveTo>
                    <a:pt x="0" y="1"/>
                  </a:moveTo>
                  <a:lnTo>
                    <a:pt x="0" y="4126"/>
                  </a:lnTo>
                  <a:lnTo>
                    <a:pt x="4125" y="4126"/>
                  </a:lnTo>
                  <a:lnTo>
                    <a:pt x="4125"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0" name="Google Shape;1270;p63"/>
            <p:cNvSpPr/>
            <p:nvPr/>
          </p:nvSpPr>
          <p:spPr>
            <a:xfrm>
              <a:off x="1562733" y="1681195"/>
              <a:ext cx="98298" cy="98288"/>
            </a:xfrm>
            <a:custGeom>
              <a:rect b="b" l="l" r="r" t="t"/>
              <a:pathLst>
                <a:path extrusionOk="0" h="4138" w="4138">
                  <a:moveTo>
                    <a:pt x="0" y="0"/>
                  </a:moveTo>
                  <a:lnTo>
                    <a:pt x="0" y="4138"/>
                  </a:lnTo>
                  <a:lnTo>
                    <a:pt x="4137" y="4138"/>
                  </a:lnTo>
                  <a:lnTo>
                    <a:pt x="4137"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1" name="Google Shape;1271;p63"/>
            <p:cNvSpPr/>
            <p:nvPr/>
          </p:nvSpPr>
          <p:spPr>
            <a:xfrm>
              <a:off x="1758997" y="1092180"/>
              <a:ext cx="196288" cy="196267"/>
            </a:xfrm>
            <a:custGeom>
              <a:rect b="b" l="l" r="r" t="t"/>
              <a:pathLst>
                <a:path extrusionOk="0" h="8263" w="8263">
                  <a:moveTo>
                    <a:pt x="0" y="0"/>
                  </a:moveTo>
                  <a:lnTo>
                    <a:pt x="0" y="8262"/>
                  </a:lnTo>
                  <a:lnTo>
                    <a:pt x="8262" y="8262"/>
                  </a:lnTo>
                  <a:lnTo>
                    <a:pt x="8262"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2" name="Google Shape;1272;p63"/>
            <p:cNvSpPr/>
            <p:nvPr/>
          </p:nvSpPr>
          <p:spPr>
            <a:xfrm>
              <a:off x="1268195" y="1288423"/>
              <a:ext cx="196288" cy="196552"/>
            </a:xfrm>
            <a:custGeom>
              <a:rect b="b" l="l" r="r" t="t"/>
              <a:pathLst>
                <a:path extrusionOk="0" h="8275" w="8263">
                  <a:moveTo>
                    <a:pt x="0" y="0"/>
                  </a:moveTo>
                  <a:lnTo>
                    <a:pt x="0" y="8274"/>
                  </a:lnTo>
                  <a:lnTo>
                    <a:pt x="8262" y="8274"/>
                  </a:lnTo>
                  <a:lnTo>
                    <a:pt x="8262"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3" name="Google Shape;1273;p63"/>
            <p:cNvSpPr/>
            <p:nvPr/>
          </p:nvSpPr>
          <p:spPr>
            <a:xfrm>
              <a:off x="1464458" y="1484952"/>
              <a:ext cx="98298" cy="98003"/>
            </a:xfrm>
            <a:custGeom>
              <a:rect b="b" l="l" r="r" t="t"/>
              <a:pathLst>
                <a:path extrusionOk="0" h="4126" w="4138">
                  <a:moveTo>
                    <a:pt x="0" y="0"/>
                  </a:moveTo>
                  <a:lnTo>
                    <a:pt x="0" y="4125"/>
                  </a:lnTo>
                  <a:lnTo>
                    <a:pt x="4137" y="4125"/>
                  </a:lnTo>
                  <a:lnTo>
                    <a:pt x="4137"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4" name="Google Shape;1274;p63"/>
            <p:cNvSpPr/>
            <p:nvPr/>
          </p:nvSpPr>
          <p:spPr>
            <a:xfrm>
              <a:off x="1366469" y="1975702"/>
              <a:ext cx="98013" cy="98288"/>
            </a:xfrm>
            <a:custGeom>
              <a:rect b="b" l="l" r="r" t="t"/>
              <a:pathLst>
                <a:path extrusionOk="0" h="4138" w="4126">
                  <a:moveTo>
                    <a:pt x="0" y="1"/>
                  </a:moveTo>
                  <a:lnTo>
                    <a:pt x="0" y="4138"/>
                  </a:lnTo>
                  <a:lnTo>
                    <a:pt x="4125" y="4138"/>
                  </a:lnTo>
                  <a:lnTo>
                    <a:pt x="4125" y="1"/>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5" name="Google Shape;1275;p63"/>
            <p:cNvSpPr/>
            <p:nvPr/>
          </p:nvSpPr>
          <p:spPr>
            <a:xfrm>
              <a:off x="1661007" y="1877438"/>
              <a:ext cx="294277" cy="294531"/>
            </a:xfrm>
            <a:custGeom>
              <a:rect b="b" l="l" r="r" t="t"/>
              <a:pathLst>
                <a:path extrusionOk="0" h="12400" w="12388">
                  <a:moveTo>
                    <a:pt x="0" y="1"/>
                  </a:moveTo>
                  <a:lnTo>
                    <a:pt x="0" y="12400"/>
                  </a:lnTo>
                  <a:lnTo>
                    <a:pt x="12387" y="12400"/>
                  </a:lnTo>
                  <a:lnTo>
                    <a:pt x="12387" y="1"/>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6" name="Google Shape;1276;p63"/>
            <p:cNvSpPr/>
            <p:nvPr/>
          </p:nvSpPr>
          <p:spPr>
            <a:xfrm>
              <a:off x="1857271" y="1681195"/>
              <a:ext cx="98013" cy="98288"/>
            </a:xfrm>
            <a:custGeom>
              <a:rect b="b" l="l" r="r" t="t"/>
              <a:pathLst>
                <a:path extrusionOk="0" h="4138" w="4126">
                  <a:moveTo>
                    <a:pt x="0" y="0"/>
                  </a:moveTo>
                  <a:lnTo>
                    <a:pt x="0" y="4138"/>
                  </a:lnTo>
                  <a:lnTo>
                    <a:pt x="4125" y="4138"/>
                  </a:lnTo>
                  <a:lnTo>
                    <a:pt x="4125" y="0"/>
                  </a:lnTo>
                  <a:close/>
                </a:path>
              </a:pathLst>
            </a:custGeom>
            <a:solidFill>
              <a:srgbClr val="B887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7" name="Google Shape;1277;p63"/>
            <p:cNvSpPr/>
            <p:nvPr/>
          </p:nvSpPr>
          <p:spPr>
            <a:xfrm>
              <a:off x="865880" y="1082679"/>
              <a:ext cx="411817" cy="411773"/>
            </a:xfrm>
            <a:custGeom>
              <a:rect b="b" l="l" r="r" t="t"/>
              <a:pathLst>
                <a:path extrusionOk="0" h="17336" w="17336">
                  <a:moveTo>
                    <a:pt x="16537" y="799"/>
                  </a:moveTo>
                  <a:lnTo>
                    <a:pt x="16537" y="16525"/>
                  </a:lnTo>
                  <a:lnTo>
                    <a:pt x="811" y="16525"/>
                  </a:lnTo>
                  <a:lnTo>
                    <a:pt x="811" y="799"/>
                  </a:lnTo>
                  <a:close/>
                  <a:moveTo>
                    <a:pt x="1" y="1"/>
                  </a:moveTo>
                  <a:lnTo>
                    <a:pt x="1" y="17336"/>
                  </a:lnTo>
                  <a:lnTo>
                    <a:pt x="17335" y="17336"/>
                  </a:lnTo>
                  <a:lnTo>
                    <a:pt x="17335" y="1"/>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8" name="Google Shape;1278;p63"/>
            <p:cNvSpPr/>
            <p:nvPr/>
          </p:nvSpPr>
          <p:spPr>
            <a:xfrm>
              <a:off x="1552946" y="1278946"/>
              <a:ext cx="412102" cy="411750"/>
            </a:xfrm>
            <a:custGeom>
              <a:rect b="b" l="l" r="r" t="t"/>
              <a:pathLst>
                <a:path extrusionOk="0" h="17335" w="17348">
                  <a:moveTo>
                    <a:pt x="16537" y="810"/>
                  </a:moveTo>
                  <a:lnTo>
                    <a:pt x="16537" y="16536"/>
                  </a:lnTo>
                  <a:lnTo>
                    <a:pt x="811" y="16536"/>
                  </a:lnTo>
                  <a:lnTo>
                    <a:pt x="811" y="810"/>
                  </a:lnTo>
                  <a:close/>
                  <a:moveTo>
                    <a:pt x="1" y="0"/>
                  </a:moveTo>
                  <a:lnTo>
                    <a:pt x="1" y="17335"/>
                  </a:lnTo>
                  <a:lnTo>
                    <a:pt x="17348" y="17335"/>
                  </a:lnTo>
                  <a:lnTo>
                    <a:pt x="17348" y="0"/>
                  </a:ln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79" name="Google Shape;1279;p63"/>
            <p:cNvSpPr/>
            <p:nvPr/>
          </p:nvSpPr>
          <p:spPr>
            <a:xfrm>
              <a:off x="875358" y="1681195"/>
              <a:ext cx="491135" cy="490774"/>
            </a:xfrm>
            <a:custGeom>
              <a:rect b="b" l="l" r="r" t="t"/>
              <a:pathLst>
                <a:path extrusionOk="0" fill="none" h="20662" w="20675">
                  <a:moveTo>
                    <a:pt x="1" y="0"/>
                  </a:moveTo>
                  <a:lnTo>
                    <a:pt x="20674" y="0"/>
                  </a:lnTo>
                  <a:lnTo>
                    <a:pt x="20674" y="20662"/>
                  </a:lnTo>
                  <a:lnTo>
                    <a:pt x="1" y="20662"/>
                  </a:lnTo>
                  <a:close/>
                </a:path>
              </a:pathLst>
            </a:custGeom>
            <a:noFill/>
            <a:ln cap="flat" cmpd="sng" w="20250">
              <a:solidFill>
                <a:srgbClr val="FFFFFF"/>
              </a:solidFill>
              <a:prstDash val="solid"/>
              <a:miter lim="12096"/>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Innovation - Innovation">
  <p:cSld name="Title and Content_2_2_1_1_1_1">
    <p:bg>
      <p:bgPr>
        <a:solidFill>
          <a:srgbClr val="1E203B"/>
        </a:solidFill>
      </p:bgPr>
    </p:bg>
    <p:spTree>
      <p:nvGrpSpPr>
        <p:cNvPr id="1280" name="Shape 1280"/>
        <p:cNvGrpSpPr/>
        <p:nvPr/>
      </p:nvGrpSpPr>
      <p:grpSpPr>
        <a:xfrm>
          <a:off x="0" y="0"/>
          <a:ext cx="0" cy="0"/>
          <a:chOff x="0" y="0"/>
          <a:chExt cx="0" cy="0"/>
        </a:xfrm>
      </p:grpSpPr>
      <p:sp>
        <p:nvSpPr>
          <p:cNvPr id="1281" name="Google Shape;1281;p64"/>
          <p:cNvSpPr/>
          <p:nvPr/>
        </p:nvSpPr>
        <p:spPr>
          <a:xfrm>
            <a:off x="3205550" y="0"/>
            <a:ext cx="5938500" cy="5143500"/>
          </a:xfrm>
          <a:prstGeom prst="rect">
            <a:avLst/>
          </a:prstGeom>
          <a:solidFill>
            <a:srgbClr val="3436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4"/>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sp>
        <p:nvSpPr>
          <p:cNvPr id="1283" name="Google Shape;1283;p64"/>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284" name="Google Shape;1284;p64"/>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285" name="Google Shape;1285;p64"/>
          <p:cNvSpPr txBox="1"/>
          <p:nvPr>
            <p:ph type="title"/>
          </p:nvPr>
        </p:nvSpPr>
        <p:spPr>
          <a:xfrm>
            <a:off x="279975" y="2943900"/>
            <a:ext cx="2735400" cy="32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1pPr>
            <a:lvl2pPr lvl="1"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2pPr>
            <a:lvl3pPr lvl="2"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3pPr>
            <a:lvl4pPr lvl="3"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4pPr>
            <a:lvl5pPr lvl="4"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5pPr>
            <a:lvl6pPr lvl="5"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6pPr>
            <a:lvl7pPr lvl="6"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7pPr>
            <a:lvl8pPr lvl="7"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8pPr>
            <a:lvl9pPr lvl="8" algn="ctr">
              <a:spcBef>
                <a:spcPts val="0"/>
              </a:spcBef>
              <a:spcAft>
                <a:spcPts val="0"/>
              </a:spcAft>
              <a:buClr>
                <a:schemeClr val="lt1"/>
              </a:buClr>
              <a:buSzPts val="2900"/>
              <a:buFont typeface="Space Grotesk"/>
              <a:buNone/>
              <a:defRPr sz="2900">
                <a:solidFill>
                  <a:schemeClr val="lt1"/>
                </a:solidFill>
                <a:latin typeface="Space Grotesk"/>
                <a:ea typeface="Space Grotesk"/>
                <a:cs typeface="Space Grotesk"/>
                <a:sym typeface="Space Grotesk"/>
              </a:defRPr>
            </a:lvl9pPr>
          </a:lstStyle>
          <a:p/>
        </p:txBody>
      </p:sp>
      <p:grpSp>
        <p:nvGrpSpPr>
          <p:cNvPr id="1286" name="Google Shape;1286;p64"/>
          <p:cNvGrpSpPr/>
          <p:nvPr/>
        </p:nvGrpSpPr>
        <p:grpSpPr>
          <a:xfrm>
            <a:off x="8663998" y="179528"/>
            <a:ext cx="202208" cy="201860"/>
            <a:chOff x="1294323" y="449402"/>
            <a:chExt cx="444608" cy="443844"/>
          </a:xfrm>
        </p:grpSpPr>
        <p:sp>
          <p:nvSpPr>
            <p:cNvPr id="1287" name="Google Shape;1287;p6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88" name="Google Shape;1288;p6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89" name="Google Shape;1289;p6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90" name="Google Shape;1290;p6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91" name="Google Shape;1291;p6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292" name="Google Shape;1292;p6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cxnSp>
        <p:nvCxnSpPr>
          <p:cNvPr id="1293" name="Google Shape;1293;p64"/>
          <p:cNvCxnSpPr/>
          <p:nvPr/>
        </p:nvCxnSpPr>
        <p:spPr>
          <a:xfrm>
            <a:off x="3205650" y="1428750"/>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294" name="Google Shape;1294;p64"/>
          <p:cNvCxnSpPr/>
          <p:nvPr/>
        </p:nvCxnSpPr>
        <p:spPr>
          <a:xfrm>
            <a:off x="3205650" y="2284417"/>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295" name="Google Shape;1295;p64"/>
          <p:cNvCxnSpPr/>
          <p:nvPr/>
        </p:nvCxnSpPr>
        <p:spPr>
          <a:xfrm>
            <a:off x="3205650" y="3140083"/>
            <a:ext cx="5938500" cy="0"/>
          </a:xfrm>
          <a:prstGeom prst="straightConnector1">
            <a:avLst/>
          </a:prstGeom>
          <a:noFill/>
          <a:ln cap="flat" cmpd="sng" w="9525">
            <a:solidFill>
              <a:schemeClr val="dk1"/>
            </a:solidFill>
            <a:prstDash val="solid"/>
            <a:round/>
            <a:headEnd len="med" w="med" type="none"/>
            <a:tailEnd len="med" w="med" type="none"/>
          </a:ln>
        </p:spPr>
      </p:cxnSp>
      <p:cxnSp>
        <p:nvCxnSpPr>
          <p:cNvPr id="1296" name="Google Shape;1296;p64"/>
          <p:cNvCxnSpPr/>
          <p:nvPr/>
        </p:nvCxnSpPr>
        <p:spPr>
          <a:xfrm>
            <a:off x="3205650" y="3995750"/>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1297" name="Google Shape;1297;p64"/>
          <p:cNvGrpSpPr/>
          <p:nvPr/>
        </p:nvGrpSpPr>
        <p:grpSpPr>
          <a:xfrm>
            <a:off x="3402875" y="2532917"/>
            <a:ext cx="210315" cy="94627"/>
            <a:chOff x="7650972" y="4146278"/>
            <a:chExt cx="713416" cy="320552"/>
          </a:xfrm>
        </p:grpSpPr>
        <p:sp>
          <p:nvSpPr>
            <p:cNvPr id="1298" name="Google Shape;1298;p64"/>
            <p:cNvSpPr/>
            <p:nvPr/>
          </p:nvSpPr>
          <p:spPr>
            <a:xfrm rot="-2700000">
              <a:off x="7880958" y="4366726"/>
              <a:ext cx="66127" cy="65431"/>
            </a:xfrm>
            <a:custGeom>
              <a:rect b="b" l="l" r="r" t="t"/>
              <a:pathLst>
                <a:path extrusionOk="0" h="65395" w="66090">
                  <a:moveTo>
                    <a:pt x="0" y="0"/>
                  </a:moveTo>
                  <a:lnTo>
                    <a:pt x="66090" y="0"/>
                  </a:lnTo>
                  <a:lnTo>
                    <a:pt x="66090" y="65396"/>
                  </a:lnTo>
                  <a:lnTo>
                    <a:pt x="0" y="653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64"/>
            <p:cNvSpPr/>
            <p:nvPr/>
          </p:nvSpPr>
          <p:spPr>
            <a:xfrm>
              <a:off x="7650972" y="4146278"/>
              <a:ext cx="713416" cy="320552"/>
            </a:xfrm>
            <a:custGeom>
              <a:rect b="b" l="l" r="r" t="t"/>
              <a:pathLst>
                <a:path extrusionOk="0" h="320552" w="713416">
                  <a:moveTo>
                    <a:pt x="666039" y="273400"/>
                  </a:moveTo>
                  <a:cubicBezTo>
                    <a:pt x="603214" y="335972"/>
                    <a:pt x="501401" y="335972"/>
                    <a:pt x="438575" y="273400"/>
                  </a:cubicBezTo>
                  <a:lnTo>
                    <a:pt x="242587" y="78161"/>
                  </a:lnTo>
                  <a:cubicBezTo>
                    <a:pt x="197143" y="32921"/>
                    <a:pt x="123520" y="32921"/>
                    <a:pt x="78076" y="78161"/>
                  </a:cubicBezTo>
                  <a:cubicBezTo>
                    <a:pt x="32684" y="123454"/>
                    <a:pt x="32684" y="196832"/>
                    <a:pt x="78076" y="242124"/>
                  </a:cubicBezTo>
                  <a:cubicBezTo>
                    <a:pt x="118738" y="282558"/>
                    <a:pt x="182928" y="287349"/>
                    <a:pt x="229179" y="253403"/>
                  </a:cubicBezTo>
                  <a:lnTo>
                    <a:pt x="261606" y="285153"/>
                  </a:lnTo>
                  <a:cubicBezTo>
                    <a:pt x="192410" y="340635"/>
                    <a:pt x="91188" y="329706"/>
                    <a:pt x="35519" y="260741"/>
                  </a:cubicBezTo>
                  <a:cubicBezTo>
                    <a:pt x="-20150" y="191777"/>
                    <a:pt x="-9184" y="90892"/>
                    <a:pt x="60012" y="35409"/>
                  </a:cubicBezTo>
                  <a:cubicBezTo>
                    <a:pt x="123955" y="-15862"/>
                    <a:pt x="216377" y="-10916"/>
                    <a:pt x="274444" y="46885"/>
                  </a:cubicBezTo>
                  <a:lnTo>
                    <a:pt x="470337" y="242124"/>
                  </a:lnTo>
                  <a:cubicBezTo>
                    <a:pt x="515712" y="287433"/>
                    <a:pt x="589349" y="287501"/>
                    <a:pt x="634809" y="242278"/>
                  </a:cubicBezTo>
                  <a:cubicBezTo>
                    <a:pt x="680269" y="197054"/>
                    <a:pt x="680338" y="123663"/>
                    <a:pt x="634963" y="78355"/>
                  </a:cubicBezTo>
                  <a:cubicBezTo>
                    <a:pt x="594244" y="37696"/>
                    <a:pt x="529788" y="32896"/>
                    <a:pt x="483460" y="67073"/>
                  </a:cubicBezTo>
                  <a:lnTo>
                    <a:pt x="451793" y="35417"/>
                  </a:lnTo>
                  <a:cubicBezTo>
                    <a:pt x="520980" y="-20077"/>
                    <a:pt x="622204" y="-9165"/>
                    <a:pt x="677885" y="59790"/>
                  </a:cubicBezTo>
                  <a:cubicBezTo>
                    <a:pt x="729302" y="123466"/>
                    <a:pt x="724403" y="215504"/>
                    <a:pt x="666515" y="2734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64"/>
            <p:cNvSpPr/>
            <p:nvPr/>
          </p:nvSpPr>
          <p:spPr>
            <a:xfrm>
              <a:off x="8053982" y="4167290"/>
              <a:ext cx="93191" cy="92596"/>
            </a:xfrm>
            <a:custGeom>
              <a:rect b="b" l="l" r="r" t="t"/>
              <a:pathLst>
                <a:path extrusionOk="0" h="92596" w="93191">
                  <a:moveTo>
                    <a:pt x="46406" y="92596"/>
                  </a:moveTo>
                  <a:lnTo>
                    <a:pt x="0" y="46346"/>
                  </a:lnTo>
                  <a:lnTo>
                    <a:pt x="46406" y="0"/>
                  </a:lnTo>
                  <a:lnTo>
                    <a:pt x="93192" y="46346"/>
                  </a:lnTo>
                  <a:lnTo>
                    <a:pt x="46406" y="925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01" name="Google Shape;1301;p64"/>
          <p:cNvSpPr/>
          <p:nvPr/>
        </p:nvSpPr>
        <p:spPr>
          <a:xfrm>
            <a:off x="3422275" y="4187299"/>
            <a:ext cx="171168" cy="213246"/>
          </a:xfrm>
          <a:custGeom>
            <a:rect b="b" l="l" r="r" t="t"/>
            <a:pathLst>
              <a:path extrusionOk="0" h="888526" w="713201">
                <a:moveTo>
                  <a:pt x="59433" y="296175"/>
                </a:moveTo>
                <a:lnTo>
                  <a:pt x="0" y="296175"/>
                </a:lnTo>
                <a:lnTo>
                  <a:pt x="0" y="355410"/>
                </a:lnTo>
                <a:lnTo>
                  <a:pt x="59433" y="355410"/>
                </a:lnTo>
                <a:close/>
                <a:moveTo>
                  <a:pt x="59433" y="177705"/>
                </a:moveTo>
                <a:lnTo>
                  <a:pt x="0" y="177705"/>
                </a:lnTo>
                <a:lnTo>
                  <a:pt x="0" y="236940"/>
                </a:lnTo>
                <a:lnTo>
                  <a:pt x="59433" y="236940"/>
                </a:lnTo>
                <a:close/>
                <a:moveTo>
                  <a:pt x="178301" y="88900"/>
                </a:moveTo>
                <a:lnTo>
                  <a:pt x="118867" y="88900"/>
                </a:lnTo>
                <a:lnTo>
                  <a:pt x="118867" y="148135"/>
                </a:lnTo>
                <a:lnTo>
                  <a:pt x="178301" y="148135"/>
                </a:lnTo>
                <a:close/>
                <a:moveTo>
                  <a:pt x="653769" y="592351"/>
                </a:moveTo>
                <a:lnTo>
                  <a:pt x="713202" y="592351"/>
                </a:lnTo>
                <a:lnTo>
                  <a:pt x="713202" y="533116"/>
                </a:lnTo>
                <a:lnTo>
                  <a:pt x="653769" y="533116"/>
                </a:lnTo>
                <a:close/>
                <a:moveTo>
                  <a:pt x="653769" y="710821"/>
                </a:moveTo>
                <a:lnTo>
                  <a:pt x="713202" y="710821"/>
                </a:lnTo>
                <a:lnTo>
                  <a:pt x="713202" y="651586"/>
                </a:lnTo>
                <a:lnTo>
                  <a:pt x="653769" y="651586"/>
                </a:lnTo>
                <a:close/>
                <a:moveTo>
                  <a:pt x="534902" y="799721"/>
                </a:moveTo>
                <a:lnTo>
                  <a:pt x="594335" y="799721"/>
                </a:lnTo>
                <a:lnTo>
                  <a:pt x="594335" y="740486"/>
                </a:lnTo>
                <a:lnTo>
                  <a:pt x="534902" y="740486"/>
                </a:lnTo>
                <a:close/>
                <a:moveTo>
                  <a:pt x="416034" y="503546"/>
                </a:moveTo>
                <a:lnTo>
                  <a:pt x="297168" y="503546"/>
                </a:lnTo>
                <a:lnTo>
                  <a:pt x="297168" y="385075"/>
                </a:lnTo>
                <a:lnTo>
                  <a:pt x="416034" y="385075"/>
                </a:lnTo>
                <a:close/>
                <a:moveTo>
                  <a:pt x="297168" y="710821"/>
                </a:moveTo>
                <a:lnTo>
                  <a:pt x="416034" y="710821"/>
                </a:lnTo>
                <a:lnTo>
                  <a:pt x="416034" y="829291"/>
                </a:lnTo>
                <a:lnTo>
                  <a:pt x="297168" y="829291"/>
                </a:lnTo>
                <a:close/>
                <a:moveTo>
                  <a:pt x="416034" y="177705"/>
                </a:moveTo>
                <a:lnTo>
                  <a:pt x="297168" y="177705"/>
                </a:lnTo>
                <a:lnTo>
                  <a:pt x="297168" y="59235"/>
                </a:lnTo>
                <a:lnTo>
                  <a:pt x="416034" y="59235"/>
                </a:lnTo>
                <a:close/>
                <a:moveTo>
                  <a:pt x="653769" y="88900"/>
                </a:moveTo>
                <a:lnTo>
                  <a:pt x="475468" y="88900"/>
                </a:lnTo>
                <a:lnTo>
                  <a:pt x="475468" y="0"/>
                </a:lnTo>
                <a:lnTo>
                  <a:pt x="237734" y="0"/>
                </a:lnTo>
                <a:lnTo>
                  <a:pt x="237734" y="236940"/>
                </a:lnTo>
                <a:lnTo>
                  <a:pt x="475468" y="236940"/>
                </a:lnTo>
                <a:lnTo>
                  <a:pt x="475468" y="148135"/>
                </a:lnTo>
                <a:lnTo>
                  <a:pt x="653769" y="148135"/>
                </a:lnTo>
                <a:lnTo>
                  <a:pt x="653769" y="414646"/>
                </a:lnTo>
                <a:lnTo>
                  <a:pt x="475468" y="414646"/>
                </a:lnTo>
                <a:lnTo>
                  <a:pt x="475468" y="325840"/>
                </a:lnTo>
                <a:lnTo>
                  <a:pt x="237734" y="325840"/>
                </a:lnTo>
                <a:lnTo>
                  <a:pt x="237734" y="414646"/>
                </a:lnTo>
                <a:lnTo>
                  <a:pt x="59433" y="414646"/>
                </a:lnTo>
                <a:cubicBezTo>
                  <a:pt x="26631" y="414698"/>
                  <a:pt x="52" y="441188"/>
                  <a:pt x="0" y="473881"/>
                </a:cubicBezTo>
                <a:lnTo>
                  <a:pt x="0" y="740486"/>
                </a:lnTo>
                <a:cubicBezTo>
                  <a:pt x="52" y="773179"/>
                  <a:pt x="26631" y="799669"/>
                  <a:pt x="59433" y="799721"/>
                </a:cubicBezTo>
                <a:lnTo>
                  <a:pt x="237734" y="799721"/>
                </a:lnTo>
                <a:lnTo>
                  <a:pt x="237734" y="888526"/>
                </a:lnTo>
                <a:lnTo>
                  <a:pt x="475468" y="888526"/>
                </a:lnTo>
                <a:lnTo>
                  <a:pt x="475468" y="651586"/>
                </a:lnTo>
                <a:lnTo>
                  <a:pt x="237734" y="651586"/>
                </a:lnTo>
                <a:lnTo>
                  <a:pt x="237734" y="740486"/>
                </a:lnTo>
                <a:lnTo>
                  <a:pt x="59433" y="740486"/>
                </a:lnTo>
                <a:lnTo>
                  <a:pt x="59433" y="473881"/>
                </a:lnTo>
                <a:lnTo>
                  <a:pt x="237734" y="473881"/>
                </a:lnTo>
                <a:lnTo>
                  <a:pt x="237734" y="562781"/>
                </a:lnTo>
                <a:lnTo>
                  <a:pt x="475468" y="562781"/>
                </a:lnTo>
                <a:lnTo>
                  <a:pt x="475468" y="473881"/>
                </a:lnTo>
                <a:lnTo>
                  <a:pt x="653769" y="473881"/>
                </a:lnTo>
                <a:cubicBezTo>
                  <a:pt x="686571" y="473828"/>
                  <a:pt x="713150" y="447338"/>
                  <a:pt x="713202" y="414646"/>
                </a:cubicBezTo>
                <a:lnTo>
                  <a:pt x="713202" y="148135"/>
                </a:lnTo>
                <a:cubicBezTo>
                  <a:pt x="713150" y="115442"/>
                  <a:pt x="686571" y="88952"/>
                  <a:pt x="653769" y="889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64"/>
          <p:cNvSpPr/>
          <p:nvPr/>
        </p:nvSpPr>
        <p:spPr>
          <a:xfrm>
            <a:off x="3400170" y="3348385"/>
            <a:ext cx="210395" cy="168820"/>
          </a:xfrm>
          <a:custGeom>
            <a:rect b="b" l="l" r="r" t="t"/>
            <a:pathLst>
              <a:path extrusionOk="0" h="592350" w="713202">
                <a:moveTo>
                  <a:pt x="427921" y="308022"/>
                </a:moveTo>
                <a:lnTo>
                  <a:pt x="618108" y="308022"/>
                </a:lnTo>
                <a:lnTo>
                  <a:pt x="618108" y="260634"/>
                </a:lnTo>
                <a:lnTo>
                  <a:pt x="427921" y="260634"/>
                </a:lnTo>
                <a:close/>
                <a:moveTo>
                  <a:pt x="231838" y="290205"/>
                </a:moveTo>
                <a:cubicBezTo>
                  <a:pt x="190821" y="290362"/>
                  <a:pt x="157443" y="257349"/>
                  <a:pt x="157285" y="216469"/>
                </a:cubicBezTo>
                <a:cubicBezTo>
                  <a:pt x="157285" y="216374"/>
                  <a:pt x="157285" y="216279"/>
                  <a:pt x="157285" y="216184"/>
                </a:cubicBezTo>
                <a:lnTo>
                  <a:pt x="109738" y="216184"/>
                </a:lnTo>
                <a:cubicBezTo>
                  <a:pt x="109738" y="283236"/>
                  <a:pt x="164277" y="337592"/>
                  <a:pt x="231553" y="337592"/>
                </a:cubicBezTo>
                <a:cubicBezTo>
                  <a:pt x="298830" y="337592"/>
                  <a:pt x="353368" y="283236"/>
                  <a:pt x="353368" y="216184"/>
                </a:cubicBezTo>
                <a:cubicBezTo>
                  <a:pt x="353368" y="149243"/>
                  <a:pt x="299003" y="94933"/>
                  <a:pt x="231838" y="94776"/>
                </a:cubicBezTo>
                <a:lnTo>
                  <a:pt x="231838" y="142164"/>
                </a:lnTo>
                <a:cubicBezTo>
                  <a:pt x="272855" y="142164"/>
                  <a:pt x="306106" y="175304"/>
                  <a:pt x="306106" y="216184"/>
                </a:cubicBezTo>
                <a:cubicBezTo>
                  <a:pt x="306106" y="257065"/>
                  <a:pt x="272855" y="290204"/>
                  <a:pt x="231838" y="290204"/>
                </a:cubicBezTo>
                <a:moveTo>
                  <a:pt x="570562" y="118470"/>
                </a:moveTo>
                <a:lnTo>
                  <a:pt x="427921" y="118470"/>
                </a:lnTo>
                <a:lnTo>
                  <a:pt x="427921" y="165858"/>
                </a:lnTo>
                <a:lnTo>
                  <a:pt x="570562" y="165858"/>
                </a:lnTo>
                <a:close/>
                <a:moveTo>
                  <a:pt x="427921" y="236940"/>
                </a:moveTo>
                <a:lnTo>
                  <a:pt x="523015" y="236940"/>
                </a:lnTo>
                <a:lnTo>
                  <a:pt x="523015" y="189552"/>
                </a:lnTo>
                <a:lnTo>
                  <a:pt x="427921" y="189552"/>
                </a:lnTo>
                <a:close/>
                <a:moveTo>
                  <a:pt x="570562" y="544963"/>
                </a:moveTo>
                <a:lnTo>
                  <a:pt x="380374" y="544963"/>
                </a:lnTo>
                <a:lnTo>
                  <a:pt x="380374" y="592351"/>
                </a:lnTo>
                <a:lnTo>
                  <a:pt x="570562" y="592351"/>
                </a:lnTo>
                <a:close/>
                <a:moveTo>
                  <a:pt x="665655" y="0"/>
                </a:moveTo>
                <a:lnTo>
                  <a:pt x="47547" y="0"/>
                </a:lnTo>
                <a:cubicBezTo>
                  <a:pt x="21287" y="0"/>
                  <a:pt x="0" y="21216"/>
                  <a:pt x="0" y="47388"/>
                </a:cubicBezTo>
                <a:lnTo>
                  <a:pt x="0" y="402799"/>
                </a:lnTo>
                <a:cubicBezTo>
                  <a:pt x="0" y="428970"/>
                  <a:pt x="21287" y="450187"/>
                  <a:pt x="47547" y="450187"/>
                </a:cubicBezTo>
                <a:lnTo>
                  <a:pt x="332828" y="450187"/>
                </a:lnTo>
                <a:lnTo>
                  <a:pt x="332828" y="544963"/>
                </a:lnTo>
                <a:lnTo>
                  <a:pt x="380374" y="544963"/>
                </a:lnTo>
                <a:lnTo>
                  <a:pt x="380374" y="402799"/>
                </a:lnTo>
                <a:lnTo>
                  <a:pt x="47547" y="402799"/>
                </a:lnTo>
                <a:lnTo>
                  <a:pt x="47547" y="47388"/>
                </a:lnTo>
                <a:lnTo>
                  <a:pt x="665655" y="47388"/>
                </a:lnTo>
                <a:lnTo>
                  <a:pt x="665655" y="402799"/>
                </a:lnTo>
                <a:lnTo>
                  <a:pt x="427921" y="402799"/>
                </a:lnTo>
                <a:lnTo>
                  <a:pt x="427921" y="450187"/>
                </a:lnTo>
                <a:lnTo>
                  <a:pt x="665655" y="450187"/>
                </a:lnTo>
                <a:cubicBezTo>
                  <a:pt x="691915" y="450187"/>
                  <a:pt x="713202" y="428970"/>
                  <a:pt x="713202" y="402799"/>
                </a:cubicBezTo>
                <a:lnTo>
                  <a:pt x="713202" y="47388"/>
                </a:lnTo>
                <a:cubicBezTo>
                  <a:pt x="713202" y="21216"/>
                  <a:pt x="691915" y="0"/>
                  <a:pt x="665655" y="0"/>
                </a:cubicBezTo>
                <a:moveTo>
                  <a:pt x="142640" y="592351"/>
                </a:moveTo>
                <a:lnTo>
                  <a:pt x="332828" y="592351"/>
                </a:lnTo>
                <a:lnTo>
                  <a:pt x="332828" y="544963"/>
                </a:lnTo>
                <a:lnTo>
                  <a:pt x="142640" y="54496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64"/>
          <p:cNvSpPr/>
          <p:nvPr/>
        </p:nvSpPr>
        <p:spPr>
          <a:xfrm>
            <a:off x="3402657" y="759591"/>
            <a:ext cx="210759" cy="210633"/>
          </a:xfrm>
          <a:custGeom>
            <a:rect b="b" l="l" r="r" t="t"/>
            <a:pathLst>
              <a:path extrusionOk="0" h="745603" w="714438">
                <a:moveTo>
                  <a:pt x="228795" y="634621"/>
                </a:moveTo>
                <a:lnTo>
                  <a:pt x="340150" y="745604"/>
                </a:lnTo>
                <a:lnTo>
                  <a:pt x="373813" y="712053"/>
                </a:lnTo>
                <a:lnTo>
                  <a:pt x="319800" y="658220"/>
                </a:lnTo>
                <a:lnTo>
                  <a:pt x="476419" y="658220"/>
                </a:lnTo>
                <a:lnTo>
                  <a:pt x="476419" y="610832"/>
                </a:lnTo>
                <a:lnTo>
                  <a:pt x="320085" y="610832"/>
                </a:lnTo>
                <a:lnTo>
                  <a:pt x="374098" y="556999"/>
                </a:lnTo>
                <a:lnTo>
                  <a:pt x="340435" y="523449"/>
                </a:lnTo>
                <a:close/>
                <a:moveTo>
                  <a:pt x="238305" y="397017"/>
                </a:moveTo>
                <a:lnTo>
                  <a:pt x="285851" y="397017"/>
                </a:lnTo>
                <a:lnTo>
                  <a:pt x="285851" y="349629"/>
                </a:lnTo>
                <a:lnTo>
                  <a:pt x="238305" y="349629"/>
                </a:lnTo>
                <a:close/>
                <a:moveTo>
                  <a:pt x="333398" y="397017"/>
                </a:moveTo>
                <a:lnTo>
                  <a:pt x="380945" y="397017"/>
                </a:lnTo>
                <a:lnTo>
                  <a:pt x="380945" y="349629"/>
                </a:lnTo>
                <a:lnTo>
                  <a:pt x="333398" y="349629"/>
                </a:lnTo>
                <a:close/>
                <a:moveTo>
                  <a:pt x="428492" y="397017"/>
                </a:moveTo>
                <a:lnTo>
                  <a:pt x="476039" y="397017"/>
                </a:lnTo>
                <a:lnTo>
                  <a:pt x="476039" y="349629"/>
                </a:lnTo>
                <a:lnTo>
                  <a:pt x="428492" y="349629"/>
                </a:lnTo>
                <a:close/>
                <a:moveTo>
                  <a:pt x="47547" y="325840"/>
                </a:moveTo>
                <a:lnTo>
                  <a:pt x="142640" y="325840"/>
                </a:lnTo>
                <a:lnTo>
                  <a:pt x="142640" y="420616"/>
                </a:lnTo>
                <a:lnTo>
                  <a:pt x="47547" y="420616"/>
                </a:lnTo>
                <a:close/>
                <a:moveTo>
                  <a:pt x="0" y="468005"/>
                </a:moveTo>
                <a:lnTo>
                  <a:pt x="190187" y="468005"/>
                </a:lnTo>
                <a:lnTo>
                  <a:pt x="190187" y="278452"/>
                </a:lnTo>
                <a:lnTo>
                  <a:pt x="0" y="278452"/>
                </a:lnTo>
                <a:close/>
                <a:moveTo>
                  <a:pt x="571798" y="325840"/>
                </a:moveTo>
                <a:lnTo>
                  <a:pt x="666891" y="325840"/>
                </a:lnTo>
                <a:lnTo>
                  <a:pt x="666891" y="420616"/>
                </a:lnTo>
                <a:lnTo>
                  <a:pt x="571798" y="420616"/>
                </a:lnTo>
                <a:close/>
                <a:moveTo>
                  <a:pt x="524251" y="468005"/>
                </a:moveTo>
                <a:lnTo>
                  <a:pt x="714438" y="468005"/>
                </a:lnTo>
                <a:lnTo>
                  <a:pt x="714438" y="278452"/>
                </a:lnTo>
                <a:lnTo>
                  <a:pt x="524251" y="278452"/>
                </a:lnTo>
                <a:close/>
                <a:moveTo>
                  <a:pt x="398537" y="0"/>
                </a:moveTo>
                <a:lnTo>
                  <a:pt x="364874" y="33551"/>
                </a:lnTo>
                <a:lnTo>
                  <a:pt x="419838" y="88426"/>
                </a:lnTo>
                <a:lnTo>
                  <a:pt x="261983" y="88426"/>
                </a:lnTo>
                <a:lnTo>
                  <a:pt x="261983" y="135814"/>
                </a:lnTo>
                <a:lnTo>
                  <a:pt x="419268" y="135814"/>
                </a:lnTo>
                <a:lnTo>
                  <a:pt x="364209" y="190595"/>
                </a:lnTo>
                <a:lnTo>
                  <a:pt x="397967" y="224146"/>
                </a:lnTo>
                <a:lnTo>
                  <a:pt x="510558" y="1119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64"/>
          <p:cNvSpPr/>
          <p:nvPr/>
        </p:nvSpPr>
        <p:spPr>
          <a:xfrm>
            <a:off x="3402646" y="1626620"/>
            <a:ext cx="191165" cy="192614"/>
          </a:xfrm>
          <a:custGeom>
            <a:rect b="b" l="l" r="r" t="t"/>
            <a:pathLst>
              <a:path extrusionOk="0" h="720054" w="721377">
                <a:moveTo>
                  <a:pt x="332989" y="385865"/>
                </a:moveTo>
                <a:lnTo>
                  <a:pt x="388808" y="385865"/>
                </a:lnTo>
                <a:lnTo>
                  <a:pt x="388808" y="334496"/>
                </a:lnTo>
                <a:lnTo>
                  <a:pt x="332989" y="334496"/>
                </a:lnTo>
                <a:close/>
                <a:moveTo>
                  <a:pt x="660776" y="659104"/>
                </a:moveTo>
                <a:cubicBezTo>
                  <a:pt x="646132" y="673700"/>
                  <a:pt x="602294" y="675122"/>
                  <a:pt x="523176" y="635410"/>
                </a:cubicBezTo>
                <a:cubicBezTo>
                  <a:pt x="480517" y="613415"/>
                  <a:pt x="439937" y="587626"/>
                  <a:pt x="401931" y="558357"/>
                </a:cubicBezTo>
                <a:cubicBezTo>
                  <a:pt x="429604" y="534948"/>
                  <a:pt x="457181" y="509832"/>
                  <a:pt x="484092" y="482536"/>
                </a:cubicBezTo>
                <a:cubicBezTo>
                  <a:pt x="511004" y="455241"/>
                  <a:pt x="536204" y="428135"/>
                  <a:pt x="560167" y="400555"/>
                </a:cubicBezTo>
                <a:cubicBezTo>
                  <a:pt x="589510" y="438503"/>
                  <a:pt x="615414" y="478974"/>
                  <a:pt x="637573" y="521489"/>
                </a:cubicBezTo>
                <a:cubicBezTo>
                  <a:pt x="677418" y="600343"/>
                  <a:pt x="675611" y="644035"/>
                  <a:pt x="661252" y="658630"/>
                </a:cubicBezTo>
                <a:moveTo>
                  <a:pt x="274221" y="446901"/>
                </a:moveTo>
                <a:cubicBezTo>
                  <a:pt x="245693" y="418468"/>
                  <a:pt x="219257" y="389466"/>
                  <a:pt x="194913" y="360370"/>
                </a:cubicBezTo>
                <a:cubicBezTo>
                  <a:pt x="219257" y="331369"/>
                  <a:pt x="245693" y="302367"/>
                  <a:pt x="274221" y="273934"/>
                </a:cubicBezTo>
                <a:cubicBezTo>
                  <a:pt x="302749" y="245501"/>
                  <a:pt x="331847" y="219154"/>
                  <a:pt x="360946" y="194986"/>
                </a:cubicBezTo>
                <a:cubicBezTo>
                  <a:pt x="390045" y="219154"/>
                  <a:pt x="419143" y="245596"/>
                  <a:pt x="447671" y="273934"/>
                </a:cubicBezTo>
                <a:cubicBezTo>
                  <a:pt x="476199" y="302272"/>
                  <a:pt x="502636" y="331369"/>
                  <a:pt x="526884" y="360370"/>
                </a:cubicBezTo>
                <a:cubicBezTo>
                  <a:pt x="502636" y="389466"/>
                  <a:pt x="476199" y="418468"/>
                  <a:pt x="447671" y="446901"/>
                </a:cubicBezTo>
                <a:cubicBezTo>
                  <a:pt x="419143" y="475333"/>
                  <a:pt x="390045" y="501681"/>
                  <a:pt x="360946" y="525849"/>
                </a:cubicBezTo>
                <a:cubicBezTo>
                  <a:pt x="331847" y="501681"/>
                  <a:pt x="302654" y="475239"/>
                  <a:pt x="274221" y="446901"/>
                </a:cubicBezTo>
                <a:moveTo>
                  <a:pt x="198146" y="635600"/>
                </a:moveTo>
                <a:cubicBezTo>
                  <a:pt x="119028" y="675311"/>
                  <a:pt x="75190" y="673510"/>
                  <a:pt x="60545" y="659294"/>
                </a:cubicBezTo>
                <a:cubicBezTo>
                  <a:pt x="45901" y="645078"/>
                  <a:pt x="44475" y="601007"/>
                  <a:pt x="84319" y="522153"/>
                </a:cubicBezTo>
                <a:cubicBezTo>
                  <a:pt x="106408" y="479597"/>
                  <a:pt x="132316" y="439120"/>
                  <a:pt x="161725" y="401219"/>
                </a:cubicBezTo>
                <a:cubicBezTo>
                  <a:pt x="185118" y="428798"/>
                  <a:pt x="210318" y="456283"/>
                  <a:pt x="237229" y="483200"/>
                </a:cubicBezTo>
                <a:cubicBezTo>
                  <a:pt x="264141" y="510116"/>
                  <a:pt x="291813" y="535137"/>
                  <a:pt x="319485" y="559021"/>
                </a:cubicBezTo>
                <a:cubicBezTo>
                  <a:pt x="281433" y="588271"/>
                  <a:pt x="240823" y="614059"/>
                  <a:pt x="198146" y="636074"/>
                </a:cubicBezTo>
                <a:moveTo>
                  <a:pt x="84034" y="199156"/>
                </a:moveTo>
                <a:cubicBezTo>
                  <a:pt x="44189" y="120302"/>
                  <a:pt x="45996" y="76610"/>
                  <a:pt x="60260" y="62015"/>
                </a:cubicBezTo>
                <a:cubicBezTo>
                  <a:pt x="68980" y="54988"/>
                  <a:pt x="80087" y="51592"/>
                  <a:pt x="91261" y="52537"/>
                </a:cubicBezTo>
                <a:cubicBezTo>
                  <a:pt x="114654" y="52537"/>
                  <a:pt x="149743" y="61446"/>
                  <a:pt x="197860" y="85614"/>
                </a:cubicBezTo>
                <a:cubicBezTo>
                  <a:pt x="240797" y="107560"/>
                  <a:pt x="281663" y="133316"/>
                  <a:pt x="319961" y="162572"/>
                </a:cubicBezTo>
                <a:cubicBezTo>
                  <a:pt x="292288" y="185982"/>
                  <a:pt x="264711" y="211003"/>
                  <a:pt x="237705" y="238393"/>
                </a:cubicBezTo>
                <a:cubicBezTo>
                  <a:pt x="210698" y="265783"/>
                  <a:pt x="185593" y="292795"/>
                  <a:pt x="162200" y="320280"/>
                </a:cubicBezTo>
                <a:cubicBezTo>
                  <a:pt x="132723" y="282123"/>
                  <a:pt x="106813" y="241357"/>
                  <a:pt x="84794" y="198492"/>
                </a:cubicBezTo>
                <a:moveTo>
                  <a:pt x="523176" y="84761"/>
                </a:moveTo>
                <a:cubicBezTo>
                  <a:pt x="571388" y="60593"/>
                  <a:pt x="606383" y="51684"/>
                  <a:pt x="629776" y="51684"/>
                </a:cubicBezTo>
                <a:cubicBezTo>
                  <a:pt x="640951" y="50719"/>
                  <a:pt x="652066" y="54117"/>
                  <a:pt x="660776" y="61162"/>
                </a:cubicBezTo>
                <a:cubicBezTo>
                  <a:pt x="675421" y="75757"/>
                  <a:pt x="676942" y="119449"/>
                  <a:pt x="637098" y="198303"/>
                </a:cubicBezTo>
                <a:cubicBezTo>
                  <a:pt x="614959" y="240800"/>
                  <a:pt x="589054" y="281241"/>
                  <a:pt x="559692" y="319142"/>
                </a:cubicBezTo>
                <a:cubicBezTo>
                  <a:pt x="536204" y="291657"/>
                  <a:pt x="511099" y="264078"/>
                  <a:pt x="483617" y="237256"/>
                </a:cubicBezTo>
                <a:cubicBezTo>
                  <a:pt x="456135" y="210434"/>
                  <a:pt x="429128" y="185319"/>
                  <a:pt x="401456" y="161435"/>
                </a:cubicBezTo>
                <a:cubicBezTo>
                  <a:pt x="439462" y="132166"/>
                  <a:pt x="480041" y="106377"/>
                  <a:pt x="522700" y="84382"/>
                </a:cubicBezTo>
                <a:moveTo>
                  <a:pt x="592499" y="359233"/>
                </a:moveTo>
                <a:cubicBezTo>
                  <a:pt x="626931" y="315995"/>
                  <a:pt x="657120" y="269563"/>
                  <a:pt x="682648" y="220575"/>
                </a:cubicBezTo>
                <a:cubicBezTo>
                  <a:pt x="728958" y="129022"/>
                  <a:pt x="733808" y="60972"/>
                  <a:pt x="696817" y="24104"/>
                </a:cubicBezTo>
                <a:cubicBezTo>
                  <a:pt x="659825" y="-12764"/>
                  <a:pt x="591643" y="-7077"/>
                  <a:pt x="500068" y="39363"/>
                </a:cubicBezTo>
                <a:cubicBezTo>
                  <a:pt x="450961" y="64884"/>
                  <a:pt x="404381" y="94966"/>
                  <a:pt x="360946" y="129211"/>
                </a:cubicBezTo>
                <a:cubicBezTo>
                  <a:pt x="317511" y="94966"/>
                  <a:pt x="270931" y="64884"/>
                  <a:pt x="221824" y="39363"/>
                </a:cubicBezTo>
                <a:cubicBezTo>
                  <a:pt x="129869" y="-6793"/>
                  <a:pt x="61686" y="-11626"/>
                  <a:pt x="24600" y="25336"/>
                </a:cubicBezTo>
                <a:cubicBezTo>
                  <a:pt x="-12487" y="62299"/>
                  <a:pt x="-7447" y="129969"/>
                  <a:pt x="38769" y="221523"/>
                </a:cubicBezTo>
                <a:cubicBezTo>
                  <a:pt x="64295" y="270491"/>
                  <a:pt x="94450" y="316920"/>
                  <a:pt x="128823" y="360180"/>
                </a:cubicBezTo>
                <a:cubicBezTo>
                  <a:pt x="94491" y="403471"/>
                  <a:pt x="64340" y="449896"/>
                  <a:pt x="38769" y="498838"/>
                </a:cubicBezTo>
                <a:cubicBezTo>
                  <a:pt x="-7542" y="590486"/>
                  <a:pt x="-12487" y="658536"/>
                  <a:pt x="24600" y="695404"/>
                </a:cubicBezTo>
                <a:cubicBezTo>
                  <a:pt x="42517" y="712266"/>
                  <a:pt x="66551" y="721129"/>
                  <a:pt x="91166" y="719951"/>
                </a:cubicBezTo>
                <a:cubicBezTo>
                  <a:pt x="126350" y="719951"/>
                  <a:pt x="170188" y="707061"/>
                  <a:pt x="221444" y="681282"/>
                </a:cubicBezTo>
                <a:cubicBezTo>
                  <a:pt x="270550" y="655797"/>
                  <a:pt x="317130" y="625745"/>
                  <a:pt x="360566" y="591529"/>
                </a:cubicBezTo>
                <a:cubicBezTo>
                  <a:pt x="404001" y="625745"/>
                  <a:pt x="450582" y="655797"/>
                  <a:pt x="499688" y="681282"/>
                </a:cubicBezTo>
                <a:cubicBezTo>
                  <a:pt x="550848" y="707061"/>
                  <a:pt x="594781" y="719951"/>
                  <a:pt x="629966" y="719951"/>
                </a:cubicBezTo>
                <a:cubicBezTo>
                  <a:pt x="654577" y="721107"/>
                  <a:pt x="678602" y="712247"/>
                  <a:pt x="696531" y="695404"/>
                </a:cubicBezTo>
                <a:cubicBezTo>
                  <a:pt x="733523" y="658536"/>
                  <a:pt x="728673" y="590486"/>
                  <a:pt x="682362" y="498838"/>
                </a:cubicBezTo>
                <a:cubicBezTo>
                  <a:pt x="656791" y="449875"/>
                  <a:pt x="626606" y="403447"/>
                  <a:pt x="592214" y="36018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64"/>
          <p:cNvSpPr txBox="1"/>
          <p:nvPr>
            <p:ph idx="1" type="subTitle"/>
          </p:nvPr>
        </p:nvSpPr>
        <p:spPr>
          <a:xfrm>
            <a:off x="3781448" y="7763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306" name="Google Shape;1306;p64"/>
          <p:cNvSpPr txBox="1"/>
          <p:nvPr>
            <p:ph idx="3" type="subTitle"/>
          </p:nvPr>
        </p:nvSpPr>
        <p:spPr>
          <a:xfrm>
            <a:off x="3781448" y="161050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307" name="Google Shape;1307;p64"/>
          <p:cNvSpPr txBox="1"/>
          <p:nvPr>
            <p:ph idx="4" type="subTitle"/>
          </p:nvPr>
        </p:nvSpPr>
        <p:spPr>
          <a:xfrm>
            <a:off x="3781448" y="24801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308" name="Google Shape;1308;p64"/>
          <p:cNvSpPr txBox="1"/>
          <p:nvPr>
            <p:ph idx="5" type="subTitle"/>
          </p:nvPr>
        </p:nvSpPr>
        <p:spPr>
          <a:xfrm>
            <a:off x="3781448" y="33307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309" name="Google Shape;1309;p64"/>
          <p:cNvSpPr txBox="1"/>
          <p:nvPr>
            <p:ph idx="6" type="subTitle"/>
          </p:nvPr>
        </p:nvSpPr>
        <p:spPr>
          <a:xfrm>
            <a:off x="3781448" y="4181350"/>
            <a:ext cx="2157000" cy="32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1pPr>
            <a:lvl2pPr lvl="1">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2pPr>
            <a:lvl3pPr lvl="2">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3pPr>
            <a:lvl4pPr lvl="3">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4pPr>
            <a:lvl5pPr lvl="4">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5pPr>
            <a:lvl6pPr lvl="5">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6pPr>
            <a:lvl7pPr lvl="6">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7pPr>
            <a:lvl8pPr lvl="7">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8pPr>
            <a:lvl9pPr lvl="8">
              <a:spcBef>
                <a:spcPts val="0"/>
              </a:spcBef>
              <a:spcAft>
                <a:spcPts val="0"/>
              </a:spcAft>
              <a:buClr>
                <a:srgbClr val="FFFFFF"/>
              </a:buClr>
              <a:buSzPts val="1150"/>
              <a:buFont typeface="Space Grotesk SemiBold"/>
              <a:buNone/>
              <a:defRPr sz="1150">
                <a:solidFill>
                  <a:srgbClr val="FFFFFF"/>
                </a:solidFill>
                <a:latin typeface="Space Grotesk SemiBold"/>
                <a:ea typeface="Space Grotesk SemiBold"/>
                <a:cs typeface="Space Grotesk SemiBold"/>
                <a:sym typeface="Space Grotesk SemiBold"/>
              </a:defRPr>
            </a:lvl9pPr>
          </a:lstStyle>
          <a:p/>
        </p:txBody>
      </p:sp>
      <p:sp>
        <p:nvSpPr>
          <p:cNvPr id="1310" name="Google Shape;1310;p64"/>
          <p:cNvSpPr txBox="1"/>
          <p:nvPr>
            <p:ph idx="7" type="body"/>
          </p:nvPr>
        </p:nvSpPr>
        <p:spPr>
          <a:xfrm>
            <a:off x="6119825" y="7667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311" name="Google Shape;1311;p64"/>
          <p:cNvSpPr txBox="1"/>
          <p:nvPr>
            <p:ph idx="8" type="body"/>
          </p:nvPr>
        </p:nvSpPr>
        <p:spPr>
          <a:xfrm>
            <a:off x="6119825" y="1620850"/>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312" name="Google Shape;1312;p64"/>
          <p:cNvSpPr txBox="1"/>
          <p:nvPr>
            <p:ph idx="9" type="body"/>
          </p:nvPr>
        </p:nvSpPr>
        <p:spPr>
          <a:xfrm>
            <a:off x="6119825" y="2475463"/>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313" name="Google Shape;1313;p64"/>
          <p:cNvSpPr txBox="1"/>
          <p:nvPr>
            <p:ph idx="13" type="body"/>
          </p:nvPr>
        </p:nvSpPr>
        <p:spPr>
          <a:xfrm>
            <a:off x="6119825" y="3329538"/>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314" name="Google Shape;1314;p64"/>
          <p:cNvSpPr txBox="1"/>
          <p:nvPr>
            <p:ph idx="14" type="body"/>
          </p:nvPr>
        </p:nvSpPr>
        <p:spPr>
          <a:xfrm>
            <a:off x="6119825" y="4188375"/>
            <a:ext cx="2735400" cy="515400"/>
          </a:xfrm>
          <a:prstGeom prst="rect">
            <a:avLst/>
          </a:prstGeom>
          <a:noFill/>
          <a:ln>
            <a:noFill/>
          </a:ln>
        </p:spPr>
        <p:txBody>
          <a:bodyPr anchorCtr="0" anchor="t" bIns="0" lIns="0" spcFirstLastPara="1" rIns="0" wrap="square" tIns="0">
            <a:noAutofit/>
          </a:bodyPr>
          <a:lstStyle>
            <a:lvl1pPr indent="-279400" lvl="0" marL="457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1315" name="Google Shape;1315;p64"/>
          <p:cNvCxnSpPr/>
          <p:nvPr/>
        </p:nvCxnSpPr>
        <p:spPr>
          <a:xfrm>
            <a:off x="3205650" y="566738"/>
            <a:ext cx="5938500" cy="0"/>
          </a:xfrm>
          <a:prstGeom prst="straightConnector1">
            <a:avLst/>
          </a:prstGeom>
          <a:noFill/>
          <a:ln cap="flat" cmpd="sng" w="9525">
            <a:solidFill>
              <a:schemeClr val="dk1"/>
            </a:solidFill>
            <a:prstDash val="solid"/>
            <a:round/>
            <a:headEnd len="med" w="med" type="none"/>
            <a:tailEnd len="med" w="med" type="none"/>
          </a:ln>
        </p:spPr>
      </p:cxnSp>
      <p:grpSp>
        <p:nvGrpSpPr>
          <p:cNvPr id="1316" name="Google Shape;1316;p64"/>
          <p:cNvGrpSpPr/>
          <p:nvPr/>
        </p:nvGrpSpPr>
        <p:grpSpPr>
          <a:xfrm>
            <a:off x="820547" y="1170457"/>
            <a:ext cx="1654256" cy="1654054"/>
            <a:chOff x="917694" y="1127024"/>
            <a:chExt cx="1406082" cy="1405910"/>
          </a:xfrm>
        </p:grpSpPr>
        <p:sp>
          <p:nvSpPr>
            <p:cNvPr id="1317" name="Google Shape;1317;p64"/>
            <p:cNvSpPr/>
            <p:nvPr/>
          </p:nvSpPr>
          <p:spPr>
            <a:xfrm>
              <a:off x="1664837" y="1520651"/>
              <a:ext cx="88226" cy="88526"/>
            </a:xfrm>
            <a:custGeom>
              <a:rect b="b" l="l" r="r" t="t"/>
              <a:pathLst>
                <a:path extrusionOk="0" h="3727" w="3714">
                  <a:moveTo>
                    <a:pt x="0" y="1"/>
                  </a:moveTo>
                  <a:lnTo>
                    <a:pt x="0" y="3727"/>
                  </a:lnTo>
                  <a:lnTo>
                    <a:pt x="3714" y="3727"/>
                  </a:lnTo>
                  <a:lnTo>
                    <a:pt x="3714" y="1"/>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18" name="Google Shape;1318;p64"/>
            <p:cNvSpPr/>
            <p:nvPr/>
          </p:nvSpPr>
          <p:spPr>
            <a:xfrm>
              <a:off x="1488099" y="1697369"/>
              <a:ext cx="88250" cy="88526"/>
            </a:xfrm>
            <a:custGeom>
              <a:rect b="b" l="l" r="r" t="t"/>
              <a:pathLst>
                <a:path extrusionOk="0" h="3727" w="3715">
                  <a:moveTo>
                    <a:pt x="1" y="0"/>
                  </a:moveTo>
                  <a:lnTo>
                    <a:pt x="1" y="3726"/>
                  </a:lnTo>
                  <a:lnTo>
                    <a:pt x="3714" y="3726"/>
                  </a:lnTo>
                  <a:lnTo>
                    <a:pt x="3714"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19" name="Google Shape;1319;p64"/>
            <p:cNvSpPr/>
            <p:nvPr/>
          </p:nvSpPr>
          <p:spPr>
            <a:xfrm>
              <a:off x="1311386" y="1432458"/>
              <a:ext cx="88226" cy="264935"/>
            </a:xfrm>
            <a:custGeom>
              <a:rect b="b" l="l" r="r" t="t"/>
              <a:pathLst>
                <a:path extrusionOk="0" h="11154" w="3714">
                  <a:moveTo>
                    <a:pt x="0" y="0"/>
                  </a:moveTo>
                  <a:lnTo>
                    <a:pt x="0" y="11153"/>
                  </a:lnTo>
                  <a:lnTo>
                    <a:pt x="3714" y="11153"/>
                  </a:lnTo>
                  <a:lnTo>
                    <a:pt x="3714" y="0"/>
                  </a:lnTo>
                  <a:close/>
                </a:path>
              </a:pathLst>
            </a:custGeom>
            <a:solidFill>
              <a:srgbClr val="00D5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0" name="Google Shape;1320;p64"/>
            <p:cNvSpPr/>
            <p:nvPr/>
          </p:nvSpPr>
          <p:spPr>
            <a:xfrm>
              <a:off x="1576326" y="1874064"/>
              <a:ext cx="176737" cy="176742"/>
            </a:xfrm>
            <a:custGeom>
              <a:rect b="b" l="l" r="r" t="t"/>
              <a:pathLst>
                <a:path extrusionOk="0" h="7441" w="7440">
                  <a:moveTo>
                    <a:pt x="0" y="1"/>
                  </a:moveTo>
                  <a:lnTo>
                    <a:pt x="0" y="3715"/>
                  </a:lnTo>
                  <a:lnTo>
                    <a:pt x="3726" y="3715"/>
                  </a:lnTo>
                  <a:lnTo>
                    <a:pt x="3726" y="7440"/>
                  </a:lnTo>
                  <a:lnTo>
                    <a:pt x="7440" y="7440"/>
                  </a:lnTo>
                  <a:lnTo>
                    <a:pt x="7440"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1" name="Google Shape;1321;p64"/>
            <p:cNvSpPr/>
            <p:nvPr/>
          </p:nvSpPr>
          <p:spPr>
            <a:xfrm>
              <a:off x="1134649" y="1697369"/>
              <a:ext cx="88250" cy="176719"/>
            </a:xfrm>
            <a:custGeom>
              <a:rect b="b" l="l" r="r" t="t"/>
              <a:pathLst>
                <a:path extrusionOk="0" h="7440" w="3715">
                  <a:moveTo>
                    <a:pt x="1" y="0"/>
                  </a:moveTo>
                  <a:lnTo>
                    <a:pt x="1" y="7440"/>
                  </a:lnTo>
                  <a:lnTo>
                    <a:pt x="3714" y="7440"/>
                  </a:lnTo>
                  <a:lnTo>
                    <a:pt x="3714" y="0"/>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2" name="Google Shape;1322;p64"/>
            <p:cNvSpPr/>
            <p:nvPr/>
          </p:nvSpPr>
          <p:spPr>
            <a:xfrm>
              <a:off x="1841550" y="1874064"/>
              <a:ext cx="88250" cy="176742"/>
            </a:xfrm>
            <a:custGeom>
              <a:rect b="b" l="l" r="r" t="t"/>
              <a:pathLst>
                <a:path extrusionOk="0" h="7441" w="3715">
                  <a:moveTo>
                    <a:pt x="1" y="1"/>
                  </a:moveTo>
                  <a:lnTo>
                    <a:pt x="1" y="7440"/>
                  </a:lnTo>
                  <a:lnTo>
                    <a:pt x="3715" y="7440"/>
                  </a:lnTo>
                  <a:lnTo>
                    <a:pt x="3715" y="1"/>
                  </a:lnTo>
                  <a:close/>
                </a:path>
              </a:pathLst>
            </a:custGeom>
            <a:solidFill>
              <a:srgbClr val="366697"/>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3" name="Google Shape;1323;p64"/>
            <p:cNvSpPr/>
            <p:nvPr/>
          </p:nvSpPr>
          <p:spPr>
            <a:xfrm>
              <a:off x="1664837" y="1343956"/>
              <a:ext cx="88226" cy="176719"/>
            </a:xfrm>
            <a:custGeom>
              <a:rect b="b" l="l" r="r" t="t"/>
              <a:pathLst>
                <a:path extrusionOk="0" h="7440" w="3714">
                  <a:moveTo>
                    <a:pt x="0" y="0"/>
                  </a:moveTo>
                  <a:lnTo>
                    <a:pt x="0" y="7440"/>
                  </a:lnTo>
                  <a:lnTo>
                    <a:pt x="3714" y="7440"/>
                  </a:lnTo>
                  <a:lnTo>
                    <a:pt x="3714"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4" name="Google Shape;1324;p64"/>
            <p:cNvSpPr/>
            <p:nvPr/>
          </p:nvSpPr>
          <p:spPr>
            <a:xfrm>
              <a:off x="1664837" y="1609153"/>
              <a:ext cx="88226" cy="88241"/>
            </a:xfrm>
            <a:custGeom>
              <a:rect b="b" l="l" r="r" t="t"/>
              <a:pathLst>
                <a:path extrusionOk="0" h="3715" w="3714">
                  <a:moveTo>
                    <a:pt x="0" y="1"/>
                  </a:moveTo>
                  <a:lnTo>
                    <a:pt x="0" y="3714"/>
                  </a:lnTo>
                  <a:lnTo>
                    <a:pt x="3714" y="371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5" name="Google Shape;1325;p64"/>
            <p:cNvSpPr/>
            <p:nvPr/>
          </p:nvSpPr>
          <p:spPr>
            <a:xfrm>
              <a:off x="1576326" y="1697369"/>
              <a:ext cx="88535" cy="88526"/>
            </a:xfrm>
            <a:custGeom>
              <a:rect b="b" l="l" r="r" t="t"/>
              <a:pathLst>
                <a:path extrusionOk="0" h="3727" w="3727">
                  <a:moveTo>
                    <a:pt x="0" y="0"/>
                  </a:moveTo>
                  <a:lnTo>
                    <a:pt x="0" y="3726"/>
                  </a:lnTo>
                  <a:lnTo>
                    <a:pt x="3726" y="3726"/>
                  </a:lnTo>
                  <a:lnTo>
                    <a:pt x="3726" y="0"/>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6" name="Google Shape;1326;p64"/>
            <p:cNvSpPr/>
            <p:nvPr/>
          </p:nvSpPr>
          <p:spPr>
            <a:xfrm>
              <a:off x="1134649" y="1874064"/>
              <a:ext cx="88250" cy="88241"/>
            </a:xfrm>
            <a:custGeom>
              <a:rect b="b" l="l" r="r" t="t"/>
              <a:pathLst>
                <a:path extrusionOk="0" h="3715" w="3715">
                  <a:moveTo>
                    <a:pt x="1" y="1"/>
                  </a:moveTo>
                  <a:lnTo>
                    <a:pt x="1" y="3715"/>
                  </a:lnTo>
                  <a:lnTo>
                    <a:pt x="3714" y="3715"/>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7" name="Google Shape;1327;p64"/>
            <p:cNvSpPr/>
            <p:nvPr/>
          </p:nvSpPr>
          <p:spPr>
            <a:xfrm>
              <a:off x="1311386" y="1874064"/>
              <a:ext cx="88226" cy="264959"/>
            </a:xfrm>
            <a:custGeom>
              <a:rect b="b" l="l" r="r" t="t"/>
              <a:pathLst>
                <a:path extrusionOk="0" h="11155" w="3714">
                  <a:moveTo>
                    <a:pt x="0" y="1"/>
                  </a:moveTo>
                  <a:lnTo>
                    <a:pt x="0" y="11154"/>
                  </a:lnTo>
                  <a:lnTo>
                    <a:pt x="3714" y="1115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8" name="Google Shape;1328;p64"/>
            <p:cNvSpPr/>
            <p:nvPr/>
          </p:nvSpPr>
          <p:spPr>
            <a:xfrm>
              <a:off x="1488099" y="1874064"/>
              <a:ext cx="88250" cy="441654"/>
            </a:xfrm>
            <a:custGeom>
              <a:rect b="b" l="l" r="r" t="t"/>
              <a:pathLst>
                <a:path extrusionOk="0" h="18594" w="3715">
                  <a:moveTo>
                    <a:pt x="1" y="1"/>
                  </a:moveTo>
                  <a:lnTo>
                    <a:pt x="1" y="18594"/>
                  </a:lnTo>
                  <a:lnTo>
                    <a:pt x="3714" y="18594"/>
                  </a:lnTo>
                  <a:lnTo>
                    <a:pt x="3714" y="1"/>
                  </a:lnTo>
                  <a:close/>
                </a:path>
              </a:pathLst>
            </a:custGeom>
            <a:solidFill>
              <a:srgbClr val="D9F9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29" name="Google Shape;1329;p64"/>
            <p:cNvSpPr/>
            <p:nvPr/>
          </p:nvSpPr>
          <p:spPr>
            <a:xfrm>
              <a:off x="1841550" y="1520651"/>
              <a:ext cx="88250" cy="353437"/>
            </a:xfrm>
            <a:custGeom>
              <a:rect b="b" l="l" r="r" t="t"/>
              <a:pathLst>
                <a:path extrusionOk="0" h="14880" w="3715">
                  <a:moveTo>
                    <a:pt x="1" y="1"/>
                  </a:moveTo>
                  <a:lnTo>
                    <a:pt x="1" y="14880"/>
                  </a:lnTo>
                  <a:lnTo>
                    <a:pt x="3715" y="14880"/>
                  </a:lnTo>
                  <a:lnTo>
                    <a:pt x="3715" y="1"/>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30" name="Google Shape;1330;p64"/>
            <p:cNvSpPr/>
            <p:nvPr/>
          </p:nvSpPr>
          <p:spPr>
            <a:xfrm>
              <a:off x="2018287" y="1697369"/>
              <a:ext cx="88250" cy="176719"/>
            </a:xfrm>
            <a:custGeom>
              <a:rect b="b" l="l" r="r" t="t"/>
              <a:pathLst>
                <a:path extrusionOk="0" h="7440" w="3715">
                  <a:moveTo>
                    <a:pt x="0" y="0"/>
                  </a:moveTo>
                  <a:lnTo>
                    <a:pt x="0" y="7440"/>
                  </a:lnTo>
                  <a:lnTo>
                    <a:pt x="3714" y="7440"/>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31" name="Google Shape;1331;p64"/>
            <p:cNvSpPr/>
            <p:nvPr/>
          </p:nvSpPr>
          <p:spPr>
            <a:xfrm>
              <a:off x="1664837" y="2050783"/>
              <a:ext cx="88226" cy="88241"/>
            </a:xfrm>
            <a:custGeom>
              <a:rect b="b" l="l" r="r" t="t"/>
              <a:pathLst>
                <a:path extrusionOk="0" h="3715" w="3714">
                  <a:moveTo>
                    <a:pt x="0" y="0"/>
                  </a:moveTo>
                  <a:lnTo>
                    <a:pt x="0" y="3714"/>
                  </a:lnTo>
                  <a:lnTo>
                    <a:pt x="3714" y="3714"/>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32" name="Google Shape;1332;p64"/>
            <p:cNvSpPr/>
            <p:nvPr/>
          </p:nvSpPr>
          <p:spPr>
            <a:xfrm>
              <a:off x="1311386" y="1697369"/>
              <a:ext cx="88226" cy="176719"/>
            </a:xfrm>
            <a:custGeom>
              <a:rect b="b" l="l" r="r" t="t"/>
              <a:pathLst>
                <a:path extrusionOk="0" h="7440" w="3714">
                  <a:moveTo>
                    <a:pt x="0" y="0"/>
                  </a:moveTo>
                  <a:lnTo>
                    <a:pt x="0" y="7440"/>
                  </a:lnTo>
                  <a:lnTo>
                    <a:pt x="3714" y="7440"/>
                  </a:lnTo>
                  <a:lnTo>
                    <a:pt x="3714" y="0"/>
                  </a:lnTo>
                  <a:close/>
                </a:path>
              </a:pathLst>
            </a:custGeom>
            <a:solidFill>
              <a:srgbClr val="594AA2"/>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33" name="Google Shape;1333;p64"/>
            <p:cNvSpPr/>
            <p:nvPr/>
          </p:nvSpPr>
          <p:spPr>
            <a:xfrm>
              <a:off x="917694" y="1127024"/>
              <a:ext cx="1406082" cy="1405910"/>
            </a:xfrm>
            <a:custGeom>
              <a:rect b="b" l="l" r="r" t="t"/>
              <a:pathLst>
                <a:path extrusionOk="0" h="59190" w="59191">
                  <a:moveTo>
                    <a:pt x="29589" y="399"/>
                  </a:moveTo>
                  <a:cubicBezTo>
                    <a:pt x="45690" y="399"/>
                    <a:pt x="58779" y="13500"/>
                    <a:pt x="58779" y="29589"/>
                  </a:cubicBezTo>
                  <a:cubicBezTo>
                    <a:pt x="58779" y="45690"/>
                    <a:pt x="45690" y="58778"/>
                    <a:pt x="29589" y="58778"/>
                  </a:cubicBezTo>
                  <a:cubicBezTo>
                    <a:pt x="13489" y="58778"/>
                    <a:pt x="400" y="45690"/>
                    <a:pt x="400" y="29589"/>
                  </a:cubicBezTo>
                  <a:cubicBezTo>
                    <a:pt x="400" y="13500"/>
                    <a:pt x="13489" y="399"/>
                    <a:pt x="29589" y="399"/>
                  </a:cubicBezTo>
                  <a:close/>
                  <a:moveTo>
                    <a:pt x="29589" y="0"/>
                  </a:moveTo>
                  <a:cubicBezTo>
                    <a:pt x="13271" y="0"/>
                    <a:pt x="1" y="13270"/>
                    <a:pt x="1" y="29589"/>
                  </a:cubicBezTo>
                  <a:cubicBezTo>
                    <a:pt x="1" y="45907"/>
                    <a:pt x="13271" y="59190"/>
                    <a:pt x="29589" y="59190"/>
                  </a:cubicBezTo>
                  <a:cubicBezTo>
                    <a:pt x="45908" y="59190"/>
                    <a:pt x="59190" y="45907"/>
                    <a:pt x="59190" y="29589"/>
                  </a:cubicBezTo>
                  <a:cubicBezTo>
                    <a:pt x="59190" y="13270"/>
                    <a:pt x="45908" y="0"/>
                    <a:pt x="29589" y="0"/>
                  </a:cubicBezTo>
                  <a:close/>
                </a:path>
              </a:pathLst>
            </a:cu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34" name="Google Shape;1334;p64"/>
            <p:cNvSpPr/>
            <p:nvPr/>
          </p:nvSpPr>
          <p:spPr>
            <a:xfrm>
              <a:off x="1488100" y="1519250"/>
              <a:ext cx="88500" cy="1782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4"/>
            <p:cNvSpPr/>
            <p:nvPr/>
          </p:nvSpPr>
          <p:spPr>
            <a:xfrm>
              <a:off x="1841550" y="2050800"/>
              <a:ext cx="88200" cy="1767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4"/>
            <p:cNvSpPr/>
            <p:nvPr/>
          </p:nvSpPr>
          <p:spPr>
            <a:xfrm>
              <a:off x="2018275" y="1874102"/>
              <a:ext cx="88200" cy="885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4"/>
            <p:cNvSpPr/>
            <p:nvPr/>
          </p:nvSpPr>
          <p:spPr>
            <a:xfrm>
              <a:off x="1664850" y="1697377"/>
              <a:ext cx="88200" cy="88500"/>
            </a:xfrm>
            <a:prstGeom prst="rect">
              <a:avLst/>
            </a:prstGeom>
            <a:solidFill>
              <a:srgbClr val="B88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ern Data Stack">
  <p:cSld name="Title and Content">
    <p:bg>
      <p:bgPr>
        <a:solidFill>
          <a:srgbClr val="EBE8ED"/>
        </a:solidFill>
      </p:bgPr>
    </p:bg>
    <p:spTree>
      <p:nvGrpSpPr>
        <p:cNvPr id="1338" name="Shape 1338"/>
        <p:cNvGrpSpPr/>
        <p:nvPr/>
      </p:nvGrpSpPr>
      <p:grpSpPr>
        <a:xfrm>
          <a:off x="0" y="0"/>
          <a:ext cx="0" cy="0"/>
          <a:chOff x="0" y="0"/>
          <a:chExt cx="0" cy="0"/>
        </a:xfrm>
      </p:grpSpPr>
      <p:sp>
        <p:nvSpPr>
          <p:cNvPr id="1339" name="Google Shape;1339;p6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340" name="Google Shape;1340;p6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B7B7B7"/>
              </a:solidFill>
              <a:latin typeface="Space Grotesk"/>
              <a:ea typeface="Space Grotesk"/>
              <a:cs typeface="Space Grotesk"/>
              <a:sym typeface="Space Grotesk"/>
            </a:endParaRPr>
          </a:p>
        </p:txBody>
      </p:sp>
      <p:grpSp>
        <p:nvGrpSpPr>
          <p:cNvPr id="1341" name="Google Shape;1341;p65"/>
          <p:cNvGrpSpPr/>
          <p:nvPr/>
        </p:nvGrpSpPr>
        <p:grpSpPr>
          <a:xfrm>
            <a:off x="8663998" y="179528"/>
            <a:ext cx="202208" cy="201860"/>
            <a:chOff x="1294323" y="449402"/>
            <a:chExt cx="444608" cy="443844"/>
          </a:xfrm>
        </p:grpSpPr>
        <p:sp>
          <p:nvSpPr>
            <p:cNvPr id="1342" name="Google Shape;1342;p6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43" name="Google Shape;1343;p6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44" name="Google Shape;1344;p6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45" name="Google Shape;1345;p6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46" name="Google Shape;1346;p6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47" name="Google Shape;1347;p6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348" name="Google Shape;1348;p65"/>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1349" name="Google Shape;1349;p65"/>
          <p:cNvSpPr txBox="1"/>
          <p:nvPr>
            <p:ph idx="2" type="title"/>
          </p:nvPr>
        </p:nvSpPr>
        <p:spPr>
          <a:xfrm>
            <a:off x="220675" y="732575"/>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rgbClr val="999999"/>
                </a:solidFill>
                <a:latin typeface="Space Grotesk SemiBold"/>
                <a:ea typeface="Space Grotesk SemiBold"/>
                <a:cs typeface="Space Grotesk SemiBold"/>
                <a:sym typeface="Space Grotesk SemiBold"/>
              </a:defRPr>
            </a:lvl1pPr>
            <a:lvl2pPr lvl="1">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2pPr>
            <a:lvl3pPr lvl="2">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3pPr>
            <a:lvl4pPr lvl="3">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4pPr>
            <a:lvl5pPr lvl="4">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5pPr>
            <a:lvl6pPr lvl="5">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6pPr>
            <a:lvl7pPr lvl="6">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7pPr>
            <a:lvl8pPr lvl="7">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8pPr>
            <a:lvl9pPr lvl="8">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 Financial services">
  <p:cSld name="Blank_1_3_1">
    <p:bg>
      <p:bgPr>
        <a:solidFill>
          <a:schemeClr val="accent5"/>
        </a:solidFill>
      </p:bgPr>
    </p:bg>
    <p:spTree>
      <p:nvGrpSpPr>
        <p:cNvPr id="1350" name="Shape 1350"/>
        <p:cNvGrpSpPr/>
        <p:nvPr/>
      </p:nvGrpSpPr>
      <p:grpSpPr>
        <a:xfrm>
          <a:off x="0" y="0"/>
          <a:ext cx="0" cy="0"/>
          <a:chOff x="0" y="0"/>
          <a:chExt cx="0" cy="0"/>
        </a:xfrm>
      </p:grpSpPr>
      <p:pic>
        <p:nvPicPr>
          <p:cNvPr id="1351" name="Google Shape;1351;p66"/>
          <p:cNvPicPr preferRelativeResize="0"/>
          <p:nvPr/>
        </p:nvPicPr>
        <p:blipFill rotWithShape="1">
          <a:blip r:embed="rId2">
            <a:alphaModFix/>
          </a:blip>
          <a:srcRect b="0" l="99" r="89" t="0"/>
          <a:stretch/>
        </p:blipFill>
        <p:spPr>
          <a:xfrm>
            <a:off x="4557975" y="-18025"/>
            <a:ext cx="4628999" cy="5220000"/>
          </a:xfrm>
          <a:prstGeom prst="rect">
            <a:avLst/>
          </a:prstGeom>
          <a:noFill/>
          <a:ln>
            <a:noFill/>
          </a:ln>
        </p:spPr>
      </p:pic>
      <p:sp>
        <p:nvSpPr>
          <p:cNvPr id="1352" name="Google Shape;1352;p66"/>
          <p:cNvSpPr/>
          <p:nvPr/>
        </p:nvSpPr>
        <p:spPr>
          <a:xfrm>
            <a:off x="5929908" y="1607803"/>
            <a:ext cx="1885132" cy="1968344"/>
          </a:xfrm>
          <a:custGeom>
            <a:rect b="b" l="l" r="r" t="t"/>
            <a:pathLst>
              <a:path extrusionOk="0" h="1066853" w="1034366">
                <a:moveTo>
                  <a:pt x="517136" y="0"/>
                </a:moveTo>
                <a:lnTo>
                  <a:pt x="0" y="298369"/>
                </a:lnTo>
                <a:lnTo>
                  <a:pt x="0" y="452731"/>
                </a:lnTo>
                <a:lnTo>
                  <a:pt x="64689" y="452731"/>
                </a:lnTo>
                <a:lnTo>
                  <a:pt x="64689" y="335701"/>
                </a:lnTo>
                <a:lnTo>
                  <a:pt x="517136" y="74664"/>
                </a:lnTo>
                <a:lnTo>
                  <a:pt x="969677" y="335701"/>
                </a:lnTo>
                <a:lnTo>
                  <a:pt x="969677" y="452731"/>
                </a:lnTo>
                <a:lnTo>
                  <a:pt x="1034366" y="452731"/>
                </a:lnTo>
                <a:lnTo>
                  <a:pt x="1034366" y="298369"/>
                </a:lnTo>
                <a:lnTo>
                  <a:pt x="517136" y="0"/>
                </a:lnTo>
                <a:close/>
                <a:moveTo>
                  <a:pt x="0" y="1066854"/>
                </a:moveTo>
                <a:lnTo>
                  <a:pt x="1034272" y="1066854"/>
                </a:lnTo>
                <a:lnTo>
                  <a:pt x="1034272" y="1002164"/>
                </a:lnTo>
                <a:lnTo>
                  <a:pt x="0" y="1002164"/>
                </a:lnTo>
                <a:lnTo>
                  <a:pt x="0" y="1066854"/>
                </a:lnTo>
                <a:close/>
                <a:moveTo>
                  <a:pt x="129284" y="937570"/>
                </a:moveTo>
                <a:lnTo>
                  <a:pt x="129284" y="452731"/>
                </a:lnTo>
                <a:lnTo>
                  <a:pt x="64594" y="452731"/>
                </a:lnTo>
                <a:lnTo>
                  <a:pt x="64594" y="937570"/>
                </a:lnTo>
                <a:lnTo>
                  <a:pt x="129284" y="937570"/>
                </a:lnTo>
                <a:close/>
                <a:moveTo>
                  <a:pt x="258568" y="452731"/>
                </a:moveTo>
                <a:lnTo>
                  <a:pt x="258568" y="937570"/>
                </a:lnTo>
                <a:lnTo>
                  <a:pt x="323257" y="937570"/>
                </a:lnTo>
                <a:lnTo>
                  <a:pt x="323257" y="452731"/>
                </a:lnTo>
                <a:lnTo>
                  <a:pt x="258568" y="452731"/>
                </a:lnTo>
                <a:close/>
                <a:moveTo>
                  <a:pt x="711109" y="452731"/>
                </a:moveTo>
                <a:lnTo>
                  <a:pt x="711109" y="937570"/>
                </a:lnTo>
                <a:lnTo>
                  <a:pt x="775799" y="937570"/>
                </a:lnTo>
                <a:lnTo>
                  <a:pt x="775799" y="452731"/>
                </a:lnTo>
                <a:lnTo>
                  <a:pt x="711109" y="452731"/>
                </a:lnTo>
                <a:close/>
                <a:moveTo>
                  <a:pt x="484839" y="937570"/>
                </a:moveTo>
                <a:lnTo>
                  <a:pt x="549528" y="937570"/>
                </a:lnTo>
                <a:lnTo>
                  <a:pt x="549528" y="614312"/>
                </a:lnTo>
                <a:lnTo>
                  <a:pt x="484839" y="614312"/>
                </a:lnTo>
                <a:lnTo>
                  <a:pt x="484839" y="937570"/>
                </a:lnTo>
                <a:close/>
                <a:moveTo>
                  <a:pt x="905083" y="937570"/>
                </a:moveTo>
                <a:lnTo>
                  <a:pt x="969772" y="937570"/>
                </a:lnTo>
                <a:lnTo>
                  <a:pt x="969772" y="452731"/>
                </a:lnTo>
                <a:lnTo>
                  <a:pt x="905083" y="452731"/>
                </a:lnTo>
                <a:lnTo>
                  <a:pt x="905083" y="937570"/>
                </a:lnTo>
                <a:close/>
                <a:moveTo>
                  <a:pt x="565677" y="388042"/>
                </a:moveTo>
                <a:lnTo>
                  <a:pt x="387852" y="388042"/>
                </a:lnTo>
                <a:lnTo>
                  <a:pt x="387852" y="452731"/>
                </a:lnTo>
                <a:lnTo>
                  <a:pt x="484839" y="452731"/>
                </a:lnTo>
                <a:lnTo>
                  <a:pt x="484839" y="517421"/>
                </a:lnTo>
                <a:lnTo>
                  <a:pt x="549528" y="517421"/>
                </a:lnTo>
                <a:lnTo>
                  <a:pt x="549528" y="452731"/>
                </a:lnTo>
                <a:lnTo>
                  <a:pt x="565677" y="452731"/>
                </a:lnTo>
                <a:cubicBezTo>
                  <a:pt x="610228" y="452731"/>
                  <a:pt x="646515" y="416539"/>
                  <a:pt x="646515" y="371893"/>
                </a:cubicBezTo>
                <a:cubicBezTo>
                  <a:pt x="646515" y="327247"/>
                  <a:pt x="610323" y="291055"/>
                  <a:pt x="565677" y="291055"/>
                </a:cubicBezTo>
                <a:lnTo>
                  <a:pt x="468690" y="291055"/>
                </a:lnTo>
                <a:cubicBezTo>
                  <a:pt x="459761" y="291055"/>
                  <a:pt x="452541" y="283836"/>
                  <a:pt x="452541" y="274906"/>
                </a:cubicBezTo>
                <a:cubicBezTo>
                  <a:pt x="452541" y="265977"/>
                  <a:pt x="459761" y="258758"/>
                  <a:pt x="468690" y="258758"/>
                </a:cubicBezTo>
                <a:lnTo>
                  <a:pt x="614122" y="258758"/>
                </a:lnTo>
                <a:lnTo>
                  <a:pt x="614122" y="194068"/>
                </a:lnTo>
                <a:lnTo>
                  <a:pt x="549433" y="194068"/>
                </a:lnTo>
                <a:lnTo>
                  <a:pt x="549433" y="129379"/>
                </a:lnTo>
                <a:lnTo>
                  <a:pt x="484744" y="129379"/>
                </a:lnTo>
                <a:lnTo>
                  <a:pt x="484744" y="194068"/>
                </a:lnTo>
                <a:lnTo>
                  <a:pt x="468595" y="194068"/>
                </a:lnTo>
                <a:cubicBezTo>
                  <a:pt x="424044" y="194068"/>
                  <a:pt x="387757" y="230260"/>
                  <a:pt x="387757" y="274906"/>
                </a:cubicBezTo>
                <a:cubicBezTo>
                  <a:pt x="387757" y="319553"/>
                  <a:pt x="423949" y="355745"/>
                  <a:pt x="468595" y="355745"/>
                </a:cubicBezTo>
                <a:lnTo>
                  <a:pt x="565582" y="355745"/>
                </a:lnTo>
                <a:cubicBezTo>
                  <a:pt x="574511" y="355745"/>
                  <a:pt x="581730" y="362964"/>
                  <a:pt x="581730" y="371893"/>
                </a:cubicBezTo>
                <a:cubicBezTo>
                  <a:pt x="581730" y="380822"/>
                  <a:pt x="574511" y="388042"/>
                  <a:pt x="565582" y="388042"/>
                </a:cubicBezTo>
                <a:close/>
              </a:path>
            </a:pathLst>
          </a:custGeom>
          <a:solidFill>
            <a:schemeClr val="lt1"/>
          </a:solidFill>
          <a:ln>
            <a:noFill/>
          </a:ln>
        </p:spPr>
        <p:txBody>
          <a:bodyPr anchorCtr="0" anchor="t" bIns="20775" lIns="41575" spcFirstLastPara="1" rIns="41575" wrap="square" tIns="20775">
            <a:noAutofit/>
          </a:bodyPr>
          <a:lstStyle/>
          <a:p>
            <a:pPr indent="0" lvl="0" marL="0" marR="0" rtl="0" algn="l">
              <a:lnSpc>
                <a:spcPct val="100000"/>
              </a:lnSpc>
              <a:spcBef>
                <a:spcPts val="0"/>
              </a:spcBef>
              <a:spcAft>
                <a:spcPts val="0"/>
              </a:spcAft>
              <a:buNone/>
            </a:pPr>
            <a:r>
              <a:t/>
            </a:r>
            <a:endParaRPr sz="600"/>
          </a:p>
        </p:txBody>
      </p:sp>
      <p:sp>
        <p:nvSpPr>
          <p:cNvPr id="1353" name="Google Shape;1353;p66"/>
          <p:cNvSpPr/>
          <p:nvPr/>
        </p:nvSpPr>
        <p:spPr>
          <a:xfrm>
            <a:off x="0" y="0"/>
            <a:ext cx="4557900" cy="24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355" name="Google Shape;1355;p66"/>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434343"/>
              </a:solidFill>
              <a:latin typeface="Space Grotesk"/>
              <a:ea typeface="Space Grotesk"/>
              <a:cs typeface="Space Grotesk"/>
              <a:sym typeface="Space Grotesk"/>
            </a:endParaRPr>
          </a:p>
        </p:txBody>
      </p:sp>
      <p:sp>
        <p:nvSpPr>
          <p:cNvPr id="1356" name="Google Shape;1356;p66"/>
          <p:cNvSpPr txBox="1"/>
          <p:nvPr>
            <p:ph idx="1" type="subTitle"/>
          </p:nvPr>
        </p:nvSpPr>
        <p:spPr>
          <a:xfrm>
            <a:off x="282850" y="2638975"/>
            <a:ext cx="34632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a:solidFill>
                  <a:schemeClr val="lt1"/>
                </a:solidFill>
                <a:latin typeface="Space Grotesk Light"/>
                <a:ea typeface="Space Grotesk Light"/>
                <a:cs typeface="Space Grotesk Light"/>
                <a:sym typeface="Space Grotesk Light"/>
              </a:defRPr>
            </a:lvl1pPr>
            <a:lvl2pPr lvl="1">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2pPr>
            <a:lvl3pPr lvl="2">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3pPr>
            <a:lvl4pPr lvl="3">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4pPr>
            <a:lvl5pPr lvl="4">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5pPr>
            <a:lvl6pPr lvl="5">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6pPr>
            <a:lvl7pPr lvl="6">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7pPr>
            <a:lvl8pPr lvl="7">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8pPr>
            <a:lvl9pPr lvl="8">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9pPr>
          </a:lstStyle>
          <a:p/>
        </p:txBody>
      </p:sp>
      <p:sp>
        <p:nvSpPr>
          <p:cNvPr id="1357" name="Google Shape;1357;p66"/>
          <p:cNvSpPr/>
          <p:nvPr/>
        </p:nvSpPr>
        <p:spPr>
          <a:xfrm>
            <a:off x="459973" y="881063"/>
            <a:ext cx="3636131" cy="674811"/>
          </a:xfrm>
          <a:custGeom>
            <a:rect b="b" l="l" r="r" t="t"/>
            <a:pathLst>
              <a:path extrusionOk="0" h="964015" w="5194473">
                <a:moveTo>
                  <a:pt x="5098327" y="881697"/>
                </a:moveTo>
                <a:cubicBezTo>
                  <a:pt x="5071806" y="882511"/>
                  <a:pt x="5045658" y="875319"/>
                  <a:pt x="5023322" y="861067"/>
                </a:cubicBezTo>
                <a:cubicBezTo>
                  <a:pt x="5002589" y="847179"/>
                  <a:pt x="4989873" y="824189"/>
                  <a:pt x="4985175" y="792098"/>
                </a:cubicBezTo>
                <a:lnTo>
                  <a:pt x="5014649" y="786705"/>
                </a:lnTo>
                <a:cubicBezTo>
                  <a:pt x="5016255" y="801690"/>
                  <a:pt x="5021844" y="815978"/>
                  <a:pt x="5030842" y="828100"/>
                </a:cubicBezTo>
                <a:cubicBezTo>
                  <a:pt x="5038603" y="837904"/>
                  <a:pt x="5048948" y="845373"/>
                  <a:pt x="5060722" y="849674"/>
                </a:cubicBezTo>
                <a:cubicBezTo>
                  <a:pt x="5072776" y="854012"/>
                  <a:pt x="5085509" y="856181"/>
                  <a:pt x="5098327" y="856078"/>
                </a:cubicBezTo>
                <a:cubicBezTo>
                  <a:pt x="5115222" y="856920"/>
                  <a:pt x="5131981" y="852692"/>
                  <a:pt x="5146433" y="843943"/>
                </a:cubicBezTo>
                <a:cubicBezTo>
                  <a:pt x="5158142" y="836770"/>
                  <a:pt x="5165097" y="823909"/>
                  <a:pt x="5164659" y="810234"/>
                </a:cubicBezTo>
                <a:cubicBezTo>
                  <a:pt x="5165761" y="797574"/>
                  <a:pt x="5158922" y="785545"/>
                  <a:pt x="5147449" y="779963"/>
                </a:cubicBezTo>
                <a:cubicBezTo>
                  <a:pt x="5132944" y="773405"/>
                  <a:pt x="5117600" y="768868"/>
                  <a:pt x="5101850" y="766479"/>
                </a:cubicBezTo>
                <a:lnTo>
                  <a:pt x="5078949" y="762502"/>
                </a:lnTo>
                <a:cubicBezTo>
                  <a:pt x="5064695" y="760189"/>
                  <a:pt x="5050788" y="756112"/>
                  <a:pt x="5037551" y="750366"/>
                </a:cubicBezTo>
                <a:cubicBezTo>
                  <a:pt x="5026122" y="745587"/>
                  <a:pt x="5016098" y="738002"/>
                  <a:pt x="5008416" y="728321"/>
                </a:cubicBezTo>
                <a:cubicBezTo>
                  <a:pt x="5000981" y="718293"/>
                  <a:pt x="4997183" y="706053"/>
                  <a:pt x="4997643" y="693600"/>
                </a:cubicBezTo>
                <a:cubicBezTo>
                  <a:pt x="4997022" y="674154"/>
                  <a:pt x="5006360" y="655723"/>
                  <a:pt x="5022441" y="644654"/>
                </a:cubicBezTo>
                <a:cubicBezTo>
                  <a:pt x="5038838" y="632699"/>
                  <a:pt x="5060677" y="626744"/>
                  <a:pt x="5087960" y="626789"/>
                </a:cubicBezTo>
                <a:cubicBezTo>
                  <a:pt x="5115243" y="626833"/>
                  <a:pt x="5137422" y="633036"/>
                  <a:pt x="5154496" y="645396"/>
                </a:cubicBezTo>
                <a:cubicBezTo>
                  <a:pt x="5171743" y="658550"/>
                  <a:pt x="5183106" y="677920"/>
                  <a:pt x="5186138" y="699331"/>
                </a:cubicBezTo>
                <a:lnTo>
                  <a:pt x="5158223" y="705263"/>
                </a:lnTo>
                <a:cubicBezTo>
                  <a:pt x="5154880" y="686117"/>
                  <a:pt x="5146998" y="672633"/>
                  <a:pt x="5134576" y="664812"/>
                </a:cubicBezTo>
                <a:cubicBezTo>
                  <a:pt x="5120526" y="656429"/>
                  <a:pt x="5104332" y="652284"/>
                  <a:pt x="5087960" y="652879"/>
                </a:cubicBezTo>
                <a:cubicBezTo>
                  <a:pt x="5072646" y="652141"/>
                  <a:pt x="5057438" y="655766"/>
                  <a:pt x="5044123" y="663329"/>
                </a:cubicBezTo>
                <a:cubicBezTo>
                  <a:pt x="5033394" y="669806"/>
                  <a:pt x="5027078" y="681598"/>
                  <a:pt x="5027658" y="694072"/>
                </a:cubicBezTo>
                <a:cubicBezTo>
                  <a:pt x="5026827" y="705757"/>
                  <a:pt x="5032599" y="716932"/>
                  <a:pt x="5042632" y="723062"/>
                </a:cubicBezTo>
                <a:cubicBezTo>
                  <a:pt x="5055233" y="730011"/>
                  <a:pt x="5069015" y="734582"/>
                  <a:pt x="5083286" y="736546"/>
                </a:cubicBezTo>
                <a:lnTo>
                  <a:pt x="5106186" y="740523"/>
                </a:lnTo>
                <a:cubicBezTo>
                  <a:pt x="5121507" y="742805"/>
                  <a:pt x="5136542" y="746691"/>
                  <a:pt x="5151041" y="752119"/>
                </a:cubicBezTo>
                <a:cubicBezTo>
                  <a:pt x="5163260" y="756517"/>
                  <a:pt x="5174150" y="763942"/>
                  <a:pt x="5182682" y="773693"/>
                </a:cubicBezTo>
                <a:cubicBezTo>
                  <a:pt x="5190910" y="784136"/>
                  <a:pt x="5195072" y="797183"/>
                  <a:pt x="5194404" y="810436"/>
                </a:cubicBezTo>
                <a:cubicBezTo>
                  <a:pt x="5195377" y="831271"/>
                  <a:pt x="5185623" y="851165"/>
                  <a:pt x="5168521" y="863225"/>
                </a:cubicBezTo>
                <a:cubicBezTo>
                  <a:pt x="5151311" y="875540"/>
                  <a:pt x="5127913" y="881697"/>
                  <a:pt x="5098327" y="881697"/>
                </a:cubicBezTo>
                <a:close/>
                <a:moveTo>
                  <a:pt x="4741459" y="734928"/>
                </a:moveTo>
                <a:lnTo>
                  <a:pt x="4916946" y="734928"/>
                </a:lnTo>
                <a:cubicBezTo>
                  <a:pt x="4915590" y="708769"/>
                  <a:pt x="4907121" y="688679"/>
                  <a:pt x="4891537" y="674656"/>
                </a:cubicBezTo>
                <a:cubicBezTo>
                  <a:pt x="4874884" y="660214"/>
                  <a:pt x="4853307" y="652664"/>
                  <a:pt x="4831235" y="653554"/>
                </a:cubicBezTo>
                <a:cubicBezTo>
                  <a:pt x="4809156" y="652755"/>
                  <a:pt x="4787591" y="660293"/>
                  <a:pt x="4770865" y="674656"/>
                </a:cubicBezTo>
                <a:cubicBezTo>
                  <a:pt x="4753985" y="690492"/>
                  <a:pt x="4743524" y="711935"/>
                  <a:pt x="4741459" y="734928"/>
                </a:cubicBezTo>
                <a:moveTo>
                  <a:pt x="4834690" y="881697"/>
                </a:moveTo>
                <a:cubicBezTo>
                  <a:pt x="4812004" y="882261"/>
                  <a:pt x="4789569" y="876866"/>
                  <a:pt x="4769645" y="866056"/>
                </a:cubicBezTo>
                <a:cubicBezTo>
                  <a:pt x="4751362" y="855824"/>
                  <a:pt x="4736407" y="840593"/>
                  <a:pt x="4726553" y="822167"/>
                </a:cubicBezTo>
                <a:cubicBezTo>
                  <a:pt x="4715967" y="802174"/>
                  <a:pt x="4710651" y="779836"/>
                  <a:pt x="4711104" y="757243"/>
                </a:cubicBezTo>
                <a:lnTo>
                  <a:pt x="4711104" y="751243"/>
                </a:lnTo>
                <a:cubicBezTo>
                  <a:pt x="4710602" y="728558"/>
                  <a:pt x="4715919" y="706121"/>
                  <a:pt x="4726553" y="686049"/>
                </a:cubicBezTo>
                <a:cubicBezTo>
                  <a:pt x="4736374" y="667826"/>
                  <a:pt x="4751141" y="652712"/>
                  <a:pt x="4769171" y="642430"/>
                </a:cubicBezTo>
                <a:cubicBezTo>
                  <a:pt x="4788077" y="631779"/>
                  <a:pt x="4809512" y="626377"/>
                  <a:pt x="4831235" y="626789"/>
                </a:cubicBezTo>
                <a:cubicBezTo>
                  <a:pt x="4852126" y="626382"/>
                  <a:pt x="4872780" y="631253"/>
                  <a:pt x="4891266" y="640946"/>
                </a:cubicBezTo>
                <a:cubicBezTo>
                  <a:pt x="4908611" y="650199"/>
                  <a:pt x="4922894" y="664247"/>
                  <a:pt x="4932394" y="681397"/>
                </a:cubicBezTo>
                <a:cubicBezTo>
                  <a:pt x="4942796" y="700834"/>
                  <a:pt x="4947955" y="722623"/>
                  <a:pt x="4947368" y="744636"/>
                </a:cubicBezTo>
                <a:lnTo>
                  <a:pt x="4947368" y="760479"/>
                </a:lnTo>
                <a:lnTo>
                  <a:pt x="4740985" y="760479"/>
                </a:lnTo>
                <a:cubicBezTo>
                  <a:pt x="4741979" y="790548"/>
                  <a:pt x="4751193" y="813785"/>
                  <a:pt x="4768629" y="830190"/>
                </a:cubicBezTo>
                <a:cubicBezTo>
                  <a:pt x="4786548" y="846698"/>
                  <a:pt x="4810283" y="855515"/>
                  <a:pt x="4834690" y="854730"/>
                </a:cubicBezTo>
                <a:cubicBezTo>
                  <a:pt x="4857276" y="854730"/>
                  <a:pt x="4874802" y="849606"/>
                  <a:pt x="4887269" y="839359"/>
                </a:cubicBezTo>
                <a:cubicBezTo>
                  <a:pt x="4899652" y="829199"/>
                  <a:pt x="4909468" y="816291"/>
                  <a:pt x="4915929" y="801672"/>
                </a:cubicBezTo>
                <a:lnTo>
                  <a:pt x="4943032" y="813537"/>
                </a:lnTo>
                <a:cubicBezTo>
                  <a:pt x="4937758" y="825085"/>
                  <a:pt x="4930918" y="835860"/>
                  <a:pt x="4922705" y="845561"/>
                </a:cubicBezTo>
                <a:cubicBezTo>
                  <a:pt x="4913350" y="856412"/>
                  <a:pt x="4901808" y="865186"/>
                  <a:pt x="4888827" y="871315"/>
                </a:cubicBezTo>
                <a:cubicBezTo>
                  <a:pt x="4872057" y="878683"/>
                  <a:pt x="4853824" y="882164"/>
                  <a:pt x="4835504" y="881495"/>
                </a:cubicBezTo>
                <a:close/>
                <a:moveTo>
                  <a:pt x="4552083" y="881697"/>
                </a:moveTo>
                <a:cubicBezTo>
                  <a:pt x="4530108" y="882072"/>
                  <a:pt x="4508400" y="876875"/>
                  <a:pt x="4489002" y="866596"/>
                </a:cubicBezTo>
                <a:cubicBezTo>
                  <a:pt x="4470636" y="856526"/>
                  <a:pt x="4455527" y="841468"/>
                  <a:pt x="4445436" y="823178"/>
                </a:cubicBezTo>
                <a:cubicBezTo>
                  <a:pt x="4434404" y="802774"/>
                  <a:pt x="4428893" y="779866"/>
                  <a:pt x="4429445" y="756704"/>
                </a:cubicBezTo>
                <a:lnTo>
                  <a:pt x="4429445" y="751782"/>
                </a:lnTo>
                <a:cubicBezTo>
                  <a:pt x="4428827" y="728526"/>
                  <a:pt x="4434340" y="705515"/>
                  <a:pt x="4445435" y="685038"/>
                </a:cubicBezTo>
                <a:cubicBezTo>
                  <a:pt x="4455576" y="666854"/>
                  <a:pt x="4470680" y="651896"/>
                  <a:pt x="4489002" y="641890"/>
                </a:cubicBezTo>
                <a:cubicBezTo>
                  <a:pt x="4508400" y="631611"/>
                  <a:pt x="4530108" y="626414"/>
                  <a:pt x="4552082" y="626789"/>
                </a:cubicBezTo>
                <a:cubicBezTo>
                  <a:pt x="4572574" y="626160"/>
                  <a:pt x="4592894" y="630681"/>
                  <a:pt x="4611165" y="639935"/>
                </a:cubicBezTo>
                <a:cubicBezTo>
                  <a:pt x="4626467" y="647994"/>
                  <a:pt x="4639490" y="659747"/>
                  <a:pt x="4649040" y="674116"/>
                </a:cubicBezTo>
                <a:cubicBezTo>
                  <a:pt x="4657911" y="687527"/>
                  <a:pt x="4663781" y="702679"/>
                  <a:pt x="4666250" y="718545"/>
                </a:cubicBezTo>
                <a:lnTo>
                  <a:pt x="4636845" y="724478"/>
                </a:lnTo>
                <a:cubicBezTo>
                  <a:pt x="4635267" y="711910"/>
                  <a:pt x="4631017" y="699822"/>
                  <a:pt x="4624378" y="689016"/>
                </a:cubicBezTo>
                <a:cubicBezTo>
                  <a:pt x="4617508" y="678123"/>
                  <a:pt x="4607881" y="669218"/>
                  <a:pt x="4596462" y="663194"/>
                </a:cubicBezTo>
                <a:cubicBezTo>
                  <a:pt x="4567224" y="649458"/>
                  <a:pt x="4533162" y="650384"/>
                  <a:pt x="4504722" y="665689"/>
                </a:cubicBezTo>
                <a:cubicBezTo>
                  <a:pt x="4490733" y="673869"/>
                  <a:pt x="4479272" y="685717"/>
                  <a:pt x="4471589" y="699937"/>
                </a:cubicBezTo>
                <a:cubicBezTo>
                  <a:pt x="4463117" y="716060"/>
                  <a:pt x="4458919" y="734067"/>
                  <a:pt x="4459393" y="752254"/>
                </a:cubicBezTo>
                <a:lnTo>
                  <a:pt x="4459393" y="756232"/>
                </a:lnTo>
                <a:cubicBezTo>
                  <a:pt x="4458919" y="774419"/>
                  <a:pt x="4463117" y="792426"/>
                  <a:pt x="4471589" y="808548"/>
                </a:cubicBezTo>
                <a:cubicBezTo>
                  <a:pt x="4479272" y="822769"/>
                  <a:pt x="4490733" y="834617"/>
                  <a:pt x="4504722" y="842797"/>
                </a:cubicBezTo>
                <a:cubicBezTo>
                  <a:pt x="4519146" y="851015"/>
                  <a:pt x="4535531" y="855208"/>
                  <a:pt x="4552150" y="854932"/>
                </a:cubicBezTo>
                <a:cubicBezTo>
                  <a:pt x="4578710" y="854932"/>
                  <a:pt x="4599037" y="848078"/>
                  <a:pt x="4613130" y="834370"/>
                </a:cubicBezTo>
                <a:cubicBezTo>
                  <a:pt x="4627006" y="820801"/>
                  <a:pt x="4636107" y="803138"/>
                  <a:pt x="4639081" y="784008"/>
                </a:cubicBezTo>
                <a:lnTo>
                  <a:pt x="4668486" y="789941"/>
                </a:lnTo>
                <a:cubicBezTo>
                  <a:pt x="4665316" y="805767"/>
                  <a:pt x="4658955" y="820789"/>
                  <a:pt x="4649786" y="834100"/>
                </a:cubicBezTo>
                <a:cubicBezTo>
                  <a:pt x="4639967" y="848410"/>
                  <a:pt x="4626808" y="860139"/>
                  <a:pt x="4611436" y="868281"/>
                </a:cubicBezTo>
                <a:cubicBezTo>
                  <a:pt x="4593109" y="877673"/>
                  <a:pt x="4572689" y="882288"/>
                  <a:pt x="4552083" y="881697"/>
                </a:cubicBezTo>
                <a:close/>
                <a:moveTo>
                  <a:pt x="4342718" y="633733"/>
                </a:moveTo>
                <a:lnTo>
                  <a:pt x="4372666" y="633733"/>
                </a:lnTo>
                <a:lnTo>
                  <a:pt x="4372666" y="874551"/>
                </a:lnTo>
                <a:lnTo>
                  <a:pt x="4342718" y="874551"/>
                </a:lnTo>
                <a:close/>
                <a:moveTo>
                  <a:pt x="4357692" y="592068"/>
                </a:moveTo>
                <a:cubicBezTo>
                  <a:pt x="4343587" y="592293"/>
                  <a:pt x="4331968" y="581098"/>
                  <a:pt x="4331742" y="567062"/>
                </a:cubicBezTo>
                <a:cubicBezTo>
                  <a:pt x="4331737" y="566791"/>
                  <a:pt x="4331737" y="566519"/>
                  <a:pt x="4331742" y="566247"/>
                </a:cubicBezTo>
                <a:cubicBezTo>
                  <a:pt x="4331499" y="559286"/>
                  <a:pt x="4334232" y="552549"/>
                  <a:pt x="4339262" y="547707"/>
                </a:cubicBezTo>
                <a:cubicBezTo>
                  <a:pt x="4349108" y="537498"/>
                  <a:pt x="4365406" y="537163"/>
                  <a:pt x="4375667" y="546959"/>
                </a:cubicBezTo>
                <a:cubicBezTo>
                  <a:pt x="4380929" y="551984"/>
                  <a:pt x="4383803" y="558993"/>
                  <a:pt x="4383574" y="566247"/>
                </a:cubicBezTo>
                <a:cubicBezTo>
                  <a:pt x="4383756" y="573092"/>
                  <a:pt x="4381168" y="579722"/>
                  <a:pt x="4376392" y="584652"/>
                </a:cubicBezTo>
                <a:cubicBezTo>
                  <a:pt x="4371484" y="589629"/>
                  <a:pt x="4364696" y="592321"/>
                  <a:pt x="4357692" y="592068"/>
                </a:cubicBezTo>
                <a:moveTo>
                  <a:pt x="4160320" y="874551"/>
                </a:moveTo>
                <a:lnTo>
                  <a:pt x="4069596" y="633530"/>
                </a:lnTo>
                <a:lnTo>
                  <a:pt x="4101509" y="633530"/>
                </a:lnTo>
                <a:lnTo>
                  <a:pt x="4181257" y="851764"/>
                </a:lnTo>
                <a:lnTo>
                  <a:pt x="4187219" y="851764"/>
                </a:lnTo>
                <a:lnTo>
                  <a:pt x="4266968" y="633530"/>
                </a:lnTo>
                <a:lnTo>
                  <a:pt x="4298881" y="633530"/>
                </a:lnTo>
                <a:lnTo>
                  <a:pt x="4208156" y="874551"/>
                </a:lnTo>
                <a:close/>
                <a:moveTo>
                  <a:pt x="3929545" y="874551"/>
                </a:moveTo>
                <a:lnTo>
                  <a:pt x="3929545" y="633733"/>
                </a:lnTo>
                <a:lnTo>
                  <a:pt x="3958680" y="633733"/>
                </a:lnTo>
                <a:lnTo>
                  <a:pt x="3958680" y="664003"/>
                </a:lnTo>
                <a:lnTo>
                  <a:pt x="3964643" y="664003"/>
                </a:lnTo>
                <a:cubicBezTo>
                  <a:pt x="3968494" y="653980"/>
                  <a:pt x="3975664" y="645562"/>
                  <a:pt x="3984969" y="640137"/>
                </a:cubicBezTo>
                <a:cubicBezTo>
                  <a:pt x="3996895" y="634633"/>
                  <a:pt x="4009985" y="632088"/>
                  <a:pt x="4023116" y="632721"/>
                </a:cubicBezTo>
                <a:lnTo>
                  <a:pt x="4051505" y="632721"/>
                </a:lnTo>
                <a:lnTo>
                  <a:pt x="4051505" y="660498"/>
                </a:lnTo>
                <a:lnTo>
                  <a:pt x="4019660" y="660498"/>
                </a:lnTo>
                <a:cubicBezTo>
                  <a:pt x="4003590" y="659721"/>
                  <a:pt x="3987853" y="665239"/>
                  <a:pt x="3975822" y="675869"/>
                </a:cubicBezTo>
                <a:cubicBezTo>
                  <a:pt x="3964846" y="686117"/>
                  <a:pt x="3959358" y="702162"/>
                  <a:pt x="3959358" y="724006"/>
                </a:cubicBezTo>
                <a:lnTo>
                  <a:pt x="3959358" y="874551"/>
                </a:lnTo>
                <a:close/>
                <a:moveTo>
                  <a:pt x="3668890" y="734725"/>
                </a:moveTo>
                <a:lnTo>
                  <a:pt x="3844309" y="734725"/>
                </a:lnTo>
                <a:cubicBezTo>
                  <a:pt x="3842954" y="708567"/>
                  <a:pt x="3834484" y="688476"/>
                  <a:pt x="3818901" y="674453"/>
                </a:cubicBezTo>
                <a:cubicBezTo>
                  <a:pt x="3802255" y="660000"/>
                  <a:pt x="3780672" y="652448"/>
                  <a:pt x="3758598" y="653351"/>
                </a:cubicBezTo>
                <a:cubicBezTo>
                  <a:pt x="3736541" y="652557"/>
                  <a:pt x="3714998" y="660096"/>
                  <a:pt x="3698296" y="674453"/>
                </a:cubicBezTo>
                <a:cubicBezTo>
                  <a:pt x="3682305" y="688476"/>
                  <a:pt x="3672503" y="708567"/>
                  <a:pt x="3668890" y="734725"/>
                </a:cubicBezTo>
                <a:moveTo>
                  <a:pt x="3762189" y="881697"/>
                </a:moveTo>
                <a:cubicBezTo>
                  <a:pt x="3739503" y="882261"/>
                  <a:pt x="3717068" y="876866"/>
                  <a:pt x="3697144" y="866056"/>
                </a:cubicBezTo>
                <a:cubicBezTo>
                  <a:pt x="3678861" y="855824"/>
                  <a:pt x="3663906" y="840593"/>
                  <a:pt x="3654052" y="822167"/>
                </a:cubicBezTo>
                <a:cubicBezTo>
                  <a:pt x="3643465" y="802174"/>
                  <a:pt x="3638150" y="779836"/>
                  <a:pt x="3638603" y="757243"/>
                </a:cubicBezTo>
                <a:lnTo>
                  <a:pt x="3638603" y="751243"/>
                </a:lnTo>
                <a:cubicBezTo>
                  <a:pt x="3637971" y="728491"/>
                  <a:pt x="3643195" y="705956"/>
                  <a:pt x="3653781" y="685780"/>
                </a:cubicBezTo>
                <a:cubicBezTo>
                  <a:pt x="3663623" y="667571"/>
                  <a:pt x="3678384" y="652463"/>
                  <a:pt x="3696399" y="642160"/>
                </a:cubicBezTo>
                <a:cubicBezTo>
                  <a:pt x="3715305" y="631509"/>
                  <a:pt x="3736740" y="626107"/>
                  <a:pt x="3758462" y="626519"/>
                </a:cubicBezTo>
                <a:cubicBezTo>
                  <a:pt x="3779354" y="626112"/>
                  <a:pt x="3800008" y="630984"/>
                  <a:pt x="3818494" y="640677"/>
                </a:cubicBezTo>
                <a:cubicBezTo>
                  <a:pt x="3835850" y="649913"/>
                  <a:pt x="3850138" y="663966"/>
                  <a:pt x="3859621" y="681128"/>
                </a:cubicBezTo>
                <a:cubicBezTo>
                  <a:pt x="3870023" y="700564"/>
                  <a:pt x="3875183" y="722353"/>
                  <a:pt x="3874595" y="744366"/>
                </a:cubicBezTo>
                <a:lnTo>
                  <a:pt x="3874596" y="760209"/>
                </a:lnTo>
                <a:lnTo>
                  <a:pt x="3668348" y="760209"/>
                </a:lnTo>
                <a:cubicBezTo>
                  <a:pt x="3669387" y="790278"/>
                  <a:pt x="3678624" y="813515"/>
                  <a:pt x="3696060" y="829920"/>
                </a:cubicBezTo>
                <a:cubicBezTo>
                  <a:pt x="3713947" y="846437"/>
                  <a:pt x="3737665" y="855257"/>
                  <a:pt x="3762054" y="854460"/>
                </a:cubicBezTo>
                <a:cubicBezTo>
                  <a:pt x="3784684" y="854460"/>
                  <a:pt x="3802165" y="849336"/>
                  <a:pt x="3814632" y="839089"/>
                </a:cubicBezTo>
                <a:cubicBezTo>
                  <a:pt x="3827015" y="828929"/>
                  <a:pt x="3836832" y="816021"/>
                  <a:pt x="3843292" y="801402"/>
                </a:cubicBezTo>
                <a:lnTo>
                  <a:pt x="3870395" y="813268"/>
                </a:lnTo>
                <a:cubicBezTo>
                  <a:pt x="3864965" y="824823"/>
                  <a:pt x="3857991" y="835595"/>
                  <a:pt x="3849661" y="845291"/>
                </a:cubicBezTo>
                <a:cubicBezTo>
                  <a:pt x="3840306" y="856142"/>
                  <a:pt x="3828764" y="864916"/>
                  <a:pt x="3815784" y="871045"/>
                </a:cubicBezTo>
                <a:cubicBezTo>
                  <a:pt x="3798969" y="878616"/>
                  <a:pt x="3780637" y="882260"/>
                  <a:pt x="3762189" y="881697"/>
                </a:cubicBezTo>
                <a:close/>
                <a:moveTo>
                  <a:pt x="3475584" y="881697"/>
                </a:moveTo>
                <a:cubicBezTo>
                  <a:pt x="3452651" y="882090"/>
                  <a:pt x="3429898" y="877608"/>
                  <a:pt x="3408845" y="868551"/>
                </a:cubicBezTo>
                <a:cubicBezTo>
                  <a:pt x="3389594" y="860114"/>
                  <a:pt x="3373415" y="845993"/>
                  <a:pt x="3362500" y="828100"/>
                </a:cubicBezTo>
                <a:cubicBezTo>
                  <a:pt x="3350489" y="807423"/>
                  <a:pt x="3344550" y="783808"/>
                  <a:pt x="3345358" y="759940"/>
                </a:cubicBezTo>
                <a:lnTo>
                  <a:pt x="3345358" y="750569"/>
                </a:lnTo>
                <a:lnTo>
                  <a:pt x="3377271" y="750569"/>
                </a:lnTo>
                <a:lnTo>
                  <a:pt x="3377271" y="759940"/>
                </a:lnTo>
                <a:cubicBezTo>
                  <a:pt x="3377271" y="792031"/>
                  <a:pt x="3386508" y="815762"/>
                  <a:pt x="3404983" y="831134"/>
                </a:cubicBezTo>
                <a:cubicBezTo>
                  <a:pt x="3424912" y="847015"/>
                  <a:pt x="3449935" y="855203"/>
                  <a:pt x="3475449" y="854191"/>
                </a:cubicBezTo>
                <a:cubicBezTo>
                  <a:pt x="3504403" y="854191"/>
                  <a:pt x="3526671" y="847449"/>
                  <a:pt x="3542255" y="833965"/>
                </a:cubicBezTo>
                <a:cubicBezTo>
                  <a:pt x="3557560" y="821343"/>
                  <a:pt x="3566201" y="802433"/>
                  <a:pt x="3565699" y="782660"/>
                </a:cubicBezTo>
                <a:cubicBezTo>
                  <a:pt x="3566356" y="770578"/>
                  <a:pt x="3562736" y="758650"/>
                  <a:pt x="3555467" y="748951"/>
                </a:cubicBezTo>
                <a:cubicBezTo>
                  <a:pt x="3547847" y="739958"/>
                  <a:pt x="3538088" y="733006"/>
                  <a:pt x="3527078" y="728725"/>
                </a:cubicBezTo>
                <a:cubicBezTo>
                  <a:pt x="3513402" y="723151"/>
                  <a:pt x="3499312" y="718643"/>
                  <a:pt x="3484934" y="715241"/>
                </a:cubicBezTo>
                <a:lnTo>
                  <a:pt x="3453021" y="707353"/>
                </a:lnTo>
                <a:cubicBezTo>
                  <a:pt x="3435495" y="702872"/>
                  <a:pt x="3418469" y="696638"/>
                  <a:pt x="3402205" y="688746"/>
                </a:cubicBezTo>
                <a:cubicBezTo>
                  <a:pt x="3388161" y="682058"/>
                  <a:pt x="3376008" y="672004"/>
                  <a:pt x="3366836" y="659486"/>
                </a:cubicBezTo>
                <a:cubicBezTo>
                  <a:pt x="3357688" y="645779"/>
                  <a:pt x="3353134" y="629543"/>
                  <a:pt x="3353827" y="613103"/>
                </a:cubicBezTo>
                <a:cubicBezTo>
                  <a:pt x="3353438" y="595614"/>
                  <a:pt x="3358581" y="578445"/>
                  <a:pt x="3368530" y="564022"/>
                </a:cubicBezTo>
                <a:cubicBezTo>
                  <a:pt x="3378792" y="549763"/>
                  <a:pt x="3392881" y="538665"/>
                  <a:pt x="3409184" y="531998"/>
                </a:cubicBezTo>
                <a:cubicBezTo>
                  <a:pt x="3428311" y="524233"/>
                  <a:pt x="3448833" y="520447"/>
                  <a:pt x="3469486" y="520874"/>
                </a:cubicBezTo>
                <a:cubicBezTo>
                  <a:pt x="3490775" y="520534"/>
                  <a:pt x="3511904" y="524573"/>
                  <a:pt x="3531550" y="532740"/>
                </a:cubicBezTo>
                <a:cubicBezTo>
                  <a:pt x="3549188" y="540053"/>
                  <a:pt x="3564387" y="552184"/>
                  <a:pt x="3575387" y="567730"/>
                </a:cubicBezTo>
                <a:cubicBezTo>
                  <a:pt x="3586712" y="584836"/>
                  <a:pt x="3592374" y="605039"/>
                  <a:pt x="3591581" y="625508"/>
                </a:cubicBezTo>
                <a:lnTo>
                  <a:pt x="3591581" y="648767"/>
                </a:lnTo>
                <a:lnTo>
                  <a:pt x="3559736" y="648767"/>
                </a:lnTo>
                <a:lnTo>
                  <a:pt x="3559736" y="625103"/>
                </a:lnTo>
                <a:cubicBezTo>
                  <a:pt x="3560468" y="609499"/>
                  <a:pt x="3556275" y="594057"/>
                  <a:pt x="3547743" y="580944"/>
                </a:cubicBezTo>
                <a:cubicBezTo>
                  <a:pt x="3539678" y="569643"/>
                  <a:pt x="3528398" y="561003"/>
                  <a:pt x="3515356" y="556134"/>
                </a:cubicBezTo>
                <a:cubicBezTo>
                  <a:pt x="3500691" y="550693"/>
                  <a:pt x="3485135" y="548018"/>
                  <a:pt x="3469485" y="548246"/>
                </a:cubicBezTo>
                <a:cubicBezTo>
                  <a:pt x="3448223" y="547385"/>
                  <a:pt x="3427226" y="553186"/>
                  <a:pt x="3409454" y="564831"/>
                </a:cubicBezTo>
                <a:cubicBezTo>
                  <a:pt x="3393780" y="575648"/>
                  <a:pt x="3384817" y="593740"/>
                  <a:pt x="3385740" y="612698"/>
                </a:cubicBezTo>
                <a:cubicBezTo>
                  <a:pt x="3385122" y="624556"/>
                  <a:pt x="3388562" y="636272"/>
                  <a:pt x="3395496" y="645935"/>
                </a:cubicBezTo>
                <a:cubicBezTo>
                  <a:pt x="3402690" y="654728"/>
                  <a:pt x="3412018" y="661549"/>
                  <a:pt x="3422599" y="665756"/>
                </a:cubicBezTo>
                <a:cubicBezTo>
                  <a:pt x="3436116" y="671319"/>
                  <a:pt x="3450048" y="675827"/>
                  <a:pt x="3464268" y="679240"/>
                </a:cubicBezTo>
                <a:lnTo>
                  <a:pt x="3496114" y="687128"/>
                </a:lnTo>
                <a:cubicBezTo>
                  <a:pt x="3513436" y="691118"/>
                  <a:pt x="3530304" y="696856"/>
                  <a:pt x="3546456" y="704252"/>
                </a:cubicBezTo>
                <a:cubicBezTo>
                  <a:pt x="3561018" y="710798"/>
                  <a:pt x="3573711" y="720855"/>
                  <a:pt x="3583383" y="733512"/>
                </a:cubicBezTo>
                <a:cubicBezTo>
                  <a:pt x="3593257" y="747859"/>
                  <a:pt x="3598158" y="765020"/>
                  <a:pt x="3597340" y="782390"/>
                </a:cubicBezTo>
                <a:cubicBezTo>
                  <a:pt x="3597779" y="801057"/>
                  <a:pt x="3592459" y="819410"/>
                  <a:pt x="3582095" y="834976"/>
                </a:cubicBezTo>
                <a:cubicBezTo>
                  <a:pt x="3571469" y="850257"/>
                  <a:pt x="3556685" y="862207"/>
                  <a:pt x="3539477" y="869427"/>
                </a:cubicBezTo>
                <a:cubicBezTo>
                  <a:pt x="3519140" y="877926"/>
                  <a:pt x="3497230" y="882061"/>
                  <a:pt x="3475177" y="881562"/>
                </a:cubicBezTo>
                <a:close/>
                <a:moveTo>
                  <a:pt x="3154626" y="874955"/>
                </a:moveTo>
                <a:lnTo>
                  <a:pt x="3154626" y="527616"/>
                </a:lnTo>
                <a:lnTo>
                  <a:pt x="3184506" y="527616"/>
                </a:lnTo>
                <a:lnTo>
                  <a:pt x="3184506" y="874551"/>
                </a:lnTo>
                <a:close/>
                <a:moveTo>
                  <a:pt x="2954273" y="855134"/>
                </a:moveTo>
                <a:cubicBezTo>
                  <a:pt x="2979332" y="856137"/>
                  <a:pt x="3003657" y="846593"/>
                  <a:pt x="3021284" y="828841"/>
                </a:cubicBezTo>
                <a:cubicBezTo>
                  <a:pt x="3038448" y="811313"/>
                  <a:pt x="3047008" y="787177"/>
                  <a:pt x="3046963" y="756434"/>
                </a:cubicBezTo>
                <a:lnTo>
                  <a:pt x="3046963" y="752456"/>
                </a:lnTo>
                <a:cubicBezTo>
                  <a:pt x="3046963" y="721714"/>
                  <a:pt x="3038403" y="697578"/>
                  <a:pt x="3021283" y="680049"/>
                </a:cubicBezTo>
                <a:cubicBezTo>
                  <a:pt x="2983638" y="644985"/>
                  <a:pt x="2925112" y="644985"/>
                  <a:pt x="2887466" y="680049"/>
                </a:cubicBezTo>
                <a:cubicBezTo>
                  <a:pt x="2870166" y="697578"/>
                  <a:pt x="2861516" y="721714"/>
                  <a:pt x="2861516" y="752456"/>
                </a:cubicBezTo>
                <a:lnTo>
                  <a:pt x="2861516" y="756434"/>
                </a:lnTo>
                <a:cubicBezTo>
                  <a:pt x="2861516" y="787177"/>
                  <a:pt x="2870166" y="811313"/>
                  <a:pt x="2887466" y="828841"/>
                </a:cubicBezTo>
                <a:cubicBezTo>
                  <a:pt x="2905068" y="846504"/>
                  <a:pt x="2929291" y="856038"/>
                  <a:pt x="2954273" y="855134"/>
                </a:cubicBezTo>
                <a:moveTo>
                  <a:pt x="2947498" y="882102"/>
                </a:moveTo>
                <a:cubicBezTo>
                  <a:pt x="2926811" y="882332"/>
                  <a:pt x="2906430" y="877122"/>
                  <a:pt x="2888415" y="867000"/>
                </a:cubicBezTo>
                <a:cubicBezTo>
                  <a:pt x="2870577" y="856836"/>
                  <a:pt x="2855973" y="841884"/>
                  <a:pt x="2846271" y="823852"/>
                </a:cubicBezTo>
                <a:cubicBezTo>
                  <a:pt x="2835562" y="803445"/>
                  <a:pt x="2830245" y="780662"/>
                  <a:pt x="2830823" y="757647"/>
                </a:cubicBezTo>
                <a:lnTo>
                  <a:pt x="2830823" y="751647"/>
                </a:lnTo>
                <a:cubicBezTo>
                  <a:pt x="2830200" y="728531"/>
                  <a:pt x="2835616" y="705650"/>
                  <a:pt x="2846542" y="685240"/>
                </a:cubicBezTo>
                <a:cubicBezTo>
                  <a:pt x="2856390" y="667368"/>
                  <a:pt x="2870964" y="652516"/>
                  <a:pt x="2888686" y="642295"/>
                </a:cubicBezTo>
                <a:cubicBezTo>
                  <a:pt x="2906597" y="632159"/>
                  <a:pt x="2926895" y="626947"/>
                  <a:pt x="2947498" y="627193"/>
                </a:cubicBezTo>
                <a:cubicBezTo>
                  <a:pt x="2974058" y="627193"/>
                  <a:pt x="2994746" y="632407"/>
                  <a:pt x="3009562" y="642834"/>
                </a:cubicBezTo>
                <a:cubicBezTo>
                  <a:pt x="3023131" y="651878"/>
                  <a:pt x="3034310" y="664042"/>
                  <a:pt x="3042152" y="678296"/>
                </a:cubicBezTo>
                <a:lnTo>
                  <a:pt x="3048182" y="678296"/>
                </a:lnTo>
                <a:lnTo>
                  <a:pt x="3048182" y="634137"/>
                </a:lnTo>
                <a:lnTo>
                  <a:pt x="3077046" y="634137"/>
                </a:lnTo>
                <a:lnTo>
                  <a:pt x="3077046" y="834100"/>
                </a:lnTo>
                <a:cubicBezTo>
                  <a:pt x="3077046" y="844010"/>
                  <a:pt x="3081721" y="848999"/>
                  <a:pt x="3091004" y="848999"/>
                </a:cubicBezTo>
                <a:lnTo>
                  <a:pt x="3114447" y="848999"/>
                </a:lnTo>
                <a:lnTo>
                  <a:pt x="3114447" y="874551"/>
                </a:lnTo>
                <a:lnTo>
                  <a:pt x="3082534" y="874551"/>
                </a:lnTo>
                <a:cubicBezTo>
                  <a:pt x="3073161" y="875025"/>
                  <a:pt x="3064026" y="871521"/>
                  <a:pt x="3057397" y="864910"/>
                </a:cubicBezTo>
                <a:cubicBezTo>
                  <a:pt x="3050936" y="857606"/>
                  <a:pt x="3047625" y="848063"/>
                  <a:pt x="3048183" y="838347"/>
                </a:cubicBezTo>
                <a:lnTo>
                  <a:pt x="3048182" y="830392"/>
                </a:lnTo>
                <a:lnTo>
                  <a:pt x="3042152" y="830392"/>
                </a:lnTo>
                <a:cubicBezTo>
                  <a:pt x="3034310" y="844646"/>
                  <a:pt x="3023131" y="856810"/>
                  <a:pt x="3009562" y="865854"/>
                </a:cubicBezTo>
                <a:cubicBezTo>
                  <a:pt x="2994746" y="876281"/>
                  <a:pt x="2974058" y="881495"/>
                  <a:pt x="2947498" y="881495"/>
                </a:cubicBezTo>
                <a:close/>
                <a:moveTo>
                  <a:pt x="2744231" y="634137"/>
                </a:moveTo>
                <a:lnTo>
                  <a:pt x="2774179" y="634137"/>
                </a:lnTo>
                <a:lnTo>
                  <a:pt x="2774179" y="874551"/>
                </a:lnTo>
                <a:lnTo>
                  <a:pt x="2744231" y="874551"/>
                </a:lnTo>
                <a:close/>
                <a:moveTo>
                  <a:pt x="2759205" y="592473"/>
                </a:moveTo>
                <a:cubicBezTo>
                  <a:pt x="2745137" y="592698"/>
                  <a:pt x="2733549" y="581534"/>
                  <a:pt x="2733322" y="567536"/>
                </a:cubicBezTo>
                <a:cubicBezTo>
                  <a:pt x="2733317" y="567241"/>
                  <a:pt x="2733317" y="566946"/>
                  <a:pt x="2733323" y="566651"/>
                </a:cubicBezTo>
                <a:cubicBezTo>
                  <a:pt x="2733054" y="559700"/>
                  <a:pt x="2735763" y="552961"/>
                  <a:pt x="2740776" y="548111"/>
                </a:cubicBezTo>
                <a:cubicBezTo>
                  <a:pt x="2750677" y="537904"/>
                  <a:pt x="2767020" y="537615"/>
                  <a:pt x="2777278" y="547467"/>
                </a:cubicBezTo>
                <a:cubicBezTo>
                  <a:pt x="2782495" y="552477"/>
                  <a:pt x="2785354" y="559440"/>
                  <a:pt x="2785156" y="566651"/>
                </a:cubicBezTo>
                <a:cubicBezTo>
                  <a:pt x="2785311" y="573504"/>
                  <a:pt x="2782700" y="580134"/>
                  <a:pt x="2777906" y="585057"/>
                </a:cubicBezTo>
                <a:cubicBezTo>
                  <a:pt x="2772997" y="590034"/>
                  <a:pt x="2766209" y="592726"/>
                  <a:pt x="2759205" y="592473"/>
                </a:cubicBezTo>
                <a:moveTo>
                  <a:pt x="2573284" y="882372"/>
                </a:moveTo>
                <a:cubicBezTo>
                  <a:pt x="2551330" y="882767"/>
                  <a:pt x="2529638" y="877569"/>
                  <a:pt x="2510272" y="867270"/>
                </a:cubicBezTo>
                <a:cubicBezTo>
                  <a:pt x="2491872" y="857223"/>
                  <a:pt x="2476735" y="842161"/>
                  <a:pt x="2466637" y="823852"/>
                </a:cubicBezTo>
                <a:cubicBezTo>
                  <a:pt x="2455626" y="803443"/>
                  <a:pt x="2450139" y="780535"/>
                  <a:pt x="2450715" y="757378"/>
                </a:cubicBezTo>
                <a:lnTo>
                  <a:pt x="2450715" y="752456"/>
                </a:lnTo>
                <a:cubicBezTo>
                  <a:pt x="2450076" y="729207"/>
                  <a:pt x="2455565" y="706196"/>
                  <a:pt x="2466637" y="685712"/>
                </a:cubicBezTo>
                <a:cubicBezTo>
                  <a:pt x="2476785" y="667510"/>
                  <a:pt x="2491916" y="652548"/>
                  <a:pt x="2510272" y="642564"/>
                </a:cubicBezTo>
                <a:cubicBezTo>
                  <a:pt x="2529638" y="632266"/>
                  <a:pt x="2551330" y="627067"/>
                  <a:pt x="2573284" y="627463"/>
                </a:cubicBezTo>
                <a:cubicBezTo>
                  <a:pt x="2593776" y="626834"/>
                  <a:pt x="2614096" y="631356"/>
                  <a:pt x="2632367" y="640609"/>
                </a:cubicBezTo>
                <a:cubicBezTo>
                  <a:pt x="2647683" y="648649"/>
                  <a:pt x="2660710" y="660406"/>
                  <a:pt x="2670242" y="674790"/>
                </a:cubicBezTo>
                <a:cubicBezTo>
                  <a:pt x="2679114" y="688201"/>
                  <a:pt x="2684983" y="703353"/>
                  <a:pt x="2687452" y="719219"/>
                </a:cubicBezTo>
                <a:lnTo>
                  <a:pt x="2658047" y="725152"/>
                </a:lnTo>
                <a:cubicBezTo>
                  <a:pt x="2656468" y="712584"/>
                  <a:pt x="2652218" y="700496"/>
                  <a:pt x="2645580" y="689690"/>
                </a:cubicBezTo>
                <a:cubicBezTo>
                  <a:pt x="2638744" y="678786"/>
                  <a:pt x="2629107" y="669896"/>
                  <a:pt x="2617664" y="663936"/>
                </a:cubicBezTo>
                <a:cubicBezTo>
                  <a:pt x="2588437" y="650179"/>
                  <a:pt x="2554375" y="651080"/>
                  <a:pt x="2525923" y="666363"/>
                </a:cubicBezTo>
                <a:cubicBezTo>
                  <a:pt x="2511935" y="674543"/>
                  <a:pt x="2500473" y="686391"/>
                  <a:pt x="2492791" y="700612"/>
                </a:cubicBezTo>
                <a:cubicBezTo>
                  <a:pt x="2484319" y="716734"/>
                  <a:pt x="2480121" y="734741"/>
                  <a:pt x="2480595" y="752928"/>
                </a:cubicBezTo>
                <a:lnTo>
                  <a:pt x="2480595" y="756906"/>
                </a:lnTo>
                <a:cubicBezTo>
                  <a:pt x="2480121" y="775093"/>
                  <a:pt x="2484319" y="793100"/>
                  <a:pt x="2492791" y="809223"/>
                </a:cubicBezTo>
                <a:cubicBezTo>
                  <a:pt x="2500473" y="823443"/>
                  <a:pt x="2511934" y="835291"/>
                  <a:pt x="2525923" y="843471"/>
                </a:cubicBezTo>
                <a:cubicBezTo>
                  <a:pt x="2540347" y="851689"/>
                  <a:pt x="2556733" y="855882"/>
                  <a:pt x="2573352" y="855606"/>
                </a:cubicBezTo>
                <a:cubicBezTo>
                  <a:pt x="2600003" y="855606"/>
                  <a:pt x="2620329" y="848752"/>
                  <a:pt x="2634332" y="835044"/>
                </a:cubicBezTo>
                <a:cubicBezTo>
                  <a:pt x="2648187" y="821469"/>
                  <a:pt x="2657265" y="803805"/>
                  <a:pt x="2660215" y="784682"/>
                </a:cubicBezTo>
                <a:lnTo>
                  <a:pt x="2689621" y="790615"/>
                </a:lnTo>
                <a:cubicBezTo>
                  <a:pt x="2686485" y="806535"/>
                  <a:pt x="2680122" y="821652"/>
                  <a:pt x="2670920" y="835044"/>
                </a:cubicBezTo>
                <a:cubicBezTo>
                  <a:pt x="2661136" y="849385"/>
                  <a:pt x="2647969" y="861121"/>
                  <a:pt x="2632570" y="869225"/>
                </a:cubicBezTo>
                <a:cubicBezTo>
                  <a:pt x="2614300" y="878479"/>
                  <a:pt x="2593979" y="883000"/>
                  <a:pt x="2573488" y="882372"/>
                </a:cubicBezTo>
                <a:close/>
                <a:moveTo>
                  <a:pt x="2176508" y="875630"/>
                </a:moveTo>
                <a:lnTo>
                  <a:pt x="2176508" y="633733"/>
                </a:lnTo>
                <a:lnTo>
                  <a:pt x="2205440" y="633733"/>
                </a:lnTo>
                <a:lnTo>
                  <a:pt x="2205440" y="678364"/>
                </a:lnTo>
                <a:lnTo>
                  <a:pt x="2211403" y="678364"/>
                </a:lnTo>
                <a:cubicBezTo>
                  <a:pt x="2218137" y="664602"/>
                  <a:pt x="2228251" y="652753"/>
                  <a:pt x="2240808" y="643913"/>
                </a:cubicBezTo>
                <a:cubicBezTo>
                  <a:pt x="2254359" y="633800"/>
                  <a:pt x="2274212" y="628744"/>
                  <a:pt x="2300162" y="628744"/>
                </a:cubicBezTo>
                <a:cubicBezTo>
                  <a:pt x="2316906" y="628543"/>
                  <a:pt x="2333460" y="632285"/>
                  <a:pt x="2348472" y="639665"/>
                </a:cubicBezTo>
                <a:cubicBezTo>
                  <a:pt x="2363173" y="647008"/>
                  <a:pt x="2375396" y="658467"/>
                  <a:pt x="2383637" y="672633"/>
                </a:cubicBezTo>
                <a:cubicBezTo>
                  <a:pt x="2392990" y="689555"/>
                  <a:pt x="2397556" y="708684"/>
                  <a:pt x="2396849" y="727983"/>
                </a:cubicBezTo>
                <a:lnTo>
                  <a:pt x="2396849" y="874551"/>
                </a:lnTo>
                <a:lnTo>
                  <a:pt x="2366427" y="874551"/>
                </a:lnTo>
                <a:lnTo>
                  <a:pt x="2366427" y="729939"/>
                </a:lnTo>
                <a:cubicBezTo>
                  <a:pt x="2366427" y="703511"/>
                  <a:pt x="2359764" y="684499"/>
                  <a:pt x="2346439" y="672903"/>
                </a:cubicBezTo>
                <a:cubicBezTo>
                  <a:pt x="2331446" y="660735"/>
                  <a:pt x="2312436" y="654558"/>
                  <a:pt x="2293116" y="655576"/>
                </a:cubicBezTo>
                <a:cubicBezTo>
                  <a:pt x="2269854" y="654904"/>
                  <a:pt x="2247338" y="663778"/>
                  <a:pt x="2230848" y="680116"/>
                </a:cubicBezTo>
                <a:cubicBezTo>
                  <a:pt x="2214181" y="696432"/>
                  <a:pt x="2205869" y="721152"/>
                  <a:pt x="2205914" y="754277"/>
                </a:cubicBezTo>
                <a:lnTo>
                  <a:pt x="2205914" y="874551"/>
                </a:lnTo>
                <a:close/>
                <a:moveTo>
                  <a:pt x="1976156" y="855809"/>
                </a:moveTo>
                <a:cubicBezTo>
                  <a:pt x="2001232" y="856797"/>
                  <a:pt x="2025572" y="847256"/>
                  <a:pt x="2043233" y="829516"/>
                </a:cubicBezTo>
                <a:cubicBezTo>
                  <a:pt x="2060308" y="811987"/>
                  <a:pt x="2068868" y="787851"/>
                  <a:pt x="2068913" y="757108"/>
                </a:cubicBezTo>
                <a:lnTo>
                  <a:pt x="2068913" y="753131"/>
                </a:lnTo>
                <a:cubicBezTo>
                  <a:pt x="2068913" y="722388"/>
                  <a:pt x="2060353" y="698252"/>
                  <a:pt x="2043233" y="680723"/>
                </a:cubicBezTo>
                <a:cubicBezTo>
                  <a:pt x="2005588" y="645659"/>
                  <a:pt x="1947062" y="645659"/>
                  <a:pt x="1909416" y="680723"/>
                </a:cubicBezTo>
                <a:cubicBezTo>
                  <a:pt x="1892116" y="698252"/>
                  <a:pt x="1883466" y="722388"/>
                  <a:pt x="1883466" y="753131"/>
                </a:cubicBezTo>
                <a:lnTo>
                  <a:pt x="1883466" y="757108"/>
                </a:lnTo>
                <a:cubicBezTo>
                  <a:pt x="1883466" y="787851"/>
                  <a:pt x="1892116" y="811987"/>
                  <a:pt x="1909416" y="829516"/>
                </a:cubicBezTo>
                <a:cubicBezTo>
                  <a:pt x="1926983" y="847189"/>
                  <a:pt x="1951191" y="856726"/>
                  <a:pt x="1976156" y="855809"/>
                </a:cubicBezTo>
                <a:moveTo>
                  <a:pt x="1969380" y="882776"/>
                </a:moveTo>
                <a:cubicBezTo>
                  <a:pt x="1948714" y="883007"/>
                  <a:pt x="1928355" y="877797"/>
                  <a:pt x="1910365" y="867674"/>
                </a:cubicBezTo>
                <a:cubicBezTo>
                  <a:pt x="1892514" y="857528"/>
                  <a:pt x="1877905" y="842571"/>
                  <a:pt x="1868221" y="824527"/>
                </a:cubicBezTo>
                <a:cubicBezTo>
                  <a:pt x="1857512" y="804119"/>
                  <a:pt x="1852195" y="781337"/>
                  <a:pt x="1852773" y="758322"/>
                </a:cubicBezTo>
                <a:lnTo>
                  <a:pt x="1852773" y="752321"/>
                </a:lnTo>
                <a:cubicBezTo>
                  <a:pt x="1852115" y="729202"/>
                  <a:pt x="1857533" y="706312"/>
                  <a:pt x="1868492" y="685914"/>
                </a:cubicBezTo>
                <a:cubicBezTo>
                  <a:pt x="1878293" y="668030"/>
                  <a:pt x="1892849" y="653173"/>
                  <a:pt x="1910568" y="642969"/>
                </a:cubicBezTo>
                <a:cubicBezTo>
                  <a:pt x="1928479" y="632833"/>
                  <a:pt x="1948777" y="627621"/>
                  <a:pt x="1969380" y="627867"/>
                </a:cubicBezTo>
                <a:cubicBezTo>
                  <a:pt x="1996031" y="627867"/>
                  <a:pt x="2016718" y="633081"/>
                  <a:pt x="2031444" y="643508"/>
                </a:cubicBezTo>
                <a:cubicBezTo>
                  <a:pt x="2045024" y="652560"/>
                  <a:pt x="2056223" y="664721"/>
                  <a:pt x="2064102" y="678970"/>
                </a:cubicBezTo>
                <a:lnTo>
                  <a:pt x="2070065" y="678970"/>
                </a:lnTo>
                <a:lnTo>
                  <a:pt x="2070065" y="634811"/>
                </a:lnTo>
                <a:lnTo>
                  <a:pt x="2098996" y="634811"/>
                </a:lnTo>
                <a:lnTo>
                  <a:pt x="2098996" y="834100"/>
                </a:lnTo>
                <a:cubicBezTo>
                  <a:pt x="2098996" y="844010"/>
                  <a:pt x="2103671" y="848999"/>
                  <a:pt x="2112954" y="848999"/>
                </a:cubicBezTo>
                <a:lnTo>
                  <a:pt x="2136058" y="848999"/>
                </a:lnTo>
                <a:lnTo>
                  <a:pt x="2136058" y="874551"/>
                </a:lnTo>
                <a:lnTo>
                  <a:pt x="2104146" y="874551"/>
                </a:lnTo>
                <a:cubicBezTo>
                  <a:pt x="2094752" y="875027"/>
                  <a:pt x="2085595" y="871525"/>
                  <a:pt x="2078941" y="864910"/>
                </a:cubicBezTo>
                <a:cubicBezTo>
                  <a:pt x="2072505" y="857591"/>
                  <a:pt x="2069198" y="848059"/>
                  <a:pt x="2069726" y="838347"/>
                </a:cubicBezTo>
                <a:lnTo>
                  <a:pt x="2069726" y="830392"/>
                </a:lnTo>
                <a:lnTo>
                  <a:pt x="2063763" y="830392"/>
                </a:lnTo>
                <a:cubicBezTo>
                  <a:pt x="2055885" y="844642"/>
                  <a:pt x="2044685" y="856803"/>
                  <a:pt x="2031105" y="865854"/>
                </a:cubicBezTo>
                <a:cubicBezTo>
                  <a:pt x="2016334" y="876281"/>
                  <a:pt x="1995647" y="881495"/>
                  <a:pt x="1969041" y="881495"/>
                </a:cubicBezTo>
                <a:close/>
                <a:moveTo>
                  <a:pt x="1578634" y="876034"/>
                </a:moveTo>
                <a:lnTo>
                  <a:pt x="1578634" y="633733"/>
                </a:lnTo>
                <a:lnTo>
                  <a:pt x="1607566" y="633733"/>
                </a:lnTo>
                <a:lnTo>
                  <a:pt x="1607566" y="678364"/>
                </a:lnTo>
                <a:lnTo>
                  <a:pt x="1613528" y="678364"/>
                </a:lnTo>
                <a:cubicBezTo>
                  <a:pt x="1620241" y="664588"/>
                  <a:pt x="1630359" y="652734"/>
                  <a:pt x="1642934" y="643913"/>
                </a:cubicBezTo>
                <a:cubicBezTo>
                  <a:pt x="1656485" y="633800"/>
                  <a:pt x="1676247" y="628744"/>
                  <a:pt x="1702220" y="628744"/>
                </a:cubicBezTo>
                <a:cubicBezTo>
                  <a:pt x="1718985" y="628550"/>
                  <a:pt x="1735559" y="632292"/>
                  <a:pt x="1750598" y="639665"/>
                </a:cubicBezTo>
                <a:cubicBezTo>
                  <a:pt x="1765299" y="647008"/>
                  <a:pt x="1777522" y="658467"/>
                  <a:pt x="1785763" y="672633"/>
                </a:cubicBezTo>
                <a:cubicBezTo>
                  <a:pt x="1795061" y="689574"/>
                  <a:pt x="1799601" y="708693"/>
                  <a:pt x="1798907" y="727983"/>
                </a:cubicBezTo>
                <a:lnTo>
                  <a:pt x="1798907" y="874551"/>
                </a:lnTo>
                <a:lnTo>
                  <a:pt x="1769027" y="874551"/>
                </a:lnTo>
                <a:lnTo>
                  <a:pt x="1769027" y="729939"/>
                </a:lnTo>
                <a:cubicBezTo>
                  <a:pt x="1769027" y="703511"/>
                  <a:pt x="1762387" y="684499"/>
                  <a:pt x="1749107" y="672903"/>
                </a:cubicBezTo>
                <a:cubicBezTo>
                  <a:pt x="1734108" y="660746"/>
                  <a:pt x="1715103" y="654571"/>
                  <a:pt x="1695784" y="655576"/>
                </a:cubicBezTo>
                <a:cubicBezTo>
                  <a:pt x="1672503" y="654910"/>
                  <a:pt x="1649968" y="663781"/>
                  <a:pt x="1633449" y="680116"/>
                </a:cubicBezTo>
                <a:cubicBezTo>
                  <a:pt x="1616826" y="696432"/>
                  <a:pt x="1608515" y="721152"/>
                  <a:pt x="1608515" y="754277"/>
                </a:cubicBezTo>
                <a:lnTo>
                  <a:pt x="1608515" y="874551"/>
                </a:lnTo>
                <a:close/>
                <a:moveTo>
                  <a:pt x="1479915" y="635014"/>
                </a:moveTo>
                <a:lnTo>
                  <a:pt x="1509863" y="635014"/>
                </a:lnTo>
                <a:lnTo>
                  <a:pt x="1509863" y="874551"/>
                </a:lnTo>
                <a:lnTo>
                  <a:pt x="1479915" y="874551"/>
                </a:lnTo>
                <a:close/>
                <a:moveTo>
                  <a:pt x="1494889" y="593349"/>
                </a:moveTo>
                <a:cubicBezTo>
                  <a:pt x="1480820" y="593575"/>
                  <a:pt x="1469232" y="582410"/>
                  <a:pt x="1469005" y="568412"/>
                </a:cubicBezTo>
                <a:cubicBezTo>
                  <a:pt x="1469000" y="568117"/>
                  <a:pt x="1469000" y="567822"/>
                  <a:pt x="1469006" y="567528"/>
                </a:cubicBezTo>
                <a:cubicBezTo>
                  <a:pt x="1468737" y="560576"/>
                  <a:pt x="1471446" y="553837"/>
                  <a:pt x="1476459" y="548988"/>
                </a:cubicBezTo>
                <a:cubicBezTo>
                  <a:pt x="1486360" y="538780"/>
                  <a:pt x="1502703" y="538492"/>
                  <a:pt x="1512961" y="548344"/>
                </a:cubicBezTo>
                <a:cubicBezTo>
                  <a:pt x="1518178" y="553354"/>
                  <a:pt x="1521037" y="560316"/>
                  <a:pt x="1520839" y="567528"/>
                </a:cubicBezTo>
                <a:cubicBezTo>
                  <a:pt x="1520426" y="574060"/>
                  <a:pt x="1517517" y="580187"/>
                  <a:pt x="1512708" y="584652"/>
                </a:cubicBezTo>
                <a:cubicBezTo>
                  <a:pt x="1507799" y="589629"/>
                  <a:pt x="1501012" y="592321"/>
                  <a:pt x="1494008" y="592068"/>
                </a:cubicBezTo>
                <a:moveTo>
                  <a:pt x="1222376" y="874551"/>
                </a:moveTo>
                <a:lnTo>
                  <a:pt x="1222376" y="527616"/>
                </a:lnTo>
                <a:lnTo>
                  <a:pt x="1429708" y="527616"/>
                </a:lnTo>
                <a:lnTo>
                  <a:pt x="1429708" y="556336"/>
                </a:lnTo>
                <a:lnTo>
                  <a:pt x="1254289" y="556336"/>
                </a:lnTo>
                <a:lnTo>
                  <a:pt x="1254289" y="686319"/>
                </a:lnTo>
                <a:lnTo>
                  <a:pt x="1415276" y="686319"/>
                </a:lnTo>
                <a:lnTo>
                  <a:pt x="1415276" y="715039"/>
                </a:lnTo>
                <a:lnTo>
                  <a:pt x="1254289" y="715039"/>
                </a:lnTo>
                <a:lnTo>
                  <a:pt x="1254289" y="874551"/>
                </a:lnTo>
                <a:close/>
                <a:moveTo>
                  <a:pt x="1276580" y="286663"/>
                </a:moveTo>
                <a:lnTo>
                  <a:pt x="1432418" y="286663"/>
                </a:lnTo>
                <a:lnTo>
                  <a:pt x="1432418" y="437006"/>
                </a:lnTo>
                <a:lnTo>
                  <a:pt x="1486622" y="437006"/>
                </a:lnTo>
                <a:lnTo>
                  <a:pt x="1486622" y="88723"/>
                </a:lnTo>
                <a:lnTo>
                  <a:pt x="1432418" y="88723"/>
                </a:lnTo>
                <a:lnTo>
                  <a:pt x="1432418" y="238054"/>
                </a:lnTo>
                <a:lnTo>
                  <a:pt x="1276580" y="238054"/>
                </a:lnTo>
                <a:lnTo>
                  <a:pt x="1276580" y="88723"/>
                </a:lnTo>
                <a:lnTo>
                  <a:pt x="1222376" y="88723"/>
                </a:lnTo>
                <a:lnTo>
                  <a:pt x="1222376" y="437208"/>
                </a:lnTo>
                <a:lnTo>
                  <a:pt x="1276580" y="437208"/>
                </a:lnTo>
                <a:close/>
                <a:moveTo>
                  <a:pt x="2211606" y="334934"/>
                </a:moveTo>
                <a:lnTo>
                  <a:pt x="2219669" y="334934"/>
                </a:lnTo>
                <a:lnTo>
                  <a:pt x="2321302" y="437006"/>
                </a:lnTo>
                <a:lnTo>
                  <a:pt x="2389057" y="437006"/>
                </a:lnTo>
                <a:lnTo>
                  <a:pt x="2260119" y="310799"/>
                </a:lnTo>
                <a:lnTo>
                  <a:pt x="2384518" y="191805"/>
                </a:lnTo>
                <a:lnTo>
                  <a:pt x="2316085" y="191805"/>
                </a:lnTo>
                <a:lnTo>
                  <a:pt x="2219194" y="287337"/>
                </a:lnTo>
                <a:lnTo>
                  <a:pt x="2211131" y="287337"/>
                </a:lnTo>
                <a:lnTo>
                  <a:pt x="2211131" y="88723"/>
                </a:lnTo>
                <a:lnTo>
                  <a:pt x="2159705" y="88723"/>
                </a:lnTo>
                <a:lnTo>
                  <a:pt x="2159705" y="437208"/>
                </a:lnTo>
                <a:lnTo>
                  <a:pt x="2211131" y="437208"/>
                </a:lnTo>
                <a:close/>
                <a:moveTo>
                  <a:pt x="3196025" y="316529"/>
                </a:moveTo>
                <a:cubicBezTo>
                  <a:pt x="3196025" y="343092"/>
                  <a:pt x="3190875" y="363722"/>
                  <a:pt x="3176579" y="377745"/>
                </a:cubicBezTo>
                <a:cubicBezTo>
                  <a:pt x="3145432" y="406357"/>
                  <a:pt x="3097420" y="406357"/>
                  <a:pt x="3066273" y="377745"/>
                </a:cubicBezTo>
                <a:cubicBezTo>
                  <a:pt x="3051412" y="363677"/>
                  <a:pt x="3043982" y="343339"/>
                  <a:pt x="3043982" y="316731"/>
                </a:cubicBezTo>
                <a:lnTo>
                  <a:pt x="3043982" y="312214"/>
                </a:lnTo>
                <a:cubicBezTo>
                  <a:pt x="3043982" y="286056"/>
                  <a:pt x="3051231" y="265831"/>
                  <a:pt x="3065731" y="251538"/>
                </a:cubicBezTo>
                <a:cubicBezTo>
                  <a:pt x="3080264" y="237249"/>
                  <a:pt x="3100056" y="229522"/>
                  <a:pt x="3120477" y="230166"/>
                </a:cubicBezTo>
                <a:cubicBezTo>
                  <a:pt x="3141063" y="229500"/>
                  <a:pt x="3161031" y="237219"/>
                  <a:pt x="3175766" y="251538"/>
                </a:cubicBezTo>
                <a:cubicBezTo>
                  <a:pt x="3190266" y="265898"/>
                  <a:pt x="3195483" y="286124"/>
                  <a:pt x="3195483" y="312214"/>
                </a:cubicBezTo>
                <a:lnTo>
                  <a:pt x="3195483" y="316731"/>
                </a:lnTo>
                <a:close/>
                <a:moveTo>
                  <a:pt x="3263780" y="400735"/>
                </a:moveTo>
                <a:cubicBezTo>
                  <a:pt x="3256988" y="401598"/>
                  <a:pt x="3250777" y="396819"/>
                  <a:pt x="3249909" y="390061"/>
                </a:cubicBezTo>
                <a:cubicBezTo>
                  <a:pt x="3249818" y="389353"/>
                  <a:pt x="3249789" y="388638"/>
                  <a:pt x="3249823" y="387925"/>
                </a:cubicBezTo>
                <a:lnTo>
                  <a:pt x="3249823" y="191805"/>
                </a:lnTo>
                <a:lnTo>
                  <a:pt x="3199141" y="191805"/>
                </a:lnTo>
                <a:lnTo>
                  <a:pt x="3199141" y="235290"/>
                </a:lnTo>
                <a:lnTo>
                  <a:pt x="3185048" y="235290"/>
                </a:lnTo>
                <a:cubicBezTo>
                  <a:pt x="3185048" y="235290"/>
                  <a:pt x="3172785" y="184794"/>
                  <a:pt x="3106046" y="184794"/>
                </a:cubicBezTo>
                <a:cubicBezTo>
                  <a:pt x="3064989" y="184494"/>
                  <a:pt x="3027141" y="206840"/>
                  <a:pt x="3007732" y="242841"/>
                </a:cubicBezTo>
                <a:cubicBezTo>
                  <a:pt x="2996724" y="263754"/>
                  <a:pt x="2991310" y="287134"/>
                  <a:pt x="2992013" y="310731"/>
                </a:cubicBezTo>
                <a:lnTo>
                  <a:pt x="2992013" y="318215"/>
                </a:lnTo>
                <a:cubicBezTo>
                  <a:pt x="2991367" y="341797"/>
                  <a:pt x="2996678" y="365163"/>
                  <a:pt x="3007461" y="386172"/>
                </a:cubicBezTo>
                <a:cubicBezTo>
                  <a:pt x="3016993" y="404219"/>
                  <a:pt x="3031402" y="419256"/>
                  <a:pt x="3049063" y="429590"/>
                </a:cubicBezTo>
                <a:cubicBezTo>
                  <a:pt x="3066382" y="439524"/>
                  <a:pt x="3086056" y="444669"/>
                  <a:pt x="3106046" y="444489"/>
                </a:cubicBezTo>
                <a:cubicBezTo>
                  <a:pt x="3175766" y="444489"/>
                  <a:pt x="3188165" y="389004"/>
                  <a:pt x="3188165" y="389004"/>
                </a:cubicBezTo>
                <a:lnTo>
                  <a:pt x="3201716" y="389004"/>
                </a:lnTo>
                <a:lnTo>
                  <a:pt x="3201716" y="400735"/>
                </a:lnTo>
                <a:cubicBezTo>
                  <a:pt x="3201193" y="410896"/>
                  <a:pt x="3205211" y="420767"/>
                  <a:pt x="3212693" y="427702"/>
                </a:cubicBezTo>
                <a:cubicBezTo>
                  <a:pt x="3220541" y="434537"/>
                  <a:pt x="3230729" y="438109"/>
                  <a:pt x="3241150" y="437680"/>
                </a:cubicBezTo>
                <a:lnTo>
                  <a:pt x="3295693" y="437680"/>
                </a:lnTo>
                <a:lnTo>
                  <a:pt x="3295693" y="400937"/>
                </a:lnTo>
                <a:close/>
                <a:moveTo>
                  <a:pt x="2446921" y="316731"/>
                </a:moveTo>
                <a:lnTo>
                  <a:pt x="2446921" y="312214"/>
                </a:lnTo>
                <a:cubicBezTo>
                  <a:pt x="2446921" y="286640"/>
                  <a:pt x="2453990" y="266662"/>
                  <a:pt x="2468128" y="252279"/>
                </a:cubicBezTo>
                <a:cubicBezTo>
                  <a:pt x="2499207" y="223429"/>
                  <a:pt x="2547423" y="223429"/>
                  <a:pt x="2578502" y="252279"/>
                </a:cubicBezTo>
                <a:cubicBezTo>
                  <a:pt x="2592459" y="266640"/>
                  <a:pt x="2599506" y="286663"/>
                  <a:pt x="2599506" y="312214"/>
                </a:cubicBezTo>
                <a:lnTo>
                  <a:pt x="2599506" y="316731"/>
                </a:lnTo>
                <a:cubicBezTo>
                  <a:pt x="2599506" y="342261"/>
                  <a:pt x="2592414" y="362239"/>
                  <a:pt x="2578231" y="376666"/>
                </a:cubicBezTo>
                <a:cubicBezTo>
                  <a:pt x="2547295" y="405614"/>
                  <a:pt x="2499064" y="405614"/>
                  <a:pt x="2468128" y="376666"/>
                </a:cubicBezTo>
                <a:cubicBezTo>
                  <a:pt x="2453990" y="362284"/>
                  <a:pt x="2446921" y="342306"/>
                  <a:pt x="2446921" y="316731"/>
                </a:cubicBezTo>
                <a:moveTo>
                  <a:pt x="2589207" y="428983"/>
                </a:moveTo>
                <a:cubicBezTo>
                  <a:pt x="2608258" y="419097"/>
                  <a:pt x="2624059" y="403982"/>
                  <a:pt x="2634739" y="385431"/>
                </a:cubicBezTo>
                <a:cubicBezTo>
                  <a:pt x="2646167" y="364820"/>
                  <a:pt x="2651851" y="341544"/>
                  <a:pt x="2651203" y="318012"/>
                </a:cubicBezTo>
                <a:lnTo>
                  <a:pt x="2651203" y="310596"/>
                </a:lnTo>
                <a:cubicBezTo>
                  <a:pt x="2651841" y="287195"/>
                  <a:pt x="2646155" y="264052"/>
                  <a:pt x="2634739" y="243583"/>
                </a:cubicBezTo>
                <a:cubicBezTo>
                  <a:pt x="2623857" y="225204"/>
                  <a:pt x="2608012" y="210231"/>
                  <a:pt x="2589004" y="200367"/>
                </a:cubicBezTo>
                <a:cubicBezTo>
                  <a:pt x="2568621" y="189823"/>
                  <a:pt x="2545912" y="184516"/>
                  <a:pt x="2522942" y="184929"/>
                </a:cubicBezTo>
                <a:cubicBezTo>
                  <a:pt x="2500056" y="184483"/>
                  <a:pt x="2477426" y="189793"/>
                  <a:pt x="2457152" y="200367"/>
                </a:cubicBezTo>
                <a:cubicBezTo>
                  <a:pt x="2438268" y="210410"/>
                  <a:pt x="2422571" y="225492"/>
                  <a:pt x="2411823" y="243920"/>
                </a:cubicBezTo>
                <a:cubicBezTo>
                  <a:pt x="2400407" y="264389"/>
                  <a:pt x="2394721" y="287532"/>
                  <a:pt x="2395359" y="310933"/>
                </a:cubicBezTo>
                <a:lnTo>
                  <a:pt x="2395359" y="318350"/>
                </a:lnTo>
                <a:cubicBezTo>
                  <a:pt x="2394710" y="341881"/>
                  <a:pt x="2400395" y="365157"/>
                  <a:pt x="2411823" y="385768"/>
                </a:cubicBezTo>
                <a:cubicBezTo>
                  <a:pt x="2422463" y="404279"/>
                  <a:pt x="2438187" y="419387"/>
                  <a:pt x="2457151" y="429320"/>
                </a:cubicBezTo>
                <a:cubicBezTo>
                  <a:pt x="2477484" y="439712"/>
                  <a:pt x="2500089" y="444923"/>
                  <a:pt x="2522942" y="444489"/>
                </a:cubicBezTo>
                <a:cubicBezTo>
                  <a:pt x="2545878" y="444890"/>
                  <a:pt x="2568563" y="439681"/>
                  <a:pt x="2589004" y="429320"/>
                </a:cubicBezTo>
                <a:moveTo>
                  <a:pt x="2765168" y="378284"/>
                </a:moveTo>
                <a:cubicBezTo>
                  <a:pt x="2750668" y="364082"/>
                  <a:pt x="2743418" y="343676"/>
                  <a:pt x="2743418" y="317069"/>
                </a:cubicBezTo>
                <a:lnTo>
                  <a:pt x="2743418" y="312552"/>
                </a:lnTo>
                <a:cubicBezTo>
                  <a:pt x="2743418" y="286393"/>
                  <a:pt x="2750668" y="266168"/>
                  <a:pt x="2765168" y="251875"/>
                </a:cubicBezTo>
                <a:cubicBezTo>
                  <a:pt x="2796285" y="223387"/>
                  <a:pt x="2844153" y="223387"/>
                  <a:pt x="2875270" y="251875"/>
                </a:cubicBezTo>
                <a:cubicBezTo>
                  <a:pt x="2889702" y="266235"/>
                  <a:pt x="2894987" y="286461"/>
                  <a:pt x="2894987" y="312552"/>
                </a:cubicBezTo>
                <a:lnTo>
                  <a:pt x="2894987" y="317069"/>
                </a:lnTo>
                <a:cubicBezTo>
                  <a:pt x="2894987" y="343631"/>
                  <a:pt x="2889838" y="364261"/>
                  <a:pt x="2875474" y="378284"/>
                </a:cubicBezTo>
                <a:cubicBezTo>
                  <a:pt x="2844327" y="406896"/>
                  <a:pt x="2796315" y="406896"/>
                  <a:pt x="2765168" y="378284"/>
                </a:cubicBezTo>
                <a:close/>
                <a:moveTo>
                  <a:pt x="2887534" y="389004"/>
                </a:moveTo>
                <a:lnTo>
                  <a:pt x="2901085" y="389004"/>
                </a:lnTo>
                <a:lnTo>
                  <a:pt x="2901085" y="437545"/>
                </a:lnTo>
                <a:lnTo>
                  <a:pt x="2949124" y="437545"/>
                </a:lnTo>
                <a:lnTo>
                  <a:pt x="2949124" y="88723"/>
                </a:lnTo>
                <a:lnTo>
                  <a:pt x="2898578" y="88723"/>
                </a:lnTo>
                <a:lnTo>
                  <a:pt x="2898578" y="235290"/>
                </a:lnTo>
                <a:lnTo>
                  <a:pt x="2884621" y="235290"/>
                </a:lnTo>
                <a:cubicBezTo>
                  <a:pt x="2884621" y="235290"/>
                  <a:pt x="2872357" y="184794"/>
                  <a:pt x="2805618" y="184794"/>
                </a:cubicBezTo>
                <a:cubicBezTo>
                  <a:pt x="2764549" y="184448"/>
                  <a:pt x="2726680" y="206808"/>
                  <a:pt x="2707305" y="242841"/>
                </a:cubicBezTo>
                <a:cubicBezTo>
                  <a:pt x="2696288" y="263748"/>
                  <a:pt x="2690896" y="287136"/>
                  <a:pt x="2691653" y="310731"/>
                </a:cubicBezTo>
                <a:lnTo>
                  <a:pt x="2691653" y="318215"/>
                </a:lnTo>
                <a:cubicBezTo>
                  <a:pt x="2690993" y="341806"/>
                  <a:pt x="2696330" y="365181"/>
                  <a:pt x="2707169" y="386172"/>
                </a:cubicBezTo>
                <a:cubicBezTo>
                  <a:pt x="2716619" y="404211"/>
                  <a:pt x="2730961" y="419252"/>
                  <a:pt x="2748568" y="429590"/>
                </a:cubicBezTo>
                <a:cubicBezTo>
                  <a:pt x="2765910" y="439527"/>
                  <a:pt x="2785606" y="444671"/>
                  <a:pt x="2805618" y="444489"/>
                </a:cubicBezTo>
                <a:cubicBezTo>
                  <a:pt x="2875270" y="444152"/>
                  <a:pt x="2887670" y="388667"/>
                  <a:pt x="2887670" y="388667"/>
                </a:cubicBezTo>
                <a:close/>
                <a:moveTo>
                  <a:pt x="707367" y="876034"/>
                </a:moveTo>
                <a:lnTo>
                  <a:pt x="791926" y="876034"/>
                </a:lnTo>
                <a:lnTo>
                  <a:pt x="791926" y="175962"/>
                </a:lnTo>
                <a:lnTo>
                  <a:pt x="707367" y="175962"/>
                </a:lnTo>
                <a:close/>
                <a:moveTo>
                  <a:pt x="353683" y="964015"/>
                </a:moveTo>
                <a:lnTo>
                  <a:pt x="438175" y="964015"/>
                </a:lnTo>
                <a:lnTo>
                  <a:pt x="438175" y="604338"/>
                </a:lnTo>
                <a:lnTo>
                  <a:pt x="530254" y="604338"/>
                </a:lnTo>
                <a:lnTo>
                  <a:pt x="530254" y="787986"/>
                </a:lnTo>
                <a:lnTo>
                  <a:pt x="614881" y="787986"/>
                </a:lnTo>
                <a:lnTo>
                  <a:pt x="614881" y="523976"/>
                </a:lnTo>
                <a:lnTo>
                  <a:pt x="353683" y="523976"/>
                </a:lnTo>
                <a:close/>
                <a:moveTo>
                  <a:pt x="176842" y="787986"/>
                </a:moveTo>
                <a:lnTo>
                  <a:pt x="261401" y="787986"/>
                </a:lnTo>
                <a:lnTo>
                  <a:pt x="261401" y="87981"/>
                </a:lnTo>
                <a:lnTo>
                  <a:pt x="176842" y="87981"/>
                </a:lnTo>
                <a:close/>
                <a:moveTo>
                  <a:pt x="530254" y="359744"/>
                </a:moveTo>
                <a:lnTo>
                  <a:pt x="438175" y="359744"/>
                </a:lnTo>
                <a:lnTo>
                  <a:pt x="438175" y="175962"/>
                </a:lnTo>
                <a:lnTo>
                  <a:pt x="353683" y="175962"/>
                </a:lnTo>
                <a:lnTo>
                  <a:pt x="353683" y="439905"/>
                </a:lnTo>
                <a:lnTo>
                  <a:pt x="615152" y="439905"/>
                </a:lnTo>
                <a:lnTo>
                  <a:pt x="615152" y="0"/>
                </a:lnTo>
                <a:lnTo>
                  <a:pt x="530254" y="0"/>
                </a:lnTo>
                <a:lnTo>
                  <a:pt x="530254" y="359744"/>
                </a:lnTo>
                <a:close/>
                <a:moveTo>
                  <a:pt x="2598557" y="110836"/>
                </a:moveTo>
                <a:lnTo>
                  <a:pt x="2447734" y="110836"/>
                </a:lnTo>
                <a:lnTo>
                  <a:pt x="2447734" y="148927"/>
                </a:lnTo>
                <a:lnTo>
                  <a:pt x="2598489" y="148927"/>
                </a:lnTo>
                <a:close/>
                <a:moveTo>
                  <a:pt x="0" y="612024"/>
                </a:moveTo>
                <a:lnTo>
                  <a:pt x="84491" y="612024"/>
                </a:lnTo>
                <a:lnTo>
                  <a:pt x="84491" y="351991"/>
                </a:lnTo>
                <a:lnTo>
                  <a:pt x="0" y="351991"/>
                </a:lnTo>
                <a:close/>
                <a:moveTo>
                  <a:pt x="1941465" y="335204"/>
                </a:moveTo>
                <a:lnTo>
                  <a:pt x="1949460" y="335204"/>
                </a:lnTo>
                <a:lnTo>
                  <a:pt x="2051093" y="437275"/>
                </a:lnTo>
                <a:lnTo>
                  <a:pt x="2118849" y="437275"/>
                </a:lnTo>
                <a:lnTo>
                  <a:pt x="1990384" y="310799"/>
                </a:lnTo>
                <a:lnTo>
                  <a:pt x="2114783" y="191805"/>
                </a:lnTo>
                <a:lnTo>
                  <a:pt x="2046350" y="191805"/>
                </a:lnTo>
                <a:lnTo>
                  <a:pt x="1949460" y="287337"/>
                </a:lnTo>
                <a:lnTo>
                  <a:pt x="1941465" y="287337"/>
                </a:lnTo>
                <a:lnTo>
                  <a:pt x="1941465" y="88723"/>
                </a:lnTo>
                <a:lnTo>
                  <a:pt x="1890038" y="88723"/>
                </a:lnTo>
                <a:lnTo>
                  <a:pt x="1890038" y="437208"/>
                </a:lnTo>
                <a:lnTo>
                  <a:pt x="1941465" y="437208"/>
                </a:lnTo>
                <a:lnTo>
                  <a:pt x="1941465" y="335204"/>
                </a:lnTo>
                <a:close/>
                <a:moveTo>
                  <a:pt x="1751004" y="316799"/>
                </a:moveTo>
                <a:cubicBezTo>
                  <a:pt x="1752126" y="339415"/>
                  <a:pt x="1743957" y="361513"/>
                  <a:pt x="1728374" y="378015"/>
                </a:cubicBezTo>
                <a:cubicBezTo>
                  <a:pt x="1697218" y="406668"/>
                  <a:pt x="1649157" y="406668"/>
                  <a:pt x="1618000" y="378015"/>
                </a:cubicBezTo>
                <a:cubicBezTo>
                  <a:pt x="1603568" y="363789"/>
                  <a:pt x="1596251" y="343362"/>
                  <a:pt x="1596251" y="316799"/>
                </a:cubicBezTo>
                <a:lnTo>
                  <a:pt x="1596251" y="312282"/>
                </a:lnTo>
                <a:cubicBezTo>
                  <a:pt x="1596251" y="286124"/>
                  <a:pt x="1603568" y="265898"/>
                  <a:pt x="1618000" y="251605"/>
                </a:cubicBezTo>
                <a:cubicBezTo>
                  <a:pt x="1649118" y="223118"/>
                  <a:pt x="1696986" y="223118"/>
                  <a:pt x="1728103" y="251605"/>
                </a:cubicBezTo>
                <a:cubicBezTo>
                  <a:pt x="1743713" y="267889"/>
                  <a:pt x="1751983" y="289799"/>
                  <a:pt x="1751004" y="312282"/>
                </a:cubicBezTo>
                <a:close/>
                <a:moveTo>
                  <a:pt x="1801888" y="388195"/>
                </a:moveTo>
                <a:lnTo>
                  <a:pt x="1801888" y="191805"/>
                </a:lnTo>
                <a:lnTo>
                  <a:pt x="1751343" y="191805"/>
                </a:lnTo>
                <a:lnTo>
                  <a:pt x="1751343" y="235290"/>
                </a:lnTo>
                <a:lnTo>
                  <a:pt x="1737318" y="235290"/>
                </a:lnTo>
                <a:cubicBezTo>
                  <a:pt x="1737318" y="235290"/>
                  <a:pt x="1725054" y="184794"/>
                  <a:pt x="1658315" y="184794"/>
                </a:cubicBezTo>
                <a:cubicBezTo>
                  <a:pt x="1617307" y="184544"/>
                  <a:pt x="1579523" y="206883"/>
                  <a:pt x="1560137" y="242841"/>
                </a:cubicBezTo>
                <a:cubicBezTo>
                  <a:pt x="1549105" y="263747"/>
                  <a:pt x="1543668" y="287128"/>
                  <a:pt x="1544350" y="310731"/>
                </a:cubicBezTo>
                <a:lnTo>
                  <a:pt x="1544350" y="318215"/>
                </a:lnTo>
                <a:cubicBezTo>
                  <a:pt x="1543741" y="341832"/>
                  <a:pt x="1549173" y="365217"/>
                  <a:pt x="1560137" y="386172"/>
                </a:cubicBezTo>
                <a:cubicBezTo>
                  <a:pt x="1569525" y="404167"/>
                  <a:pt x="1583767" y="419202"/>
                  <a:pt x="1601265" y="429590"/>
                </a:cubicBezTo>
                <a:cubicBezTo>
                  <a:pt x="1618611" y="439518"/>
                  <a:pt x="1638305" y="444661"/>
                  <a:pt x="1658315" y="444489"/>
                </a:cubicBezTo>
                <a:cubicBezTo>
                  <a:pt x="1727967" y="444489"/>
                  <a:pt x="1740367" y="389004"/>
                  <a:pt x="1740367" y="389004"/>
                </a:cubicBezTo>
                <a:lnTo>
                  <a:pt x="1753918" y="389004"/>
                </a:lnTo>
                <a:lnTo>
                  <a:pt x="1753918" y="400735"/>
                </a:lnTo>
                <a:cubicBezTo>
                  <a:pt x="1753395" y="410896"/>
                  <a:pt x="1757413" y="420767"/>
                  <a:pt x="1764894" y="427702"/>
                </a:cubicBezTo>
                <a:cubicBezTo>
                  <a:pt x="1772742" y="434537"/>
                  <a:pt x="1782930" y="438109"/>
                  <a:pt x="1793351" y="437680"/>
                </a:cubicBezTo>
                <a:lnTo>
                  <a:pt x="1847556" y="437680"/>
                </a:lnTo>
                <a:lnTo>
                  <a:pt x="1847556" y="400937"/>
                </a:lnTo>
                <a:lnTo>
                  <a:pt x="1815507" y="400937"/>
                </a:lnTo>
                <a:cubicBezTo>
                  <a:pt x="1808735" y="401653"/>
                  <a:pt x="1802662" y="396770"/>
                  <a:pt x="1801942" y="390032"/>
                </a:cubicBezTo>
                <a:cubicBezTo>
                  <a:pt x="1801875" y="389399"/>
                  <a:pt x="1801857" y="388763"/>
                  <a:pt x="1801889" y="388128"/>
                </a:cubicBezTo>
                <a:close/>
                <a:moveTo>
                  <a:pt x="884276" y="612024"/>
                </a:moveTo>
                <a:lnTo>
                  <a:pt x="968767" y="612024"/>
                </a:lnTo>
                <a:lnTo>
                  <a:pt x="968767" y="351991"/>
                </a:lnTo>
                <a:lnTo>
                  <a:pt x="884276" y="35199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8" name="Google Shape;1358;p66"/>
          <p:cNvGrpSpPr/>
          <p:nvPr/>
        </p:nvGrpSpPr>
        <p:grpSpPr>
          <a:xfrm>
            <a:off x="8663998" y="179528"/>
            <a:ext cx="202208" cy="201860"/>
            <a:chOff x="1294323" y="449402"/>
            <a:chExt cx="444608" cy="443844"/>
          </a:xfrm>
        </p:grpSpPr>
        <p:sp>
          <p:nvSpPr>
            <p:cNvPr id="1359" name="Google Shape;1359;p6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60" name="Google Shape;1360;p6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61" name="Google Shape;1361;p6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62" name="Google Shape;1362;p6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63" name="Google Shape;1363;p6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64" name="Google Shape;1364;p6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Clients we serve">
  <p:cSld name="Blank_1_3_1_2">
    <p:bg>
      <p:bgPr>
        <a:solidFill>
          <a:schemeClr val="dk1"/>
        </a:solidFill>
      </p:bgPr>
    </p:bg>
    <p:spTree>
      <p:nvGrpSpPr>
        <p:cNvPr id="1365" name="Shape 1365"/>
        <p:cNvGrpSpPr/>
        <p:nvPr/>
      </p:nvGrpSpPr>
      <p:grpSpPr>
        <a:xfrm>
          <a:off x="0" y="0"/>
          <a:ext cx="0" cy="0"/>
          <a:chOff x="0" y="0"/>
          <a:chExt cx="0" cy="0"/>
        </a:xfrm>
      </p:grpSpPr>
      <p:sp>
        <p:nvSpPr>
          <p:cNvPr id="1366" name="Google Shape;1366;p67"/>
          <p:cNvSpPr/>
          <p:nvPr/>
        </p:nvSpPr>
        <p:spPr>
          <a:xfrm>
            <a:off x="282850" y="1282175"/>
            <a:ext cx="8578200" cy="2865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368" name="Google Shape;1368;p67"/>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369" name="Google Shape;1369;p67"/>
          <p:cNvSpPr txBox="1"/>
          <p:nvPr>
            <p:ph idx="1" type="subTitle"/>
          </p:nvPr>
        </p:nvSpPr>
        <p:spPr>
          <a:xfrm>
            <a:off x="568949" y="1538200"/>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grpSp>
        <p:nvGrpSpPr>
          <p:cNvPr id="1370" name="Google Shape;1370;p67"/>
          <p:cNvGrpSpPr/>
          <p:nvPr/>
        </p:nvGrpSpPr>
        <p:grpSpPr>
          <a:xfrm>
            <a:off x="8663998" y="179528"/>
            <a:ext cx="202208" cy="201860"/>
            <a:chOff x="1294323" y="449402"/>
            <a:chExt cx="444608" cy="443844"/>
          </a:xfrm>
        </p:grpSpPr>
        <p:sp>
          <p:nvSpPr>
            <p:cNvPr id="1371" name="Google Shape;1371;p6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72" name="Google Shape;1372;p6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73" name="Google Shape;1373;p6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74" name="Google Shape;1374;p6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75" name="Google Shape;1375;p6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76" name="Google Shape;1376;p6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377" name="Google Shape;1377;p67"/>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6"/>
                </a:solidFill>
                <a:latin typeface="Space Grotesk SemiBold"/>
                <a:ea typeface="Space Grotesk SemiBold"/>
                <a:cs typeface="Space Grotesk SemiBold"/>
                <a:sym typeface="Space Grotesk SemiBold"/>
              </a:defRPr>
            </a:lvl1pPr>
            <a:lvl2pPr lvl="1">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2pPr>
            <a:lvl3pPr lvl="2">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3pPr>
            <a:lvl4pPr lvl="3">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4pPr>
            <a:lvl5pPr lvl="4">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5pPr>
            <a:lvl6pPr lvl="5">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6pPr>
            <a:lvl7pPr lvl="6">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7pPr>
            <a:lvl8pPr lvl="7">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8pPr>
            <a:lvl9pPr lvl="8">
              <a:spcBef>
                <a:spcPts val="0"/>
              </a:spcBef>
              <a:spcAft>
                <a:spcPts val="0"/>
              </a:spcAft>
              <a:buClr>
                <a:schemeClr val="accent6"/>
              </a:buClr>
              <a:buSzPts val="1900"/>
              <a:buFont typeface="Space Grotesk SemiBold"/>
              <a:buNone/>
              <a:defRPr sz="1900">
                <a:solidFill>
                  <a:schemeClr val="accent6"/>
                </a:solidFill>
                <a:latin typeface="Space Grotesk SemiBold"/>
                <a:ea typeface="Space Grotesk SemiBold"/>
                <a:cs typeface="Space Grotesk SemiBold"/>
                <a:sym typeface="Space Grotesk SemiBold"/>
              </a:defRPr>
            </a:lvl9pPr>
          </a:lstStyle>
          <a:p/>
        </p:txBody>
      </p:sp>
      <p:sp>
        <p:nvSpPr>
          <p:cNvPr id="1378" name="Google Shape;1378;p67"/>
          <p:cNvSpPr txBox="1"/>
          <p:nvPr>
            <p:ph idx="2" type="body"/>
          </p:nvPr>
        </p:nvSpPr>
        <p:spPr>
          <a:xfrm>
            <a:off x="4666975" y="561175"/>
            <a:ext cx="4194000" cy="5568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379" name="Google Shape;1379;p67"/>
          <p:cNvSpPr txBox="1"/>
          <p:nvPr>
            <p:ph idx="3" type="body"/>
          </p:nvPr>
        </p:nvSpPr>
        <p:spPr>
          <a:xfrm>
            <a:off x="568949" y="1958904"/>
            <a:ext cx="1596600" cy="1768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1380" name="Google Shape;1380;p67"/>
          <p:cNvCxnSpPr/>
          <p:nvPr/>
        </p:nvCxnSpPr>
        <p:spPr>
          <a:xfrm>
            <a:off x="2454956" y="1264600"/>
            <a:ext cx="0" cy="2897700"/>
          </a:xfrm>
          <a:prstGeom prst="straightConnector1">
            <a:avLst/>
          </a:prstGeom>
          <a:noFill/>
          <a:ln cap="flat" cmpd="sng" w="9525">
            <a:solidFill>
              <a:schemeClr val="dk1"/>
            </a:solidFill>
            <a:prstDash val="solid"/>
            <a:round/>
            <a:headEnd len="med" w="med" type="none"/>
            <a:tailEnd len="med" w="med" type="none"/>
          </a:ln>
        </p:spPr>
      </p:cxnSp>
      <p:cxnSp>
        <p:nvCxnSpPr>
          <p:cNvPr id="1381" name="Google Shape;1381;p67"/>
          <p:cNvCxnSpPr/>
          <p:nvPr/>
        </p:nvCxnSpPr>
        <p:spPr>
          <a:xfrm>
            <a:off x="6725756" y="1264600"/>
            <a:ext cx="0" cy="2897700"/>
          </a:xfrm>
          <a:prstGeom prst="straightConnector1">
            <a:avLst/>
          </a:prstGeom>
          <a:noFill/>
          <a:ln cap="flat" cmpd="sng" w="9525">
            <a:solidFill>
              <a:schemeClr val="dk1"/>
            </a:solidFill>
            <a:prstDash val="solid"/>
            <a:round/>
            <a:headEnd len="med" w="med" type="none"/>
            <a:tailEnd len="med" w="med" type="none"/>
          </a:ln>
        </p:spPr>
      </p:cxnSp>
      <p:cxnSp>
        <p:nvCxnSpPr>
          <p:cNvPr id="1382" name="Google Shape;1382;p67"/>
          <p:cNvCxnSpPr/>
          <p:nvPr/>
        </p:nvCxnSpPr>
        <p:spPr>
          <a:xfrm>
            <a:off x="4590356" y="1264600"/>
            <a:ext cx="0" cy="2897700"/>
          </a:xfrm>
          <a:prstGeom prst="straightConnector1">
            <a:avLst/>
          </a:prstGeom>
          <a:noFill/>
          <a:ln cap="flat" cmpd="sng" w="9525">
            <a:solidFill>
              <a:schemeClr val="dk1"/>
            </a:solidFill>
            <a:prstDash val="solid"/>
            <a:round/>
            <a:headEnd len="med" w="med" type="none"/>
            <a:tailEnd len="med" w="med" type="none"/>
          </a:ln>
        </p:spPr>
      </p:cxnSp>
      <p:sp>
        <p:nvSpPr>
          <p:cNvPr id="1383" name="Google Shape;1383;p67"/>
          <p:cNvSpPr txBox="1"/>
          <p:nvPr>
            <p:ph idx="4" type="subTitle"/>
          </p:nvPr>
        </p:nvSpPr>
        <p:spPr>
          <a:xfrm>
            <a:off x="2727379"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384" name="Google Shape;1384;p67"/>
          <p:cNvSpPr txBox="1"/>
          <p:nvPr>
            <p:ph idx="5" type="body"/>
          </p:nvPr>
        </p:nvSpPr>
        <p:spPr>
          <a:xfrm>
            <a:off x="2727379" y="1952665"/>
            <a:ext cx="1596600" cy="1768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385" name="Google Shape;1385;p67"/>
          <p:cNvSpPr txBox="1"/>
          <p:nvPr>
            <p:ph idx="6" type="subTitle"/>
          </p:nvPr>
        </p:nvSpPr>
        <p:spPr>
          <a:xfrm>
            <a:off x="48597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386" name="Google Shape;1386;p67"/>
          <p:cNvSpPr txBox="1"/>
          <p:nvPr>
            <p:ph idx="7" type="body"/>
          </p:nvPr>
        </p:nvSpPr>
        <p:spPr>
          <a:xfrm>
            <a:off x="4859754" y="1952665"/>
            <a:ext cx="1596600" cy="1768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387" name="Google Shape;1387;p67"/>
          <p:cNvSpPr txBox="1"/>
          <p:nvPr>
            <p:ph idx="8" type="subTitle"/>
          </p:nvPr>
        </p:nvSpPr>
        <p:spPr>
          <a:xfrm>
            <a:off x="69951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388" name="Google Shape;1388;p67"/>
          <p:cNvSpPr txBox="1"/>
          <p:nvPr>
            <p:ph idx="9" type="body"/>
          </p:nvPr>
        </p:nvSpPr>
        <p:spPr>
          <a:xfrm>
            <a:off x="6995154" y="1952665"/>
            <a:ext cx="1596600" cy="1768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2711">
          <p15:clr>
            <a:schemeClr val="accent4"/>
          </p15:clr>
        </p15:guide>
        <p15:guide id="2" pos="3055">
          <p15:clr>
            <a:schemeClr val="accent4"/>
          </p15:clr>
        </p15:guide>
        <p15:guide id="3" orient="horz" pos="2432">
          <p15:clr>
            <a:schemeClr val="accent4"/>
          </p15:clr>
        </p15:guide>
        <p15:guide id="4" orient="horz" pos="1936">
          <p15:clr>
            <a:schemeClr val="accent4"/>
          </p15:clr>
        </p15:guide>
        <p15:guide id="5" pos="1713">
          <p15:clr>
            <a:schemeClr val="accent4"/>
          </p15:clr>
        </p15:guide>
        <p15:guide id="6" pos="2160">
          <p15:clr>
            <a:schemeClr val="accent4"/>
          </p15:clr>
        </p15:guide>
        <p15:guide id="7" pos="359">
          <p15:clr>
            <a:schemeClr val="accent4"/>
          </p15:clr>
        </p15:guide>
        <p15:guide id="8" pos="806">
          <p15:clr>
            <a:schemeClr val="accent4"/>
          </p15:clr>
        </p15:guide>
        <p15:guide id="9" pos="3511">
          <p15:clr>
            <a:schemeClr val="accent4"/>
          </p15:clr>
        </p15:guide>
        <p15:guide id="10" pos="4401">
          <p15:clr>
            <a:schemeClr val="accent4"/>
          </p15:clr>
        </p15:guide>
        <p15:guide id="11" pos="4848">
          <p15:clr>
            <a:schemeClr val="accent4"/>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problems we solve">
  <p:cSld name="Blank_1_3_1_2_1">
    <p:bg>
      <p:bgPr>
        <a:solidFill>
          <a:schemeClr val="accent6"/>
        </a:solidFill>
      </p:bgPr>
    </p:bg>
    <p:spTree>
      <p:nvGrpSpPr>
        <p:cNvPr id="1389" name="Shape 1389"/>
        <p:cNvGrpSpPr/>
        <p:nvPr/>
      </p:nvGrpSpPr>
      <p:grpSpPr>
        <a:xfrm>
          <a:off x="0" y="0"/>
          <a:ext cx="0" cy="0"/>
          <a:chOff x="0" y="0"/>
          <a:chExt cx="0" cy="0"/>
        </a:xfrm>
      </p:grpSpPr>
      <p:sp>
        <p:nvSpPr>
          <p:cNvPr id="1390" name="Google Shape;1390;p6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391" name="Google Shape;1391;p68"/>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434343"/>
              </a:solidFill>
              <a:latin typeface="Space Grotesk"/>
              <a:ea typeface="Space Grotesk"/>
              <a:cs typeface="Space Grotesk"/>
              <a:sym typeface="Space Grotesk"/>
            </a:endParaRPr>
          </a:p>
        </p:txBody>
      </p:sp>
      <p:sp>
        <p:nvSpPr>
          <p:cNvPr id="1392" name="Google Shape;1392;p68"/>
          <p:cNvSpPr txBox="1"/>
          <p:nvPr>
            <p:ph idx="1" type="subTitle"/>
          </p:nvPr>
        </p:nvSpPr>
        <p:spPr>
          <a:xfrm>
            <a:off x="282850" y="2958941"/>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grpSp>
        <p:nvGrpSpPr>
          <p:cNvPr id="1393" name="Google Shape;1393;p68"/>
          <p:cNvGrpSpPr/>
          <p:nvPr/>
        </p:nvGrpSpPr>
        <p:grpSpPr>
          <a:xfrm>
            <a:off x="8663998" y="179528"/>
            <a:ext cx="202208" cy="201860"/>
            <a:chOff x="1294323" y="449402"/>
            <a:chExt cx="444608" cy="443844"/>
          </a:xfrm>
        </p:grpSpPr>
        <p:sp>
          <p:nvSpPr>
            <p:cNvPr id="1394" name="Google Shape;1394;p6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95" name="Google Shape;1395;p6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96" name="Google Shape;1396;p6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97" name="Google Shape;1397;p6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98" name="Google Shape;1398;p6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399" name="Google Shape;1399;p6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400" name="Google Shape;1400;p68"/>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dk1"/>
                </a:solidFill>
                <a:latin typeface="Space Grotesk SemiBold"/>
                <a:ea typeface="Space Grotesk SemiBold"/>
                <a:cs typeface="Space Grotesk SemiBold"/>
                <a:sym typeface="Space Grotesk SemiBold"/>
              </a:defRPr>
            </a:lvl1pPr>
            <a:lvl2pPr lvl="1">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2pPr>
            <a:lvl3pPr lvl="2">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3pPr>
            <a:lvl4pPr lvl="3">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4pPr>
            <a:lvl5pPr lvl="4">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5pPr>
            <a:lvl6pPr lvl="5">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6pPr>
            <a:lvl7pPr lvl="6">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7pPr>
            <a:lvl8pPr lvl="7">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8pPr>
            <a:lvl9pPr lvl="8">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9pPr>
          </a:lstStyle>
          <a:p/>
        </p:txBody>
      </p:sp>
      <p:sp>
        <p:nvSpPr>
          <p:cNvPr id="1401" name="Google Shape;1401;p68"/>
          <p:cNvSpPr txBox="1"/>
          <p:nvPr>
            <p:ph idx="2" type="body"/>
          </p:nvPr>
        </p:nvSpPr>
        <p:spPr>
          <a:xfrm>
            <a:off x="282851" y="3337632"/>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402" name="Google Shape;1402;p68"/>
          <p:cNvSpPr txBox="1"/>
          <p:nvPr>
            <p:ph idx="3" type="subTitle"/>
          </p:nvPr>
        </p:nvSpPr>
        <p:spPr>
          <a:xfrm>
            <a:off x="2474901" y="295271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403" name="Google Shape;1403;p68"/>
          <p:cNvSpPr txBox="1"/>
          <p:nvPr>
            <p:ph idx="4" type="body"/>
          </p:nvPr>
        </p:nvSpPr>
        <p:spPr>
          <a:xfrm>
            <a:off x="2474900" y="3332854"/>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404" name="Google Shape;1404;p68"/>
          <p:cNvSpPr txBox="1"/>
          <p:nvPr>
            <p:ph idx="5" type="subTitle"/>
          </p:nvPr>
        </p:nvSpPr>
        <p:spPr>
          <a:xfrm>
            <a:off x="4666978" y="295271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405" name="Google Shape;1405;p68"/>
          <p:cNvSpPr txBox="1"/>
          <p:nvPr>
            <p:ph idx="6" type="body"/>
          </p:nvPr>
        </p:nvSpPr>
        <p:spPr>
          <a:xfrm>
            <a:off x="4666975" y="3332854"/>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406" name="Google Shape;1406;p68"/>
          <p:cNvSpPr txBox="1"/>
          <p:nvPr>
            <p:ph idx="7" type="subTitle"/>
          </p:nvPr>
        </p:nvSpPr>
        <p:spPr>
          <a:xfrm>
            <a:off x="6859004" y="295271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407" name="Google Shape;1407;p68"/>
          <p:cNvSpPr txBox="1"/>
          <p:nvPr>
            <p:ph idx="8" type="body"/>
          </p:nvPr>
        </p:nvSpPr>
        <p:spPr>
          <a:xfrm>
            <a:off x="6859000" y="3332854"/>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7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408" name="Google Shape;1408;p68"/>
          <p:cNvSpPr/>
          <p:nvPr/>
        </p:nvSpPr>
        <p:spPr>
          <a:xfrm>
            <a:off x="282850" y="1149696"/>
            <a:ext cx="1461300" cy="1461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8"/>
          <p:cNvSpPr/>
          <p:nvPr/>
        </p:nvSpPr>
        <p:spPr>
          <a:xfrm>
            <a:off x="2474900" y="1149696"/>
            <a:ext cx="1461300" cy="1461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8"/>
          <p:cNvSpPr/>
          <p:nvPr/>
        </p:nvSpPr>
        <p:spPr>
          <a:xfrm>
            <a:off x="4666950" y="1149696"/>
            <a:ext cx="1461300" cy="1461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8"/>
          <p:cNvSpPr/>
          <p:nvPr/>
        </p:nvSpPr>
        <p:spPr>
          <a:xfrm>
            <a:off x="6859000" y="1149696"/>
            <a:ext cx="1461300" cy="1461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2" name="Google Shape;1412;p68"/>
          <p:cNvCxnSpPr/>
          <p:nvPr/>
        </p:nvCxnSpPr>
        <p:spPr>
          <a:xfrm>
            <a:off x="284000" y="2907596"/>
            <a:ext cx="2001600" cy="0"/>
          </a:xfrm>
          <a:prstGeom prst="straightConnector1">
            <a:avLst/>
          </a:prstGeom>
          <a:noFill/>
          <a:ln cap="flat" cmpd="sng" w="9525">
            <a:solidFill>
              <a:srgbClr val="000000"/>
            </a:solidFill>
            <a:prstDash val="solid"/>
            <a:round/>
            <a:headEnd len="med" w="med" type="none"/>
            <a:tailEnd len="med" w="med" type="none"/>
          </a:ln>
        </p:spPr>
      </p:cxnSp>
      <p:cxnSp>
        <p:nvCxnSpPr>
          <p:cNvPr id="1413" name="Google Shape;1413;p68"/>
          <p:cNvCxnSpPr/>
          <p:nvPr/>
        </p:nvCxnSpPr>
        <p:spPr>
          <a:xfrm>
            <a:off x="2475488" y="2907596"/>
            <a:ext cx="2001600" cy="0"/>
          </a:xfrm>
          <a:prstGeom prst="straightConnector1">
            <a:avLst/>
          </a:prstGeom>
          <a:noFill/>
          <a:ln cap="flat" cmpd="sng" w="9525">
            <a:solidFill>
              <a:srgbClr val="000000"/>
            </a:solidFill>
            <a:prstDash val="solid"/>
            <a:round/>
            <a:headEnd len="med" w="med" type="none"/>
            <a:tailEnd len="med" w="med" type="none"/>
          </a:ln>
        </p:spPr>
      </p:cxnSp>
      <p:cxnSp>
        <p:nvCxnSpPr>
          <p:cNvPr id="1414" name="Google Shape;1414;p68"/>
          <p:cNvCxnSpPr/>
          <p:nvPr/>
        </p:nvCxnSpPr>
        <p:spPr>
          <a:xfrm>
            <a:off x="6858738" y="2907596"/>
            <a:ext cx="2001600" cy="0"/>
          </a:xfrm>
          <a:prstGeom prst="straightConnector1">
            <a:avLst/>
          </a:prstGeom>
          <a:noFill/>
          <a:ln cap="flat" cmpd="sng" w="9525">
            <a:solidFill>
              <a:srgbClr val="000000"/>
            </a:solidFill>
            <a:prstDash val="solid"/>
            <a:round/>
            <a:headEnd len="med" w="med" type="none"/>
            <a:tailEnd len="med" w="med" type="none"/>
          </a:ln>
        </p:spPr>
      </p:cxnSp>
      <p:cxnSp>
        <p:nvCxnSpPr>
          <p:cNvPr id="1415" name="Google Shape;1415;p68"/>
          <p:cNvCxnSpPr/>
          <p:nvPr/>
        </p:nvCxnSpPr>
        <p:spPr>
          <a:xfrm>
            <a:off x="4667088" y="2907596"/>
            <a:ext cx="20016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extLst>
    <p:ext uri="{DCECCB84-F9BA-43D5-87BE-67443E8EF086}">
      <p15:sldGuideLst>
        <p15:guide id="1" pos="3190">
          <p15:clr>
            <a:schemeClr val="accent1"/>
          </p15:clr>
        </p15:guide>
        <p15:guide id="2" pos="3610">
          <p15:clr>
            <a:schemeClr val="accent1"/>
          </p15:clr>
        </p15:guide>
        <p15:guide id="3" orient="horz" pos="1003">
          <p15:clr>
            <a:schemeClr val="accent1"/>
          </p15:clr>
        </p15:guide>
        <p15:guide id="4" orient="horz" pos="1353">
          <p15:clr>
            <a:schemeClr val="accent1"/>
          </p15:clr>
        </p15:guide>
        <p15:guide id="5" pos="1850">
          <p15:clr>
            <a:schemeClr val="accent1"/>
          </p15:clr>
        </p15:guide>
        <p15:guide id="6" pos="2188">
          <p15:clr>
            <a:schemeClr val="accent1"/>
          </p15:clr>
        </p15:guide>
        <p15:guide id="7" pos="470">
          <p15:clr>
            <a:schemeClr val="accent1"/>
          </p15:clr>
        </p15:guide>
        <p15:guide id="8" pos="809">
          <p15:clr>
            <a:schemeClr val="accent1"/>
          </p15:clr>
        </p15:guide>
        <p15:guide id="9" pos="4586">
          <p15:clr>
            <a:schemeClr val="accent1"/>
          </p15:clr>
        </p15:guide>
        <p15:guide id="10" pos="4976">
          <p15:clr>
            <a:schemeClr val="accent1"/>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 value we create">
  <p:cSld name="Blank_1_3_1_2_1_1">
    <p:bg>
      <p:bgPr>
        <a:solidFill>
          <a:schemeClr val="dk1"/>
        </a:solidFill>
      </p:bgPr>
    </p:bg>
    <p:spTree>
      <p:nvGrpSpPr>
        <p:cNvPr id="1416" name="Shape 1416"/>
        <p:cNvGrpSpPr/>
        <p:nvPr/>
      </p:nvGrpSpPr>
      <p:grpSpPr>
        <a:xfrm>
          <a:off x="0" y="0"/>
          <a:ext cx="0" cy="0"/>
          <a:chOff x="0" y="0"/>
          <a:chExt cx="0" cy="0"/>
        </a:xfrm>
      </p:grpSpPr>
      <p:sp>
        <p:nvSpPr>
          <p:cNvPr id="1417" name="Google Shape;1417;p6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418" name="Google Shape;1418;p6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419" name="Google Shape;1419;p69"/>
          <p:cNvSpPr txBox="1"/>
          <p:nvPr>
            <p:ph idx="1" type="subTitle"/>
          </p:nvPr>
        </p:nvSpPr>
        <p:spPr>
          <a:xfrm>
            <a:off x="1744400" y="1399511"/>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9pPr>
          </a:lstStyle>
          <a:p/>
        </p:txBody>
      </p:sp>
      <p:grpSp>
        <p:nvGrpSpPr>
          <p:cNvPr id="1420" name="Google Shape;1420;p69"/>
          <p:cNvGrpSpPr/>
          <p:nvPr/>
        </p:nvGrpSpPr>
        <p:grpSpPr>
          <a:xfrm>
            <a:off x="8663998" y="179528"/>
            <a:ext cx="202208" cy="201860"/>
            <a:chOff x="1294323" y="449402"/>
            <a:chExt cx="444608" cy="443844"/>
          </a:xfrm>
        </p:grpSpPr>
        <p:sp>
          <p:nvSpPr>
            <p:cNvPr id="1421" name="Google Shape;1421;p6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22" name="Google Shape;1422;p6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23" name="Google Shape;1423;p6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24" name="Google Shape;1424;p6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25" name="Google Shape;1425;p6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26" name="Google Shape;1426;p6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427" name="Google Shape;1427;p69"/>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6"/>
                </a:solidFill>
                <a:latin typeface="Space Grotesk SemiBold"/>
                <a:ea typeface="Space Grotesk SemiBold"/>
                <a:cs typeface="Space Grotesk SemiBold"/>
                <a:sym typeface="Space Grotesk SemiBold"/>
              </a:defRPr>
            </a:lvl1pPr>
            <a:lvl2pPr lvl="1">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2pPr>
            <a:lvl3pPr lvl="2">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3pPr>
            <a:lvl4pPr lvl="3">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4pPr>
            <a:lvl5pPr lvl="4">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5pPr>
            <a:lvl6pPr lvl="5">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6pPr>
            <a:lvl7pPr lvl="6">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7pPr>
            <a:lvl8pPr lvl="7">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8pPr>
            <a:lvl9pPr lvl="8">
              <a:spcBef>
                <a:spcPts val="0"/>
              </a:spcBef>
              <a:spcAft>
                <a:spcPts val="0"/>
              </a:spcAft>
              <a:buClr>
                <a:schemeClr val="dk1"/>
              </a:buClr>
              <a:buSzPts val="1900"/>
              <a:buFont typeface="Space Grotesk SemiBold"/>
              <a:buNone/>
              <a:defRPr sz="1900">
                <a:solidFill>
                  <a:schemeClr val="dk1"/>
                </a:solidFill>
                <a:latin typeface="Space Grotesk SemiBold"/>
                <a:ea typeface="Space Grotesk SemiBold"/>
                <a:cs typeface="Space Grotesk SemiBold"/>
                <a:sym typeface="Space Grotesk SemiBold"/>
              </a:defRPr>
            </a:lvl9pPr>
          </a:lstStyle>
          <a:p/>
        </p:txBody>
      </p:sp>
      <p:sp>
        <p:nvSpPr>
          <p:cNvPr id="1428" name="Google Shape;1428;p69"/>
          <p:cNvSpPr txBox="1"/>
          <p:nvPr>
            <p:ph idx="2" type="body"/>
          </p:nvPr>
        </p:nvSpPr>
        <p:spPr>
          <a:xfrm>
            <a:off x="1744400" y="1764650"/>
            <a:ext cx="2735400" cy="814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429" name="Google Shape;1429;p69"/>
          <p:cNvSpPr txBox="1"/>
          <p:nvPr>
            <p:ph idx="3" type="subTitle"/>
          </p:nvPr>
        </p:nvSpPr>
        <p:spPr>
          <a:xfrm>
            <a:off x="6128401" y="1399511"/>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9pPr>
          </a:lstStyle>
          <a:p/>
        </p:txBody>
      </p:sp>
      <p:sp>
        <p:nvSpPr>
          <p:cNvPr id="1430" name="Google Shape;1430;p69"/>
          <p:cNvSpPr txBox="1"/>
          <p:nvPr>
            <p:ph idx="4" type="body"/>
          </p:nvPr>
        </p:nvSpPr>
        <p:spPr>
          <a:xfrm>
            <a:off x="6128400" y="1766125"/>
            <a:ext cx="2735400" cy="814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431" name="Google Shape;1431;p69"/>
          <p:cNvSpPr txBox="1"/>
          <p:nvPr>
            <p:ph idx="5" type="subTitle"/>
          </p:nvPr>
        </p:nvSpPr>
        <p:spPr>
          <a:xfrm>
            <a:off x="1744125" y="2818347"/>
            <a:ext cx="2735400" cy="269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9pPr>
          </a:lstStyle>
          <a:p/>
        </p:txBody>
      </p:sp>
      <p:sp>
        <p:nvSpPr>
          <p:cNvPr id="1432" name="Google Shape;1432;p69"/>
          <p:cNvSpPr txBox="1"/>
          <p:nvPr>
            <p:ph idx="6" type="body"/>
          </p:nvPr>
        </p:nvSpPr>
        <p:spPr>
          <a:xfrm>
            <a:off x="1744125" y="3199075"/>
            <a:ext cx="2735400" cy="9492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433" name="Google Shape;1433;p69"/>
          <p:cNvSpPr txBox="1"/>
          <p:nvPr>
            <p:ph idx="7" type="subTitle"/>
          </p:nvPr>
        </p:nvSpPr>
        <p:spPr>
          <a:xfrm>
            <a:off x="6128398" y="2818347"/>
            <a:ext cx="27354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9pPr>
          </a:lstStyle>
          <a:p/>
        </p:txBody>
      </p:sp>
      <p:sp>
        <p:nvSpPr>
          <p:cNvPr id="1434" name="Google Shape;1434;p69"/>
          <p:cNvSpPr txBox="1"/>
          <p:nvPr>
            <p:ph idx="8" type="body"/>
          </p:nvPr>
        </p:nvSpPr>
        <p:spPr>
          <a:xfrm>
            <a:off x="6128400" y="3193975"/>
            <a:ext cx="27354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1435" name="Google Shape;1435;p69"/>
          <p:cNvCxnSpPr/>
          <p:nvPr/>
        </p:nvCxnSpPr>
        <p:spPr>
          <a:xfrm>
            <a:off x="282925" y="1282183"/>
            <a:ext cx="4197900" cy="0"/>
          </a:xfrm>
          <a:prstGeom prst="straightConnector1">
            <a:avLst/>
          </a:prstGeom>
          <a:noFill/>
          <a:ln cap="flat" cmpd="sng" w="9525">
            <a:solidFill>
              <a:srgbClr val="EFEFEF"/>
            </a:solidFill>
            <a:prstDash val="solid"/>
            <a:round/>
            <a:headEnd len="med" w="med" type="none"/>
            <a:tailEnd len="med" w="med" type="none"/>
          </a:ln>
        </p:spPr>
      </p:cxnSp>
      <p:cxnSp>
        <p:nvCxnSpPr>
          <p:cNvPr id="1436" name="Google Shape;1436;p69"/>
          <p:cNvCxnSpPr/>
          <p:nvPr/>
        </p:nvCxnSpPr>
        <p:spPr>
          <a:xfrm>
            <a:off x="4665675" y="1280225"/>
            <a:ext cx="4187700" cy="0"/>
          </a:xfrm>
          <a:prstGeom prst="straightConnector1">
            <a:avLst/>
          </a:prstGeom>
          <a:noFill/>
          <a:ln cap="flat" cmpd="sng" w="9525">
            <a:solidFill>
              <a:srgbClr val="EFEFEF"/>
            </a:solidFill>
            <a:prstDash val="solid"/>
            <a:round/>
            <a:headEnd len="med" w="med" type="none"/>
            <a:tailEnd len="med" w="med" type="none"/>
          </a:ln>
        </p:spPr>
      </p:cxnSp>
      <p:cxnSp>
        <p:nvCxnSpPr>
          <p:cNvPr id="1437" name="Google Shape;1437;p69"/>
          <p:cNvCxnSpPr/>
          <p:nvPr/>
        </p:nvCxnSpPr>
        <p:spPr>
          <a:xfrm>
            <a:off x="4667113" y="2715183"/>
            <a:ext cx="4186500" cy="0"/>
          </a:xfrm>
          <a:prstGeom prst="straightConnector1">
            <a:avLst/>
          </a:prstGeom>
          <a:noFill/>
          <a:ln cap="flat" cmpd="sng" w="9525">
            <a:solidFill>
              <a:schemeClr val="dk2"/>
            </a:solidFill>
            <a:prstDash val="solid"/>
            <a:round/>
            <a:headEnd len="med" w="med" type="none"/>
            <a:tailEnd len="med" w="med" type="none"/>
          </a:ln>
        </p:spPr>
      </p:cxnSp>
      <p:cxnSp>
        <p:nvCxnSpPr>
          <p:cNvPr id="1438" name="Google Shape;1438;p69"/>
          <p:cNvCxnSpPr/>
          <p:nvPr/>
        </p:nvCxnSpPr>
        <p:spPr>
          <a:xfrm>
            <a:off x="290425" y="2715175"/>
            <a:ext cx="4190400" cy="0"/>
          </a:xfrm>
          <a:prstGeom prst="straightConnector1">
            <a:avLst/>
          </a:prstGeom>
          <a:noFill/>
          <a:ln cap="flat" cmpd="sng" w="9525">
            <a:solidFill>
              <a:srgbClr val="EFEFEF"/>
            </a:solidFill>
            <a:prstDash val="solid"/>
            <a:round/>
            <a:headEnd len="med" w="med" type="none"/>
            <a:tailEnd len="med" w="med" type="none"/>
          </a:ln>
        </p:spPr>
      </p:cxnSp>
      <p:cxnSp>
        <p:nvCxnSpPr>
          <p:cNvPr id="1439" name="Google Shape;1439;p69"/>
          <p:cNvCxnSpPr/>
          <p:nvPr/>
        </p:nvCxnSpPr>
        <p:spPr>
          <a:xfrm>
            <a:off x="4665675" y="2715175"/>
            <a:ext cx="41904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extLst>
    <p:ext uri="{DCECCB84-F9BA-43D5-87BE-67443E8EF086}">
      <p15:sldGuideLst>
        <p15:guide id="1" orient="horz" pos="1003">
          <p15:clr>
            <a:schemeClr val="accent1"/>
          </p15:clr>
        </p15:guide>
        <p15:guide id="2" orient="horz" pos="1575">
          <p15:clr>
            <a:schemeClr val="accent1"/>
          </p15:clr>
        </p15:guide>
        <p15:guide id="3" pos="352">
          <p15:clr>
            <a:schemeClr val="accent1"/>
          </p15:clr>
        </p15:guide>
        <p15:guide id="4" pos="816">
          <p15:clr>
            <a:schemeClr val="accent1"/>
          </p15:clr>
        </p15:guide>
        <p15:guide id="5" pos="3126">
          <p15:clr>
            <a:schemeClr val="accent1"/>
          </p15:clr>
        </p15:guide>
        <p15:guide id="6" pos="3555">
          <p15:clr>
            <a:schemeClr val="accent1"/>
          </p15:clr>
        </p15:guide>
        <p15:guide id="7" orient="horz" pos="2367">
          <p15:clr>
            <a:schemeClr val="accent1"/>
          </p15:clr>
        </p15:guide>
        <p15:guide id="8" orient="horz" pos="1929">
          <p15:clr>
            <a:schemeClr val="accent1"/>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 HCLS">
  <p:cSld name="Blank_1_3_1_1">
    <p:bg>
      <p:bgPr>
        <a:solidFill>
          <a:schemeClr val="accent3"/>
        </a:solidFill>
      </p:bgPr>
    </p:bg>
    <p:spTree>
      <p:nvGrpSpPr>
        <p:cNvPr id="1440" name="Shape 1440"/>
        <p:cNvGrpSpPr/>
        <p:nvPr/>
      </p:nvGrpSpPr>
      <p:grpSpPr>
        <a:xfrm>
          <a:off x="0" y="0"/>
          <a:ext cx="0" cy="0"/>
          <a:chOff x="0" y="0"/>
          <a:chExt cx="0" cy="0"/>
        </a:xfrm>
      </p:grpSpPr>
      <p:pic>
        <p:nvPicPr>
          <p:cNvPr id="1441" name="Google Shape;1441;p70"/>
          <p:cNvPicPr preferRelativeResize="0"/>
          <p:nvPr/>
        </p:nvPicPr>
        <p:blipFill rotWithShape="1">
          <a:blip r:embed="rId2">
            <a:alphaModFix/>
          </a:blip>
          <a:srcRect b="0" l="99" r="89" t="0"/>
          <a:stretch/>
        </p:blipFill>
        <p:spPr>
          <a:xfrm>
            <a:off x="4557975" y="-18025"/>
            <a:ext cx="4628999" cy="5220000"/>
          </a:xfrm>
          <a:prstGeom prst="rect">
            <a:avLst/>
          </a:prstGeom>
          <a:noFill/>
          <a:ln>
            <a:noFill/>
          </a:ln>
        </p:spPr>
      </p:pic>
      <p:sp>
        <p:nvSpPr>
          <p:cNvPr id="1442" name="Google Shape;1442;p70"/>
          <p:cNvSpPr/>
          <p:nvPr/>
        </p:nvSpPr>
        <p:spPr>
          <a:xfrm>
            <a:off x="0" y="0"/>
            <a:ext cx="4557900" cy="2419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444" name="Google Shape;1444;p7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434343"/>
              </a:solidFill>
              <a:latin typeface="Space Grotesk"/>
              <a:ea typeface="Space Grotesk"/>
              <a:cs typeface="Space Grotesk"/>
              <a:sym typeface="Space Grotesk"/>
            </a:endParaRPr>
          </a:p>
        </p:txBody>
      </p:sp>
      <p:sp>
        <p:nvSpPr>
          <p:cNvPr id="1445" name="Google Shape;1445;p70"/>
          <p:cNvSpPr txBox="1"/>
          <p:nvPr>
            <p:ph idx="1" type="subTitle"/>
          </p:nvPr>
        </p:nvSpPr>
        <p:spPr>
          <a:xfrm>
            <a:off x="282850" y="2638975"/>
            <a:ext cx="34632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a:solidFill>
                  <a:schemeClr val="lt1"/>
                </a:solidFill>
                <a:latin typeface="Space Grotesk Light"/>
                <a:ea typeface="Space Grotesk Light"/>
                <a:cs typeface="Space Grotesk Light"/>
                <a:sym typeface="Space Grotesk Light"/>
              </a:defRPr>
            </a:lvl1pPr>
            <a:lvl2pPr lvl="1">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2pPr>
            <a:lvl3pPr lvl="2">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3pPr>
            <a:lvl4pPr lvl="3">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4pPr>
            <a:lvl5pPr lvl="4">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5pPr>
            <a:lvl6pPr lvl="5">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6pPr>
            <a:lvl7pPr lvl="6">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7pPr>
            <a:lvl8pPr lvl="7">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8pPr>
            <a:lvl9pPr lvl="8">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9pPr>
          </a:lstStyle>
          <a:p/>
        </p:txBody>
      </p:sp>
      <p:grpSp>
        <p:nvGrpSpPr>
          <p:cNvPr id="1446" name="Google Shape;1446;p70"/>
          <p:cNvGrpSpPr/>
          <p:nvPr/>
        </p:nvGrpSpPr>
        <p:grpSpPr>
          <a:xfrm>
            <a:off x="8663998" y="179528"/>
            <a:ext cx="202208" cy="201860"/>
            <a:chOff x="1294323" y="449402"/>
            <a:chExt cx="444608" cy="443844"/>
          </a:xfrm>
        </p:grpSpPr>
        <p:sp>
          <p:nvSpPr>
            <p:cNvPr id="1447" name="Google Shape;1447;p7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48" name="Google Shape;1448;p7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49" name="Google Shape;1449;p7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50" name="Google Shape;1450;p7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51" name="Google Shape;1451;p7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52" name="Google Shape;1452;p7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453" name="Google Shape;1453;p70"/>
          <p:cNvSpPr/>
          <p:nvPr/>
        </p:nvSpPr>
        <p:spPr>
          <a:xfrm>
            <a:off x="918125" y="840500"/>
            <a:ext cx="2664778" cy="697881"/>
          </a:xfrm>
          <a:custGeom>
            <a:rect b="b" l="l" r="r" t="t"/>
            <a:pathLst>
              <a:path extrusionOk="0" h="1355108" w="5174327">
                <a:moveTo>
                  <a:pt x="2834450" y="1064146"/>
                </a:moveTo>
                <a:cubicBezTo>
                  <a:pt x="2834450" y="1107554"/>
                  <a:pt x="2822416" y="1141610"/>
                  <a:pt x="2798350" y="1166315"/>
                </a:cubicBezTo>
                <a:cubicBezTo>
                  <a:pt x="2745230" y="1215848"/>
                  <a:pt x="2662590" y="1215848"/>
                  <a:pt x="2609469" y="1166315"/>
                </a:cubicBezTo>
                <a:cubicBezTo>
                  <a:pt x="2585085" y="1141610"/>
                  <a:pt x="2572893" y="1107554"/>
                  <a:pt x="2572893" y="1064146"/>
                </a:cubicBezTo>
                <a:lnTo>
                  <a:pt x="2572893" y="1058554"/>
                </a:lnTo>
                <a:cubicBezTo>
                  <a:pt x="2572893" y="1015147"/>
                  <a:pt x="2585085" y="981091"/>
                  <a:pt x="2609469" y="956386"/>
                </a:cubicBezTo>
                <a:cubicBezTo>
                  <a:pt x="2662590" y="906853"/>
                  <a:pt x="2745230" y="906853"/>
                  <a:pt x="2798350" y="956386"/>
                </a:cubicBezTo>
                <a:cubicBezTo>
                  <a:pt x="2822416" y="981154"/>
                  <a:pt x="2834450" y="1015210"/>
                  <a:pt x="2834450" y="1058554"/>
                </a:cubicBezTo>
                <a:close/>
                <a:moveTo>
                  <a:pt x="2876645" y="1173992"/>
                </a:moveTo>
                <a:lnTo>
                  <a:pt x="2876645" y="891275"/>
                </a:lnTo>
                <a:lnTo>
                  <a:pt x="2835878" y="891275"/>
                </a:lnTo>
                <a:lnTo>
                  <a:pt x="2835878" y="953543"/>
                </a:lnTo>
                <a:lnTo>
                  <a:pt x="2827211" y="953543"/>
                </a:lnTo>
                <a:cubicBezTo>
                  <a:pt x="2816072" y="933444"/>
                  <a:pt x="2800266" y="916286"/>
                  <a:pt x="2781110" y="903501"/>
                </a:cubicBezTo>
                <a:cubicBezTo>
                  <a:pt x="2760250" y="888905"/>
                  <a:pt x="2731008" y="881513"/>
                  <a:pt x="2693575" y="881513"/>
                </a:cubicBezTo>
                <a:cubicBezTo>
                  <a:pt x="2664498" y="881079"/>
                  <a:pt x="2635840" y="888446"/>
                  <a:pt x="2610612" y="902837"/>
                </a:cubicBezTo>
                <a:cubicBezTo>
                  <a:pt x="2585569" y="917188"/>
                  <a:pt x="2565000" y="938147"/>
                  <a:pt x="2551176" y="963399"/>
                </a:cubicBezTo>
                <a:cubicBezTo>
                  <a:pt x="2535719" y="992229"/>
                  <a:pt x="2528070" y="1024565"/>
                  <a:pt x="2528983" y="1057228"/>
                </a:cubicBezTo>
                <a:lnTo>
                  <a:pt x="2528983" y="1065852"/>
                </a:lnTo>
                <a:cubicBezTo>
                  <a:pt x="2528143" y="1098311"/>
                  <a:pt x="2535651" y="1130445"/>
                  <a:pt x="2550795" y="1159207"/>
                </a:cubicBezTo>
                <a:cubicBezTo>
                  <a:pt x="2564468" y="1184667"/>
                  <a:pt x="2585065" y="1205786"/>
                  <a:pt x="2610231" y="1220148"/>
                </a:cubicBezTo>
                <a:cubicBezTo>
                  <a:pt x="2635746" y="1234400"/>
                  <a:pt x="2664604" y="1241661"/>
                  <a:pt x="2693861" y="1241188"/>
                </a:cubicBezTo>
                <a:cubicBezTo>
                  <a:pt x="2731294" y="1241188"/>
                  <a:pt x="2760536" y="1233890"/>
                  <a:pt x="2781395" y="1219200"/>
                </a:cubicBezTo>
                <a:cubicBezTo>
                  <a:pt x="2800556" y="1206379"/>
                  <a:pt x="2816361" y="1189190"/>
                  <a:pt x="2827496" y="1169063"/>
                </a:cubicBezTo>
                <a:lnTo>
                  <a:pt x="2835878" y="1169063"/>
                </a:lnTo>
                <a:lnTo>
                  <a:pt x="2835878" y="1180247"/>
                </a:lnTo>
                <a:cubicBezTo>
                  <a:pt x="2835010" y="1194105"/>
                  <a:pt x="2839703" y="1207740"/>
                  <a:pt x="2848928" y="1218158"/>
                </a:cubicBezTo>
                <a:cubicBezTo>
                  <a:pt x="2858218" y="1227563"/>
                  <a:pt x="2871127" y="1232536"/>
                  <a:pt x="2884361" y="1231805"/>
                </a:cubicBezTo>
                <a:lnTo>
                  <a:pt x="2929509" y="1231805"/>
                </a:lnTo>
                <a:lnTo>
                  <a:pt x="2929509" y="1195411"/>
                </a:lnTo>
                <a:lnTo>
                  <a:pt x="2896457" y="1195411"/>
                </a:lnTo>
                <a:cubicBezTo>
                  <a:pt x="2883313" y="1195411"/>
                  <a:pt x="2876645" y="1188398"/>
                  <a:pt x="2876645" y="1174371"/>
                </a:cubicBezTo>
                <a:moveTo>
                  <a:pt x="3239072" y="764275"/>
                </a:moveTo>
                <a:lnTo>
                  <a:pt x="3196876" y="764275"/>
                </a:lnTo>
                <a:lnTo>
                  <a:pt x="3196876" y="891654"/>
                </a:lnTo>
                <a:lnTo>
                  <a:pt x="3087148" y="891654"/>
                </a:lnTo>
                <a:lnTo>
                  <a:pt x="3087148" y="929564"/>
                </a:lnTo>
                <a:lnTo>
                  <a:pt x="3196876" y="929564"/>
                </a:lnTo>
                <a:lnTo>
                  <a:pt x="3196876" y="1178636"/>
                </a:lnTo>
                <a:cubicBezTo>
                  <a:pt x="3195988" y="1193014"/>
                  <a:pt x="3200928" y="1207147"/>
                  <a:pt x="3210592" y="1217873"/>
                </a:cubicBezTo>
                <a:cubicBezTo>
                  <a:pt x="3221780" y="1227990"/>
                  <a:pt x="3236667" y="1233065"/>
                  <a:pt x="3251740" y="1231900"/>
                </a:cubicBezTo>
                <a:lnTo>
                  <a:pt x="3340322" y="1231900"/>
                </a:lnTo>
                <a:lnTo>
                  <a:pt x="3340322" y="1193990"/>
                </a:lnTo>
                <a:lnTo>
                  <a:pt x="3260217" y="1193990"/>
                </a:lnTo>
                <a:cubicBezTo>
                  <a:pt x="3249767" y="1195207"/>
                  <a:pt x="3240305" y="1187764"/>
                  <a:pt x="3239081" y="1177367"/>
                </a:cubicBezTo>
                <a:cubicBezTo>
                  <a:pt x="3238913" y="1175931"/>
                  <a:pt x="3238909" y="1174481"/>
                  <a:pt x="3239072" y="1173044"/>
                </a:cubicBezTo>
                <a:lnTo>
                  <a:pt x="3239072" y="929469"/>
                </a:lnTo>
                <a:lnTo>
                  <a:pt x="3358610" y="929469"/>
                </a:lnTo>
                <a:lnTo>
                  <a:pt x="3358610" y="891559"/>
                </a:lnTo>
                <a:lnTo>
                  <a:pt x="3239072" y="891559"/>
                </a:lnTo>
                <a:close/>
                <a:moveTo>
                  <a:pt x="2990469" y="1231805"/>
                </a:moveTo>
                <a:lnTo>
                  <a:pt x="3032760" y="1231805"/>
                </a:lnTo>
                <a:lnTo>
                  <a:pt x="3032760" y="741528"/>
                </a:lnTo>
                <a:lnTo>
                  <a:pt x="2990469" y="741528"/>
                </a:lnTo>
                <a:close/>
                <a:moveTo>
                  <a:pt x="3654552" y="900752"/>
                </a:moveTo>
                <a:cubicBezTo>
                  <a:pt x="3633354" y="890345"/>
                  <a:pt x="3609990" y="885052"/>
                  <a:pt x="3586353" y="885304"/>
                </a:cubicBezTo>
                <a:cubicBezTo>
                  <a:pt x="3565653" y="884734"/>
                  <a:pt x="3545023" y="887946"/>
                  <a:pt x="3525488" y="894781"/>
                </a:cubicBezTo>
                <a:cubicBezTo>
                  <a:pt x="3510815" y="900177"/>
                  <a:pt x="3497421" y="908535"/>
                  <a:pt x="3486150" y="919328"/>
                </a:cubicBezTo>
                <a:cubicBezTo>
                  <a:pt x="3476580" y="928566"/>
                  <a:pt x="3468629" y="939329"/>
                  <a:pt x="3462623" y="951173"/>
                </a:cubicBezTo>
                <a:lnTo>
                  <a:pt x="3454146" y="951173"/>
                </a:lnTo>
                <a:lnTo>
                  <a:pt x="3454146" y="741528"/>
                </a:lnTo>
                <a:lnTo>
                  <a:pt x="3411951" y="741528"/>
                </a:lnTo>
                <a:lnTo>
                  <a:pt x="3411951" y="1231426"/>
                </a:lnTo>
                <a:lnTo>
                  <a:pt x="3454146" y="1231426"/>
                </a:lnTo>
                <a:lnTo>
                  <a:pt x="3454146" y="1061398"/>
                </a:lnTo>
                <a:cubicBezTo>
                  <a:pt x="3454146" y="1014642"/>
                  <a:pt x="3465862" y="979890"/>
                  <a:pt x="3489293" y="957144"/>
                </a:cubicBezTo>
                <a:cubicBezTo>
                  <a:pt x="3512698" y="934300"/>
                  <a:pt x="3544437" y="921914"/>
                  <a:pt x="3577209" y="922835"/>
                </a:cubicBezTo>
                <a:cubicBezTo>
                  <a:pt x="3604421" y="921442"/>
                  <a:pt x="3631199" y="930043"/>
                  <a:pt x="3652457" y="947003"/>
                </a:cubicBezTo>
                <a:cubicBezTo>
                  <a:pt x="3671507" y="963115"/>
                  <a:pt x="3681032" y="989810"/>
                  <a:pt x="3681032" y="1027089"/>
                </a:cubicBezTo>
                <a:lnTo>
                  <a:pt x="3681032" y="1231521"/>
                </a:lnTo>
                <a:lnTo>
                  <a:pt x="3722561" y="1231521"/>
                </a:lnTo>
                <a:lnTo>
                  <a:pt x="3722561" y="1024246"/>
                </a:lnTo>
                <a:cubicBezTo>
                  <a:pt x="3723590" y="997141"/>
                  <a:pt x="3717168" y="970271"/>
                  <a:pt x="3703987" y="946529"/>
                </a:cubicBezTo>
                <a:cubicBezTo>
                  <a:pt x="3692343" y="926709"/>
                  <a:pt x="3675171" y="910676"/>
                  <a:pt x="3654552" y="900373"/>
                </a:cubicBezTo>
                <a:close/>
                <a:moveTo>
                  <a:pt x="2972943" y="269733"/>
                </a:moveTo>
                <a:lnTo>
                  <a:pt x="2876741" y="269733"/>
                </a:lnTo>
                <a:lnTo>
                  <a:pt x="2740533" y="403936"/>
                </a:lnTo>
                <a:lnTo>
                  <a:pt x="2729389" y="403936"/>
                </a:lnTo>
                <a:lnTo>
                  <a:pt x="2729389" y="124725"/>
                </a:lnTo>
                <a:lnTo>
                  <a:pt x="2656999" y="124725"/>
                </a:lnTo>
                <a:lnTo>
                  <a:pt x="2656999" y="614623"/>
                </a:lnTo>
                <a:lnTo>
                  <a:pt x="2729389" y="614623"/>
                </a:lnTo>
                <a:lnTo>
                  <a:pt x="2729389" y="471132"/>
                </a:lnTo>
                <a:lnTo>
                  <a:pt x="2740533" y="471132"/>
                </a:lnTo>
                <a:lnTo>
                  <a:pt x="2883408" y="614623"/>
                </a:lnTo>
                <a:lnTo>
                  <a:pt x="2978658" y="614623"/>
                </a:lnTo>
                <a:lnTo>
                  <a:pt x="2798636" y="436823"/>
                </a:lnTo>
                <a:close/>
                <a:moveTo>
                  <a:pt x="3108484" y="471227"/>
                </a:moveTo>
                <a:lnTo>
                  <a:pt x="3119723" y="471227"/>
                </a:lnTo>
                <a:lnTo>
                  <a:pt x="3262598" y="614718"/>
                </a:lnTo>
                <a:lnTo>
                  <a:pt x="3357848" y="614718"/>
                </a:lnTo>
                <a:lnTo>
                  <a:pt x="3177350" y="436823"/>
                </a:lnTo>
                <a:lnTo>
                  <a:pt x="3352133" y="269733"/>
                </a:lnTo>
                <a:lnTo>
                  <a:pt x="3255836" y="269733"/>
                </a:lnTo>
                <a:lnTo>
                  <a:pt x="3119628" y="404031"/>
                </a:lnTo>
                <a:lnTo>
                  <a:pt x="3108389" y="404031"/>
                </a:lnTo>
                <a:lnTo>
                  <a:pt x="3108389" y="124725"/>
                </a:lnTo>
                <a:lnTo>
                  <a:pt x="3036094" y="124725"/>
                </a:lnTo>
                <a:lnTo>
                  <a:pt x="3036094" y="614623"/>
                </a:lnTo>
                <a:lnTo>
                  <a:pt x="3108389" y="614623"/>
                </a:lnTo>
                <a:close/>
                <a:moveTo>
                  <a:pt x="4714399" y="900468"/>
                </a:moveTo>
                <a:cubicBezTo>
                  <a:pt x="4701051" y="908001"/>
                  <a:pt x="4690723" y="919884"/>
                  <a:pt x="4685157" y="934114"/>
                </a:cubicBezTo>
                <a:lnTo>
                  <a:pt x="4676775" y="934113"/>
                </a:lnTo>
                <a:lnTo>
                  <a:pt x="4676775" y="891369"/>
                </a:lnTo>
                <a:lnTo>
                  <a:pt x="4635913" y="891369"/>
                </a:lnTo>
                <a:lnTo>
                  <a:pt x="4635913" y="1231521"/>
                </a:lnTo>
                <a:lnTo>
                  <a:pt x="4678204" y="1231521"/>
                </a:lnTo>
                <a:lnTo>
                  <a:pt x="4678204" y="1018464"/>
                </a:lnTo>
                <a:cubicBezTo>
                  <a:pt x="4678204" y="987693"/>
                  <a:pt x="4685919" y="965074"/>
                  <a:pt x="4701350" y="950604"/>
                </a:cubicBezTo>
                <a:cubicBezTo>
                  <a:pt x="4718330" y="935573"/>
                  <a:pt x="4740563" y="927779"/>
                  <a:pt x="4763262" y="928901"/>
                </a:cubicBezTo>
                <a:lnTo>
                  <a:pt x="4808411" y="928901"/>
                </a:lnTo>
                <a:lnTo>
                  <a:pt x="4808411" y="889663"/>
                </a:lnTo>
                <a:lnTo>
                  <a:pt x="4768310" y="889663"/>
                </a:lnTo>
                <a:cubicBezTo>
                  <a:pt x="4749776" y="888730"/>
                  <a:pt x="4731296" y="892343"/>
                  <a:pt x="4714494" y="900184"/>
                </a:cubicBezTo>
                <a:moveTo>
                  <a:pt x="4049935" y="1174181"/>
                </a:moveTo>
                <a:cubicBezTo>
                  <a:pt x="4030186" y="1193516"/>
                  <a:pt x="4001611" y="1203214"/>
                  <a:pt x="3964210" y="1203278"/>
                </a:cubicBezTo>
                <a:cubicBezTo>
                  <a:pt x="3940830" y="1203598"/>
                  <a:pt x="3917797" y="1197639"/>
                  <a:pt x="3897535" y="1186028"/>
                </a:cubicBezTo>
                <a:cubicBezTo>
                  <a:pt x="3877790" y="1174526"/>
                  <a:pt x="3861609" y="1157836"/>
                  <a:pt x="3850767" y="1137787"/>
                </a:cubicBezTo>
                <a:cubicBezTo>
                  <a:pt x="3838832" y="1115026"/>
                  <a:pt x="3832900" y="1089622"/>
                  <a:pt x="3833527" y="1063957"/>
                </a:cubicBezTo>
                <a:lnTo>
                  <a:pt x="3833527" y="1058365"/>
                </a:lnTo>
                <a:cubicBezTo>
                  <a:pt x="3832900" y="1032699"/>
                  <a:pt x="3838832" y="1007296"/>
                  <a:pt x="3850767" y="984534"/>
                </a:cubicBezTo>
                <a:cubicBezTo>
                  <a:pt x="3861630" y="964477"/>
                  <a:pt x="3877804" y="947761"/>
                  <a:pt x="3897535" y="936199"/>
                </a:cubicBezTo>
                <a:cubicBezTo>
                  <a:pt x="3937704" y="914750"/>
                  <a:pt x="3985697" y="913450"/>
                  <a:pt x="4026980" y="932692"/>
                </a:cubicBezTo>
                <a:cubicBezTo>
                  <a:pt x="4043103" y="941139"/>
                  <a:pt x="4056679" y="953699"/>
                  <a:pt x="4066318" y="969086"/>
                </a:cubicBezTo>
                <a:cubicBezTo>
                  <a:pt x="4075723" y="984320"/>
                  <a:pt x="4081732" y="1001385"/>
                  <a:pt x="4083939" y="1019128"/>
                </a:cubicBezTo>
                <a:lnTo>
                  <a:pt x="4125468" y="1010787"/>
                </a:lnTo>
                <a:cubicBezTo>
                  <a:pt x="4121979" y="988414"/>
                  <a:pt x="4113696" y="967048"/>
                  <a:pt x="4101179" y="948140"/>
                </a:cubicBezTo>
                <a:cubicBezTo>
                  <a:pt x="4087773" y="927782"/>
                  <a:pt x="4069385" y="911150"/>
                  <a:pt x="4047744" y="899805"/>
                </a:cubicBezTo>
                <a:cubicBezTo>
                  <a:pt x="4022002" y="886627"/>
                  <a:pt x="3993340" y="880109"/>
                  <a:pt x="3964401" y="880849"/>
                </a:cubicBezTo>
                <a:cubicBezTo>
                  <a:pt x="3933184" y="880409"/>
                  <a:pt x="3902380" y="887982"/>
                  <a:pt x="3874961" y="902837"/>
                </a:cubicBezTo>
                <a:cubicBezTo>
                  <a:pt x="3849072" y="916911"/>
                  <a:pt x="3827734" y="938012"/>
                  <a:pt x="3813429" y="963684"/>
                </a:cubicBezTo>
                <a:cubicBezTo>
                  <a:pt x="3797766" y="992552"/>
                  <a:pt x="3789983" y="1025001"/>
                  <a:pt x="3790855" y="1057796"/>
                </a:cubicBezTo>
                <a:lnTo>
                  <a:pt x="3790855" y="1064810"/>
                </a:lnTo>
                <a:cubicBezTo>
                  <a:pt x="3790064" y="1097506"/>
                  <a:pt x="3797844" y="1129843"/>
                  <a:pt x="3813429" y="1158638"/>
                </a:cubicBezTo>
                <a:cubicBezTo>
                  <a:pt x="3827664" y="1184459"/>
                  <a:pt x="3849010" y="1205700"/>
                  <a:pt x="3874961" y="1219863"/>
                </a:cubicBezTo>
                <a:cubicBezTo>
                  <a:pt x="3902300" y="1234410"/>
                  <a:pt x="3932927" y="1241751"/>
                  <a:pt x="3963924" y="1241188"/>
                </a:cubicBezTo>
                <a:cubicBezTo>
                  <a:pt x="3992823" y="1242075"/>
                  <a:pt x="4021482" y="1235720"/>
                  <a:pt x="4047268" y="1222707"/>
                </a:cubicBezTo>
                <a:cubicBezTo>
                  <a:pt x="4068986" y="1211215"/>
                  <a:pt x="4087557" y="1194623"/>
                  <a:pt x="4101370" y="1174371"/>
                </a:cubicBezTo>
                <a:cubicBezTo>
                  <a:pt x="4114375" y="1155502"/>
                  <a:pt x="4123355" y="1134181"/>
                  <a:pt x="4127754" y="1111724"/>
                </a:cubicBezTo>
                <a:lnTo>
                  <a:pt x="4086416" y="1103763"/>
                </a:lnTo>
                <a:cubicBezTo>
                  <a:pt x="4082144" y="1130591"/>
                  <a:pt x="4069322" y="1155344"/>
                  <a:pt x="4049840" y="1174371"/>
                </a:cubicBezTo>
                <a:close/>
                <a:moveTo>
                  <a:pt x="4883753" y="1033818"/>
                </a:moveTo>
                <a:cubicBezTo>
                  <a:pt x="4886709" y="1001306"/>
                  <a:pt x="4901474" y="970980"/>
                  <a:pt x="4925282" y="948519"/>
                </a:cubicBezTo>
                <a:cubicBezTo>
                  <a:pt x="4948893" y="928293"/>
                  <a:pt x="4979299" y="917667"/>
                  <a:pt x="5010436" y="918760"/>
                </a:cubicBezTo>
                <a:cubicBezTo>
                  <a:pt x="5041564" y="917529"/>
                  <a:pt x="5071990" y="928174"/>
                  <a:pt x="5095494" y="948519"/>
                </a:cubicBezTo>
                <a:cubicBezTo>
                  <a:pt x="5117592" y="968422"/>
                  <a:pt x="5129499" y="996666"/>
                  <a:pt x="5131403" y="1033818"/>
                </a:cubicBezTo>
                <a:close/>
                <a:moveTo>
                  <a:pt x="5174266" y="1047845"/>
                </a:moveTo>
                <a:cubicBezTo>
                  <a:pt x="5175080" y="1016779"/>
                  <a:pt x="5167830" y="986030"/>
                  <a:pt x="5153215" y="958566"/>
                </a:cubicBezTo>
                <a:cubicBezTo>
                  <a:pt x="5139741" y="934482"/>
                  <a:pt x="5119610" y="914747"/>
                  <a:pt x="5095208" y="901700"/>
                </a:cubicBezTo>
                <a:cubicBezTo>
                  <a:pt x="5069079" y="888085"/>
                  <a:pt x="5039925" y="881240"/>
                  <a:pt x="5010435" y="881797"/>
                </a:cubicBezTo>
                <a:cubicBezTo>
                  <a:pt x="4979812" y="881264"/>
                  <a:pt x="4949599" y="888853"/>
                  <a:pt x="4922900" y="903785"/>
                </a:cubicBezTo>
                <a:cubicBezTo>
                  <a:pt x="4897479" y="918364"/>
                  <a:pt x="4876635" y="939695"/>
                  <a:pt x="4862702" y="965390"/>
                </a:cubicBezTo>
                <a:cubicBezTo>
                  <a:pt x="4847623" y="993736"/>
                  <a:pt x="4840082" y="1025448"/>
                  <a:pt x="4840795" y="1057512"/>
                </a:cubicBezTo>
                <a:lnTo>
                  <a:pt x="4840796" y="1065852"/>
                </a:lnTo>
                <a:cubicBezTo>
                  <a:pt x="4840186" y="1097754"/>
                  <a:pt x="4847723" y="1129288"/>
                  <a:pt x="4862703" y="1157501"/>
                </a:cubicBezTo>
                <a:cubicBezTo>
                  <a:pt x="4876654" y="1183501"/>
                  <a:pt x="4897769" y="1205003"/>
                  <a:pt x="4923568" y="1219484"/>
                </a:cubicBezTo>
                <a:cubicBezTo>
                  <a:pt x="4951685" y="1234670"/>
                  <a:pt x="4983312" y="1242252"/>
                  <a:pt x="5015294" y="1241472"/>
                </a:cubicBezTo>
                <a:cubicBezTo>
                  <a:pt x="5041160" y="1242389"/>
                  <a:pt x="5066904" y="1237532"/>
                  <a:pt x="5090637" y="1227256"/>
                </a:cubicBezTo>
                <a:cubicBezTo>
                  <a:pt x="5108849" y="1218499"/>
                  <a:pt x="5125060" y="1206112"/>
                  <a:pt x="5138262" y="1190862"/>
                </a:cubicBezTo>
                <a:cubicBezTo>
                  <a:pt x="5150043" y="1177180"/>
                  <a:pt x="5159853" y="1161933"/>
                  <a:pt x="5167408" y="1145559"/>
                </a:cubicBezTo>
                <a:lnTo>
                  <a:pt x="5129308" y="1128784"/>
                </a:lnTo>
                <a:cubicBezTo>
                  <a:pt x="5120178" y="1149412"/>
                  <a:pt x="5106312" y="1167623"/>
                  <a:pt x="5088827" y="1181953"/>
                </a:cubicBezTo>
                <a:cubicBezTo>
                  <a:pt x="5071206" y="1196548"/>
                  <a:pt x="5046440" y="1203752"/>
                  <a:pt x="5014532" y="1203752"/>
                </a:cubicBezTo>
                <a:cubicBezTo>
                  <a:pt x="4980096" y="1204879"/>
                  <a:pt x="4946609" y="1192410"/>
                  <a:pt x="4921377" y="1169063"/>
                </a:cubicBezTo>
                <a:cubicBezTo>
                  <a:pt x="4896739" y="1145938"/>
                  <a:pt x="4883722" y="1113146"/>
                  <a:pt x="4882325" y="1070686"/>
                </a:cubicBezTo>
                <a:lnTo>
                  <a:pt x="5174171" y="1070686"/>
                </a:lnTo>
                <a:close/>
                <a:moveTo>
                  <a:pt x="4069937" y="445258"/>
                </a:moveTo>
                <a:cubicBezTo>
                  <a:pt x="4069937" y="482600"/>
                  <a:pt x="4062698" y="511601"/>
                  <a:pt x="4042505" y="531315"/>
                </a:cubicBezTo>
                <a:cubicBezTo>
                  <a:pt x="3998720" y="571537"/>
                  <a:pt x="3931224" y="571537"/>
                  <a:pt x="3887438" y="531315"/>
                </a:cubicBezTo>
                <a:cubicBezTo>
                  <a:pt x="3867055" y="511349"/>
                  <a:pt x="3856895" y="482663"/>
                  <a:pt x="3856958" y="445258"/>
                </a:cubicBezTo>
                <a:lnTo>
                  <a:pt x="3856958" y="438908"/>
                </a:lnTo>
                <a:cubicBezTo>
                  <a:pt x="3856958" y="402009"/>
                  <a:pt x="3867118" y="373576"/>
                  <a:pt x="3887438" y="353610"/>
                </a:cubicBezTo>
                <a:cubicBezTo>
                  <a:pt x="3931183" y="313562"/>
                  <a:pt x="3998475" y="313562"/>
                  <a:pt x="4042220" y="353610"/>
                </a:cubicBezTo>
                <a:cubicBezTo>
                  <a:pt x="4062508" y="373702"/>
                  <a:pt x="4069937" y="402135"/>
                  <a:pt x="4069937" y="438908"/>
                </a:cubicBezTo>
                <a:close/>
                <a:moveTo>
                  <a:pt x="4074986" y="330769"/>
                </a:moveTo>
                <a:lnTo>
                  <a:pt x="4055269" y="330769"/>
                </a:lnTo>
                <a:cubicBezTo>
                  <a:pt x="4055269" y="330769"/>
                  <a:pt x="4037933" y="260255"/>
                  <a:pt x="3944112" y="260255"/>
                </a:cubicBezTo>
                <a:cubicBezTo>
                  <a:pt x="3886366" y="259727"/>
                  <a:pt x="3833109" y="291172"/>
                  <a:pt x="3805904" y="341857"/>
                </a:cubicBezTo>
                <a:cubicBezTo>
                  <a:pt x="3790351" y="371231"/>
                  <a:pt x="3782705" y="404111"/>
                  <a:pt x="3783711" y="437297"/>
                </a:cubicBezTo>
                <a:lnTo>
                  <a:pt x="3783711" y="447722"/>
                </a:lnTo>
                <a:cubicBezTo>
                  <a:pt x="3782746" y="480901"/>
                  <a:pt x="3790285" y="513778"/>
                  <a:pt x="3805619" y="543257"/>
                </a:cubicBezTo>
                <a:cubicBezTo>
                  <a:pt x="3818961" y="568506"/>
                  <a:pt x="3839158" y="589522"/>
                  <a:pt x="3863912" y="603913"/>
                </a:cubicBezTo>
                <a:cubicBezTo>
                  <a:pt x="3888291" y="617883"/>
                  <a:pt x="3915980" y="625114"/>
                  <a:pt x="3944112" y="624859"/>
                </a:cubicBezTo>
                <a:cubicBezTo>
                  <a:pt x="4042029" y="624859"/>
                  <a:pt x="4059460" y="546763"/>
                  <a:pt x="4059460" y="546763"/>
                </a:cubicBezTo>
                <a:lnTo>
                  <a:pt x="4078510" y="546763"/>
                </a:lnTo>
                <a:lnTo>
                  <a:pt x="4078510" y="615002"/>
                </a:lnTo>
                <a:lnTo>
                  <a:pt x="4145947" y="615002"/>
                </a:lnTo>
                <a:lnTo>
                  <a:pt x="4145947" y="124725"/>
                </a:lnTo>
                <a:lnTo>
                  <a:pt x="4074986" y="124725"/>
                </a:lnTo>
                <a:close/>
                <a:moveTo>
                  <a:pt x="4480084" y="1064146"/>
                </a:moveTo>
                <a:cubicBezTo>
                  <a:pt x="4480084" y="1107554"/>
                  <a:pt x="4468019" y="1141610"/>
                  <a:pt x="4443889" y="1166315"/>
                </a:cubicBezTo>
                <a:cubicBezTo>
                  <a:pt x="4390768" y="1215848"/>
                  <a:pt x="4308128" y="1215848"/>
                  <a:pt x="4255008" y="1166315"/>
                </a:cubicBezTo>
                <a:cubicBezTo>
                  <a:pt x="4230624" y="1141610"/>
                  <a:pt x="4218432" y="1107554"/>
                  <a:pt x="4218432" y="1064146"/>
                </a:cubicBezTo>
                <a:lnTo>
                  <a:pt x="4218432" y="1058554"/>
                </a:lnTo>
                <a:cubicBezTo>
                  <a:pt x="4218432" y="1015147"/>
                  <a:pt x="4230625" y="981091"/>
                  <a:pt x="4255008" y="956386"/>
                </a:cubicBezTo>
                <a:cubicBezTo>
                  <a:pt x="4308129" y="906853"/>
                  <a:pt x="4390769" y="906853"/>
                  <a:pt x="4443889" y="956386"/>
                </a:cubicBezTo>
                <a:cubicBezTo>
                  <a:pt x="4467955" y="981154"/>
                  <a:pt x="4480020" y="1015210"/>
                  <a:pt x="4480084" y="1058554"/>
                </a:cubicBezTo>
                <a:close/>
                <a:moveTo>
                  <a:pt x="4522661" y="1173992"/>
                </a:moveTo>
                <a:lnTo>
                  <a:pt x="4522661" y="891275"/>
                </a:lnTo>
                <a:lnTo>
                  <a:pt x="4481799" y="891275"/>
                </a:lnTo>
                <a:lnTo>
                  <a:pt x="4481799" y="953543"/>
                </a:lnTo>
                <a:lnTo>
                  <a:pt x="4473417" y="953543"/>
                </a:lnTo>
                <a:cubicBezTo>
                  <a:pt x="4462314" y="933448"/>
                  <a:pt x="4446540" y="916289"/>
                  <a:pt x="4427411" y="903501"/>
                </a:cubicBezTo>
                <a:cubicBezTo>
                  <a:pt x="4406551" y="888905"/>
                  <a:pt x="4377309" y="881513"/>
                  <a:pt x="4339781" y="881513"/>
                </a:cubicBezTo>
                <a:cubicBezTo>
                  <a:pt x="4310736" y="881096"/>
                  <a:pt x="4282113" y="888462"/>
                  <a:pt x="4256913" y="902837"/>
                </a:cubicBezTo>
                <a:cubicBezTo>
                  <a:pt x="4231844" y="917186"/>
                  <a:pt x="4211244" y="938144"/>
                  <a:pt x="4197382" y="963399"/>
                </a:cubicBezTo>
                <a:cubicBezTo>
                  <a:pt x="4181879" y="992211"/>
                  <a:pt x="4174227" y="1024560"/>
                  <a:pt x="4175189" y="1057228"/>
                </a:cubicBezTo>
                <a:lnTo>
                  <a:pt x="4175189" y="1065852"/>
                </a:lnTo>
                <a:cubicBezTo>
                  <a:pt x="4174395" y="1098306"/>
                  <a:pt x="4181901" y="1130429"/>
                  <a:pt x="4197001" y="1159207"/>
                </a:cubicBezTo>
                <a:cubicBezTo>
                  <a:pt x="4210683" y="1184692"/>
                  <a:pt x="4231318" y="1205816"/>
                  <a:pt x="4256532" y="1220148"/>
                </a:cubicBezTo>
                <a:cubicBezTo>
                  <a:pt x="4281900" y="1234451"/>
                  <a:pt x="4310625" y="1241809"/>
                  <a:pt x="4339781" y="1241472"/>
                </a:cubicBezTo>
                <a:cubicBezTo>
                  <a:pt x="4377309" y="1241472"/>
                  <a:pt x="4406519" y="1234143"/>
                  <a:pt x="4427411" y="1219484"/>
                </a:cubicBezTo>
                <a:cubicBezTo>
                  <a:pt x="4446546" y="1206663"/>
                  <a:pt x="4462320" y="1189473"/>
                  <a:pt x="4473417" y="1169348"/>
                </a:cubicBezTo>
                <a:lnTo>
                  <a:pt x="4481799" y="1169348"/>
                </a:lnTo>
                <a:lnTo>
                  <a:pt x="4481799" y="1180531"/>
                </a:lnTo>
                <a:cubicBezTo>
                  <a:pt x="4480930" y="1194389"/>
                  <a:pt x="4485623" y="1208024"/>
                  <a:pt x="4494848" y="1218442"/>
                </a:cubicBezTo>
                <a:cubicBezTo>
                  <a:pt x="4504181" y="1227842"/>
                  <a:pt x="4517116" y="1232810"/>
                  <a:pt x="4530376" y="1232090"/>
                </a:cubicBezTo>
                <a:lnTo>
                  <a:pt x="4575429" y="1232090"/>
                </a:lnTo>
                <a:lnTo>
                  <a:pt x="4575429" y="1195696"/>
                </a:lnTo>
                <a:lnTo>
                  <a:pt x="4541711" y="1195696"/>
                </a:lnTo>
                <a:cubicBezTo>
                  <a:pt x="4529011" y="1195253"/>
                  <a:pt x="4522661" y="1188019"/>
                  <a:pt x="4522661" y="1173992"/>
                </a:cubicBezTo>
                <a:close/>
                <a:moveTo>
                  <a:pt x="4492752" y="445258"/>
                </a:moveTo>
                <a:cubicBezTo>
                  <a:pt x="4492752" y="482600"/>
                  <a:pt x="4485608" y="511601"/>
                  <a:pt x="4465415" y="531315"/>
                </a:cubicBezTo>
                <a:cubicBezTo>
                  <a:pt x="4421630" y="571537"/>
                  <a:pt x="4354134" y="571537"/>
                  <a:pt x="4310348" y="531315"/>
                </a:cubicBezTo>
                <a:cubicBezTo>
                  <a:pt x="4289965" y="511349"/>
                  <a:pt x="4279773" y="482663"/>
                  <a:pt x="4279773" y="445258"/>
                </a:cubicBezTo>
                <a:lnTo>
                  <a:pt x="4279773" y="438908"/>
                </a:lnTo>
                <a:cubicBezTo>
                  <a:pt x="4279773" y="402009"/>
                  <a:pt x="4289965" y="373576"/>
                  <a:pt x="4310349" y="353610"/>
                </a:cubicBezTo>
                <a:cubicBezTo>
                  <a:pt x="4330811" y="333569"/>
                  <a:pt x="4358612" y="322716"/>
                  <a:pt x="4387311" y="323566"/>
                </a:cubicBezTo>
                <a:cubicBezTo>
                  <a:pt x="4416281" y="322615"/>
                  <a:pt x="4444386" y="333466"/>
                  <a:pt x="4465130" y="353610"/>
                </a:cubicBezTo>
                <a:cubicBezTo>
                  <a:pt x="4485418" y="373702"/>
                  <a:pt x="4492752" y="402135"/>
                  <a:pt x="4492752" y="438908"/>
                </a:cubicBezTo>
                <a:close/>
                <a:moveTo>
                  <a:pt x="4568952" y="545531"/>
                </a:moveTo>
                <a:lnTo>
                  <a:pt x="4568952" y="269733"/>
                </a:lnTo>
                <a:lnTo>
                  <a:pt x="4497991" y="269733"/>
                </a:lnTo>
                <a:lnTo>
                  <a:pt x="4497991" y="330958"/>
                </a:lnTo>
                <a:lnTo>
                  <a:pt x="4478179" y="330958"/>
                </a:lnTo>
                <a:cubicBezTo>
                  <a:pt x="4478179" y="330958"/>
                  <a:pt x="4460367" y="260255"/>
                  <a:pt x="4366451" y="260255"/>
                </a:cubicBezTo>
                <a:cubicBezTo>
                  <a:pt x="4308721" y="259698"/>
                  <a:pt x="4255478" y="291156"/>
                  <a:pt x="4228338" y="341857"/>
                </a:cubicBezTo>
                <a:cubicBezTo>
                  <a:pt x="4212784" y="371231"/>
                  <a:pt x="4205138" y="404111"/>
                  <a:pt x="4206145" y="437297"/>
                </a:cubicBezTo>
                <a:lnTo>
                  <a:pt x="4206145" y="447722"/>
                </a:lnTo>
                <a:cubicBezTo>
                  <a:pt x="4205196" y="480889"/>
                  <a:pt x="4212700" y="513754"/>
                  <a:pt x="4227957" y="543257"/>
                </a:cubicBezTo>
                <a:cubicBezTo>
                  <a:pt x="4241363" y="568492"/>
                  <a:pt x="4261585" y="589499"/>
                  <a:pt x="4286346" y="603913"/>
                </a:cubicBezTo>
                <a:cubicBezTo>
                  <a:pt x="4310701" y="617858"/>
                  <a:pt x="4338352" y="625088"/>
                  <a:pt x="4366451" y="624859"/>
                </a:cubicBezTo>
                <a:cubicBezTo>
                  <a:pt x="4464463" y="624859"/>
                  <a:pt x="4481893" y="546763"/>
                  <a:pt x="4481893" y="546763"/>
                </a:cubicBezTo>
                <a:lnTo>
                  <a:pt x="4500943" y="546763"/>
                </a:lnTo>
                <a:lnTo>
                  <a:pt x="4500943" y="563255"/>
                </a:lnTo>
                <a:cubicBezTo>
                  <a:pt x="4500287" y="577525"/>
                  <a:pt x="4505922" y="591371"/>
                  <a:pt x="4516374" y="601165"/>
                </a:cubicBezTo>
                <a:cubicBezTo>
                  <a:pt x="4527422" y="610739"/>
                  <a:pt x="4541742" y="615727"/>
                  <a:pt x="4556379" y="615097"/>
                </a:cubicBezTo>
                <a:lnTo>
                  <a:pt x="4633056" y="615097"/>
                </a:lnTo>
                <a:lnTo>
                  <a:pt x="4633056" y="563539"/>
                </a:lnTo>
                <a:lnTo>
                  <a:pt x="4588097" y="563539"/>
                </a:lnTo>
                <a:cubicBezTo>
                  <a:pt x="4578502" y="564803"/>
                  <a:pt x="4569693" y="558088"/>
                  <a:pt x="4568422" y="548540"/>
                </a:cubicBezTo>
                <a:cubicBezTo>
                  <a:pt x="4568290" y="547543"/>
                  <a:pt x="4568244" y="546536"/>
                  <a:pt x="4568286" y="545531"/>
                </a:cubicBezTo>
                <a:close/>
                <a:moveTo>
                  <a:pt x="3654362" y="445258"/>
                </a:moveTo>
                <a:cubicBezTo>
                  <a:pt x="3654362" y="481210"/>
                  <a:pt x="3644392" y="509295"/>
                  <a:pt x="3624453" y="529514"/>
                </a:cubicBezTo>
                <a:cubicBezTo>
                  <a:pt x="3580996" y="570197"/>
                  <a:pt x="3513224" y="570197"/>
                  <a:pt x="3469767" y="529514"/>
                </a:cubicBezTo>
                <a:cubicBezTo>
                  <a:pt x="3449765" y="509358"/>
                  <a:pt x="3439795" y="481273"/>
                  <a:pt x="3439859" y="445258"/>
                </a:cubicBezTo>
                <a:lnTo>
                  <a:pt x="3439859" y="438908"/>
                </a:lnTo>
                <a:cubicBezTo>
                  <a:pt x="3439859" y="403020"/>
                  <a:pt x="3449828" y="374934"/>
                  <a:pt x="3469767" y="354652"/>
                </a:cubicBezTo>
                <a:cubicBezTo>
                  <a:pt x="3513370" y="313967"/>
                  <a:pt x="3581231" y="313967"/>
                  <a:pt x="3624834" y="354652"/>
                </a:cubicBezTo>
                <a:cubicBezTo>
                  <a:pt x="3644456" y="374840"/>
                  <a:pt x="3654362" y="402988"/>
                  <a:pt x="3654362" y="438908"/>
                </a:cubicBezTo>
                <a:lnTo>
                  <a:pt x="3654362" y="445258"/>
                </a:lnTo>
                <a:close/>
                <a:moveTo>
                  <a:pt x="3639598" y="281485"/>
                </a:moveTo>
                <a:cubicBezTo>
                  <a:pt x="3610908" y="266807"/>
                  <a:pt x="3578981" y="259508"/>
                  <a:pt x="3546729" y="260255"/>
                </a:cubicBezTo>
                <a:cubicBezTo>
                  <a:pt x="3514584" y="259616"/>
                  <a:pt x="3482800" y="267082"/>
                  <a:pt x="3454337" y="281959"/>
                </a:cubicBezTo>
                <a:cubicBezTo>
                  <a:pt x="3427790" y="296077"/>
                  <a:pt x="3405723" y="317279"/>
                  <a:pt x="3390614" y="343184"/>
                </a:cubicBezTo>
                <a:cubicBezTo>
                  <a:pt x="3374565" y="371960"/>
                  <a:pt x="3366572" y="404494"/>
                  <a:pt x="3367469" y="437392"/>
                </a:cubicBezTo>
                <a:lnTo>
                  <a:pt x="3367469" y="447817"/>
                </a:lnTo>
                <a:cubicBezTo>
                  <a:pt x="3366567" y="480896"/>
                  <a:pt x="3374557" y="513615"/>
                  <a:pt x="3390614" y="542593"/>
                </a:cubicBezTo>
                <a:cubicBezTo>
                  <a:pt x="3405571" y="568616"/>
                  <a:pt x="3427676" y="589855"/>
                  <a:pt x="3454337" y="603819"/>
                </a:cubicBezTo>
                <a:cubicBezTo>
                  <a:pt x="3482885" y="618427"/>
                  <a:pt x="3514632" y="625754"/>
                  <a:pt x="3546729" y="625143"/>
                </a:cubicBezTo>
                <a:cubicBezTo>
                  <a:pt x="3578975" y="625730"/>
                  <a:pt x="3610871" y="618406"/>
                  <a:pt x="3639598" y="603819"/>
                </a:cubicBezTo>
                <a:cubicBezTo>
                  <a:pt x="3666468" y="589728"/>
                  <a:pt x="3688665" y="568201"/>
                  <a:pt x="3703511" y="541835"/>
                </a:cubicBezTo>
                <a:cubicBezTo>
                  <a:pt x="3719597" y="512864"/>
                  <a:pt x="3727620" y="480146"/>
                  <a:pt x="3726752" y="447059"/>
                </a:cubicBezTo>
                <a:lnTo>
                  <a:pt x="3726752" y="436634"/>
                </a:lnTo>
                <a:cubicBezTo>
                  <a:pt x="3727568" y="403823"/>
                  <a:pt x="3719543" y="371393"/>
                  <a:pt x="3703511" y="342710"/>
                </a:cubicBezTo>
                <a:cubicBezTo>
                  <a:pt x="3688385" y="316719"/>
                  <a:pt x="3666200" y="295498"/>
                  <a:pt x="3639503" y="281485"/>
                </a:cubicBezTo>
                <a:moveTo>
                  <a:pt x="2461546" y="445258"/>
                </a:moveTo>
                <a:cubicBezTo>
                  <a:pt x="2463122" y="477052"/>
                  <a:pt x="2451638" y="508116"/>
                  <a:pt x="2429732" y="531315"/>
                </a:cubicBezTo>
                <a:cubicBezTo>
                  <a:pt x="2385947" y="571537"/>
                  <a:pt x="2318451" y="571537"/>
                  <a:pt x="2274665" y="531315"/>
                </a:cubicBezTo>
                <a:cubicBezTo>
                  <a:pt x="2254282" y="511349"/>
                  <a:pt x="2244090" y="482663"/>
                  <a:pt x="2244090" y="445258"/>
                </a:cubicBezTo>
                <a:lnTo>
                  <a:pt x="2244090" y="438908"/>
                </a:lnTo>
                <a:cubicBezTo>
                  <a:pt x="2244090" y="402009"/>
                  <a:pt x="2254282" y="373576"/>
                  <a:pt x="2274665" y="353610"/>
                </a:cubicBezTo>
                <a:cubicBezTo>
                  <a:pt x="2318396" y="313620"/>
                  <a:pt x="2385621" y="313620"/>
                  <a:pt x="2429351" y="353610"/>
                </a:cubicBezTo>
                <a:cubicBezTo>
                  <a:pt x="2451364" y="376459"/>
                  <a:pt x="2463000" y="407289"/>
                  <a:pt x="2461546" y="438908"/>
                </a:cubicBezTo>
                <a:close/>
                <a:moveTo>
                  <a:pt x="2597658" y="563539"/>
                </a:moveTo>
                <a:lnTo>
                  <a:pt x="2552700" y="563539"/>
                </a:lnTo>
                <a:cubicBezTo>
                  <a:pt x="2543151" y="564756"/>
                  <a:pt x="2534419" y="558040"/>
                  <a:pt x="2533196" y="548538"/>
                </a:cubicBezTo>
                <a:cubicBezTo>
                  <a:pt x="2533064" y="547510"/>
                  <a:pt x="2533025" y="546472"/>
                  <a:pt x="2533079" y="545437"/>
                </a:cubicBezTo>
                <a:lnTo>
                  <a:pt x="2533079" y="269733"/>
                </a:lnTo>
                <a:lnTo>
                  <a:pt x="2462117" y="269733"/>
                </a:lnTo>
                <a:lnTo>
                  <a:pt x="2462117" y="330958"/>
                </a:lnTo>
                <a:lnTo>
                  <a:pt x="2442401" y="330958"/>
                </a:lnTo>
                <a:cubicBezTo>
                  <a:pt x="2442401" y="330958"/>
                  <a:pt x="2425065" y="260255"/>
                  <a:pt x="2331339" y="260255"/>
                </a:cubicBezTo>
                <a:cubicBezTo>
                  <a:pt x="2273559" y="259692"/>
                  <a:pt x="2220257" y="291141"/>
                  <a:pt x="2193036" y="341857"/>
                </a:cubicBezTo>
                <a:cubicBezTo>
                  <a:pt x="2177560" y="371256"/>
                  <a:pt x="2169950" y="404124"/>
                  <a:pt x="2170938" y="437297"/>
                </a:cubicBezTo>
                <a:lnTo>
                  <a:pt x="2170938" y="447722"/>
                </a:lnTo>
                <a:cubicBezTo>
                  <a:pt x="2169989" y="480889"/>
                  <a:pt x="2177493" y="513754"/>
                  <a:pt x="2192751" y="543257"/>
                </a:cubicBezTo>
                <a:cubicBezTo>
                  <a:pt x="2206127" y="568512"/>
                  <a:pt x="2226357" y="589527"/>
                  <a:pt x="2251139" y="603913"/>
                </a:cubicBezTo>
                <a:cubicBezTo>
                  <a:pt x="2275515" y="617891"/>
                  <a:pt x="2303206" y="625123"/>
                  <a:pt x="2331339" y="624859"/>
                </a:cubicBezTo>
                <a:cubicBezTo>
                  <a:pt x="2429256" y="624859"/>
                  <a:pt x="2446687" y="546763"/>
                  <a:pt x="2446687" y="546763"/>
                </a:cubicBezTo>
                <a:lnTo>
                  <a:pt x="2465737" y="546763"/>
                </a:lnTo>
                <a:lnTo>
                  <a:pt x="2465737" y="563255"/>
                </a:lnTo>
                <a:cubicBezTo>
                  <a:pt x="2465028" y="577534"/>
                  <a:pt x="2470672" y="591400"/>
                  <a:pt x="2481167" y="601165"/>
                </a:cubicBezTo>
                <a:cubicBezTo>
                  <a:pt x="2492239" y="610763"/>
                  <a:pt x="2506598" y="615751"/>
                  <a:pt x="2521267" y="615097"/>
                </a:cubicBezTo>
                <a:lnTo>
                  <a:pt x="2597468" y="615097"/>
                </a:lnTo>
                <a:close/>
                <a:moveTo>
                  <a:pt x="2013871" y="965390"/>
                </a:moveTo>
                <a:lnTo>
                  <a:pt x="1763459" y="965390"/>
                </a:lnTo>
                <a:lnTo>
                  <a:pt x="1763459" y="741528"/>
                </a:lnTo>
                <a:lnTo>
                  <a:pt x="1718405" y="741528"/>
                </a:lnTo>
                <a:lnTo>
                  <a:pt x="1718405" y="1231426"/>
                </a:lnTo>
                <a:lnTo>
                  <a:pt x="1763459" y="1231426"/>
                </a:lnTo>
                <a:lnTo>
                  <a:pt x="1763459" y="1006049"/>
                </a:lnTo>
                <a:lnTo>
                  <a:pt x="2013871" y="1006049"/>
                </a:lnTo>
                <a:lnTo>
                  <a:pt x="2013871" y="1231426"/>
                </a:lnTo>
                <a:lnTo>
                  <a:pt x="2058829" y="1231426"/>
                </a:lnTo>
                <a:lnTo>
                  <a:pt x="2058829" y="741528"/>
                </a:lnTo>
                <a:lnTo>
                  <a:pt x="2013871" y="741528"/>
                </a:lnTo>
                <a:close/>
                <a:moveTo>
                  <a:pt x="2013204" y="334560"/>
                </a:moveTo>
                <a:lnTo>
                  <a:pt x="1794129" y="334560"/>
                </a:lnTo>
                <a:lnTo>
                  <a:pt x="1794129" y="124725"/>
                </a:lnTo>
                <a:lnTo>
                  <a:pt x="1717929" y="124725"/>
                </a:lnTo>
                <a:lnTo>
                  <a:pt x="1717929" y="614623"/>
                </a:lnTo>
                <a:lnTo>
                  <a:pt x="1794129" y="614623"/>
                </a:lnTo>
                <a:lnTo>
                  <a:pt x="1794129" y="403272"/>
                </a:lnTo>
                <a:lnTo>
                  <a:pt x="2013204" y="403272"/>
                </a:lnTo>
                <a:lnTo>
                  <a:pt x="2013204" y="614623"/>
                </a:lnTo>
                <a:lnTo>
                  <a:pt x="2089404" y="614623"/>
                </a:lnTo>
                <a:lnTo>
                  <a:pt x="2089404" y="124725"/>
                </a:lnTo>
                <a:lnTo>
                  <a:pt x="2013204" y="124725"/>
                </a:lnTo>
                <a:close/>
                <a:moveTo>
                  <a:pt x="2176082" y="1033913"/>
                </a:moveTo>
                <a:cubicBezTo>
                  <a:pt x="2179038" y="1001400"/>
                  <a:pt x="2193802" y="971075"/>
                  <a:pt x="2217611" y="948614"/>
                </a:cubicBezTo>
                <a:cubicBezTo>
                  <a:pt x="2241222" y="928388"/>
                  <a:pt x="2271628" y="917762"/>
                  <a:pt x="2302764" y="918855"/>
                </a:cubicBezTo>
                <a:cubicBezTo>
                  <a:pt x="2333893" y="917624"/>
                  <a:pt x="2364318" y="928269"/>
                  <a:pt x="2387822" y="948614"/>
                </a:cubicBezTo>
                <a:cubicBezTo>
                  <a:pt x="2409920" y="968517"/>
                  <a:pt x="2421827" y="996761"/>
                  <a:pt x="2423732" y="1033913"/>
                </a:cubicBezTo>
                <a:close/>
                <a:moveTo>
                  <a:pt x="2387537" y="901226"/>
                </a:moveTo>
                <a:cubicBezTo>
                  <a:pt x="2361413" y="887599"/>
                  <a:pt x="2332254" y="880754"/>
                  <a:pt x="2302764" y="881323"/>
                </a:cubicBezTo>
                <a:cubicBezTo>
                  <a:pt x="2272142" y="880790"/>
                  <a:pt x="2241928" y="888380"/>
                  <a:pt x="2215229" y="903311"/>
                </a:cubicBezTo>
                <a:cubicBezTo>
                  <a:pt x="2189807" y="917890"/>
                  <a:pt x="2168964" y="939221"/>
                  <a:pt x="2155031" y="964916"/>
                </a:cubicBezTo>
                <a:cubicBezTo>
                  <a:pt x="2139986" y="993270"/>
                  <a:pt x="2132477" y="1024983"/>
                  <a:pt x="2133219" y="1057038"/>
                </a:cubicBezTo>
                <a:lnTo>
                  <a:pt x="2133219" y="1065852"/>
                </a:lnTo>
                <a:cubicBezTo>
                  <a:pt x="2132579" y="1097746"/>
                  <a:pt x="2140085" y="1129280"/>
                  <a:pt x="2155032" y="1157501"/>
                </a:cubicBezTo>
                <a:cubicBezTo>
                  <a:pt x="2168983" y="1183501"/>
                  <a:pt x="2190097" y="1205003"/>
                  <a:pt x="2215896" y="1219484"/>
                </a:cubicBezTo>
                <a:cubicBezTo>
                  <a:pt x="2244039" y="1234691"/>
                  <a:pt x="2275703" y="1242273"/>
                  <a:pt x="2307718" y="1241472"/>
                </a:cubicBezTo>
                <a:cubicBezTo>
                  <a:pt x="2333523" y="1242400"/>
                  <a:pt x="2359207" y="1237541"/>
                  <a:pt x="2382870" y="1227256"/>
                </a:cubicBezTo>
                <a:cubicBezTo>
                  <a:pt x="2401297" y="1218580"/>
                  <a:pt x="2417710" y="1206186"/>
                  <a:pt x="2431066" y="1190862"/>
                </a:cubicBezTo>
                <a:cubicBezTo>
                  <a:pt x="2442848" y="1177180"/>
                  <a:pt x="2452658" y="1161933"/>
                  <a:pt x="2460213" y="1145559"/>
                </a:cubicBezTo>
                <a:lnTo>
                  <a:pt x="2422112" y="1128784"/>
                </a:lnTo>
                <a:cubicBezTo>
                  <a:pt x="2413020" y="1149460"/>
                  <a:pt x="2399111" y="1167686"/>
                  <a:pt x="2381536" y="1181953"/>
                </a:cubicBezTo>
                <a:cubicBezTo>
                  <a:pt x="2364010" y="1196548"/>
                  <a:pt x="2339245" y="1203752"/>
                  <a:pt x="2307431" y="1203752"/>
                </a:cubicBezTo>
                <a:cubicBezTo>
                  <a:pt x="2272959" y="1204925"/>
                  <a:pt x="2239426" y="1192451"/>
                  <a:pt x="2214181" y="1169063"/>
                </a:cubicBezTo>
                <a:cubicBezTo>
                  <a:pt x="2189480" y="1145938"/>
                  <a:pt x="2176463" y="1113146"/>
                  <a:pt x="2175129" y="1070686"/>
                </a:cubicBezTo>
                <a:lnTo>
                  <a:pt x="2466308" y="1070686"/>
                </a:lnTo>
                <a:lnTo>
                  <a:pt x="2466308" y="1048319"/>
                </a:lnTo>
                <a:cubicBezTo>
                  <a:pt x="2467122" y="1017253"/>
                  <a:pt x="2459872" y="986504"/>
                  <a:pt x="2445258" y="959040"/>
                </a:cubicBezTo>
                <a:cubicBezTo>
                  <a:pt x="2431784" y="934956"/>
                  <a:pt x="2411653" y="915221"/>
                  <a:pt x="2387251" y="902174"/>
                </a:cubicBezTo>
                <a:moveTo>
                  <a:pt x="3653123" y="156001"/>
                </a:moveTo>
                <a:lnTo>
                  <a:pt x="3441097" y="156001"/>
                </a:lnTo>
                <a:lnTo>
                  <a:pt x="3441097" y="209645"/>
                </a:lnTo>
                <a:lnTo>
                  <a:pt x="3653123" y="209645"/>
                </a:lnTo>
                <a:close/>
                <a:moveTo>
                  <a:pt x="248602" y="1107743"/>
                </a:moveTo>
                <a:lnTo>
                  <a:pt x="367570" y="1107743"/>
                </a:lnTo>
                <a:lnTo>
                  <a:pt x="367570" y="123683"/>
                </a:lnTo>
                <a:lnTo>
                  <a:pt x="248602" y="123683"/>
                </a:lnTo>
                <a:close/>
                <a:moveTo>
                  <a:pt x="994505" y="1231426"/>
                </a:moveTo>
                <a:lnTo>
                  <a:pt x="1113282" y="1231426"/>
                </a:lnTo>
                <a:lnTo>
                  <a:pt x="1113282" y="247366"/>
                </a:lnTo>
                <a:lnTo>
                  <a:pt x="994505" y="247366"/>
                </a:lnTo>
                <a:close/>
                <a:moveTo>
                  <a:pt x="745903" y="505725"/>
                </a:moveTo>
                <a:lnTo>
                  <a:pt x="616077" y="505725"/>
                </a:lnTo>
                <a:lnTo>
                  <a:pt x="616077" y="247271"/>
                </a:lnTo>
                <a:lnTo>
                  <a:pt x="497205" y="247271"/>
                </a:lnTo>
                <a:lnTo>
                  <a:pt x="497205" y="618414"/>
                </a:lnTo>
                <a:lnTo>
                  <a:pt x="865061" y="618414"/>
                </a:lnTo>
                <a:lnTo>
                  <a:pt x="865061" y="0"/>
                </a:lnTo>
                <a:lnTo>
                  <a:pt x="745903" y="0"/>
                </a:lnTo>
                <a:close/>
                <a:moveTo>
                  <a:pt x="0" y="860378"/>
                </a:moveTo>
                <a:lnTo>
                  <a:pt x="118777" y="860378"/>
                </a:lnTo>
                <a:lnTo>
                  <a:pt x="118777" y="494826"/>
                </a:lnTo>
                <a:lnTo>
                  <a:pt x="0" y="494826"/>
                </a:lnTo>
                <a:close/>
                <a:moveTo>
                  <a:pt x="1243108" y="860378"/>
                </a:moveTo>
                <a:lnTo>
                  <a:pt x="1361980" y="860378"/>
                </a:lnTo>
                <a:lnTo>
                  <a:pt x="1361980" y="494826"/>
                </a:lnTo>
                <a:lnTo>
                  <a:pt x="1243108" y="494826"/>
                </a:lnTo>
                <a:close/>
                <a:moveTo>
                  <a:pt x="497205" y="1355109"/>
                </a:moveTo>
                <a:lnTo>
                  <a:pt x="616077" y="1355109"/>
                </a:lnTo>
                <a:lnTo>
                  <a:pt x="616077" y="849478"/>
                </a:lnTo>
                <a:lnTo>
                  <a:pt x="745903" y="849478"/>
                </a:lnTo>
                <a:lnTo>
                  <a:pt x="745903" y="1107743"/>
                </a:lnTo>
                <a:lnTo>
                  <a:pt x="865061" y="1107743"/>
                </a:lnTo>
                <a:lnTo>
                  <a:pt x="865061" y="736600"/>
                </a:lnTo>
                <a:lnTo>
                  <a:pt x="497205" y="736600"/>
                </a:lnTo>
                <a:close/>
              </a:path>
            </a:pathLst>
          </a:custGeom>
          <a:solidFill>
            <a:srgbClr val="00FF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70"/>
          <p:cNvSpPr/>
          <p:nvPr/>
        </p:nvSpPr>
        <p:spPr>
          <a:xfrm>
            <a:off x="5929675" y="1649725"/>
            <a:ext cx="1883333" cy="1882232"/>
          </a:xfrm>
          <a:custGeom>
            <a:rect b="b" l="l" r="r" t="t"/>
            <a:pathLst>
              <a:path extrusionOk="0" h="3637164" w="3639291">
                <a:moveTo>
                  <a:pt x="227326" y="1477652"/>
                </a:moveTo>
                <a:lnTo>
                  <a:pt x="1477617" y="1477652"/>
                </a:lnTo>
                <a:lnTo>
                  <a:pt x="1477617" y="226955"/>
                </a:lnTo>
                <a:lnTo>
                  <a:pt x="2159233" y="226955"/>
                </a:lnTo>
                <a:lnTo>
                  <a:pt x="2159233" y="1477652"/>
                </a:lnTo>
                <a:lnTo>
                  <a:pt x="3409795" y="1477652"/>
                </a:lnTo>
                <a:lnTo>
                  <a:pt x="3411152" y="2159603"/>
                </a:lnTo>
                <a:lnTo>
                  <a:pt x="2159233" y="2159603"/>
                </a:lnTo>
                <a:lnTo>
                  <a:pt x="2159233" y="3409757"/>
                </a:lnTo>
                <a:lnTo>
                  <a:pt x="1477617" y="3409757"/>
                </a:lnTo>
                <a:lnTo>
                  <a:pt x="1477617" y="2159603"/>
                </a:lnTo>
                <a:lnTo>
                  <a:pt x="227326" y="2159603"/>
                </a:lnTo>
                <a:close/>
                <a:moveTo>
                  <a:pt x="1250291" y="0"/>
                </a:moveTo>
                <a:lnTo>
                  <a:pt x="1250291" y="1250244"/>
                </a:lnTo>
                <a:lnTo>
                  <a:pt x="0" y="1250244"/>
                </a:lnTo>
                <a:lnTo>
                  <a:pt x="0" y="2386921"/>
                </a:lnTo>
                <a:lnTo>
                  <a:pt x="1250291" y="2386921"/>
                </a:lnTo>
                <a:lnTo>
                  <a:pt x="1250291" y="3637165"/>
                </a:lnTo>
                <a:lnTo>
                  <a:pt x="2387011" y="3637165"/>
                </a:lnTo>
                <a:lnTo>
                  <a:pt x="2387011" y="2386921"/>
                </a:lnTo>
                <a:lnTo>
                  <a:pt x="3639291" y="2386921"/>
                </a:lnTo>
                <a:lnTo>
                  <a:pt x="3637031" y="1250244"/>
                </a:lnTo>
                <a:lnTo>
                  <a:pt x="2387011" y="1250244"/>
                </a:lnTo>
                <a:lnTo>
                  <a:pt x="238701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 HCLS - Mission">
  <p:cSld name="Blank_1_3_1_1_1">
    <p:bg>
      <p:bgPr>
        <a:solidFill>
          <a:schemeClr val="accent3"/>
        </a:solidFill>
      </p:bgPr>
    </p:bg>
    <p:spTree>
      <p:nvGrpSpPr>
        <p:cNvPr id="1455" name="Shape 1455"/>
        <p:cNvGrpSpPr/>
        <p:nvPr/>
      </p:nvGrpSpPr>
      <p:grpSpPr>
        <a:xfrm>
          <a:off x="0" y="0"/>
          <a:ext cx="0" cy="0"/>
          <a:chOff x="0" y="0"/>
          <a:chExt cx="0" cy="0"/>
        </a:xfrm>
      </p:grpSpPr>
      <p:pic>
        <p:nvPicPr>
          <p:cNvPr id="1456" name="Google Shape;1456;p71"/>
          <p:cNvPicPr preferRelativeResize="0"/>
          <p:nvPr/>
        </p:nvPicPr>
        <p:blipFill rotWithShape="1">
          <a:blip r:embed="rId2">
            <a:alphaModFix/>
          </a:blip>
          <a:srcRect b="0" l="99" r="89" t="0"/>
          <a:stretch/>
        </p:blipFill>
        <p:spPr>
          <a:xfrm>
            <a:off x="4557975" y="-18025"/>
            <a:ext cx="4628999" cy="5220000"/>
          </a:xfrm>
          <a:prstGeom prst="rect">
            <a:avLst/>
          </a:prstGeom>
          <a:noFill/>
          <a:ln>
            <a:noFill/>
          </a:ln>
        </p:spPr>
      </p:pic>
      <p:sp>
        <p:nvSpPr>
          <p:cNvPr id="1457" name="Google Shape;1457;p71"/>
          <p:cNvSpPr/>
          <p:nvPr/>
        </p:nvSpPr>
        <p:spPr>
          <a:xfrm>
            <a:off x="0" y="0"/>
            <a:ext cx="4557900" cy="2419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1"/>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459" name="Google Shape;1459;p7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434343"/>
              </a:solidFill>
              <a:latin typeface="Space Grotesk"/>
              <a:ea typeface="Space Grotesk"/>
              <a:cs typeface="Space Grotesk"/>
              <a:sym typeface="Space Grotesk"/>
            </a:endParaRPr>
          </a:p>
        </p:txBody>
      </p:sp>
      <p:sp>
        <p:nvSpPr>
          <p:cNvPr id="1460" name="Google Shape;1460;p71"/>
          <p:cNvSpPr txBox="1"/>
          <p:nvPr>
            <p:ph idx="1" type="subTitle"/>
          </p:nvPr>
        </p:nvSpPr>
        <p:spPr>
          <a:xfrm>
            <a:off x="282850" y="2638975"/>
            <a:ext cx="34632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a:solidFill>
                  <a:schemeClr val="lt1"/>
                </a:solidFill>
                <a:latin typeface="Space Grotesk Light"/>
                <a:ea typeface="Space Grotesk Light"/>
                <a:cs typeface="Space Grotesk Light"/>
                <a:sym typeface="Space Grotesk Light"/>
              </a:defRPr>
            </a:lvl1pPr>
            <a:lvl2pPr lvl="1">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2pPr>
            <a:lvl3pPr lvl="2">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3pPr>
            <a:lvl4pPr lvl="3">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4pPr>
            <a:lvl5pPr lvl="4">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5pPr>
            <a:lvl6pPr lvl="5">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6pPr>
            <a:lvl7pPr lvl="6">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7pPr>
            <a:lvl8pPr lvl="7">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8pPr>
            <a:lvl9pPr lvl="8">
              <a:lnSpc>
                <a:spcPct val="100000"/>
              </a:lnSpc>
              <a:spcBef>
                <a:spcPts val="0"/>
              </a:spcBef>
              <a:spcAft>
                <a:spcPts val="0"/>
              </a:spcAft>
              <a:buSzPts val="1400"/>
              <a:buFont typeface="Space Grotesk Light"/>
              <a:buNone/>
              <a:defRPr>
                <a:latin typeface="Space Grotesk Light"/>
                <a:ea typeface="Space Grotesk Light"/>
                <a:cs typeface="Space Grotesk Light"/>
                <a:sym typeface="Space Grotesk Light"/>
              </a:defRPr>
            </a:lvl9pPr>
          </a:lstStyle>
          <a:p/>
        </p:txBody>
      </p:sp>
      <p:grpSp>
        <p:nvGrpSpPr>
          <p:cNvPr id="1461" name="Google Shape;1461;p71"/>
          <p:cNvGrpSpPr/>
          <p:nvPr/>
        </p:nvGrpSpPr>
        <p:grpSpPr>
          <a:xfrm>
            <a:off x="8663998" y="179528"/>
            <a:ext cx="202208" cy="201860"/>
            <a:chOff x="1294323" y="449402"/>
            <a:chExt cx="444608" cy="443844"/>
          </a:xfrm>
        </p:grpSpPr>
        <p:sp>
          <p:nvSpPr>
            <p:cNvPr id="1462" name="Google Shape;1462;p7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63" name="Google Shape;1463;p7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64" name="Google Shape;1464;p7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65" name="Google Shape;1465;p7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66" name="Google Shape;1466;p7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67" name="Google Shape;1467;p7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468" name="Google Shape;1468;p71"/>
          <p:cNvSpPr/>
          <p:nvPr/>
        </p:nvSpPr>
        <p:spPr>
          <a:xfrm>
            <a:off x="918125" y="840500"/>
            <a:ext cx="2664778" cy="697881"/>
          </a:xfrm>
          <a:custGeom>
            <a:rect b="b" l="l" r="r" t="t"/>
            <a:pathLst>
              <a:path extrusionOk="0" h="1355108" w="5174327">
                <a:moveTo>
                  <a:pt x="2834450" y="1064146"/>
                </a:moveTo>
                <a:cubicBezTo>
                  <a:pt x="2834450" y="1107554"/>
                  <a:pt x="2822416" y="1141610"/>
                  <a:pt x="2798350" y="1166315"/>
                </a:cubicBezTo>
                <a:cubicBezTo>
                  <a:pt x="2745230" y="1215848"/>
                  <a:pt x="2662590" y="1215848"/>
                  <a:pt x="2609469" y="1166315"/>
                </a:cubicBezTo>
                <a:cubicBezTo>
                  <a:pt x="2585085" y="1141610"/>
                  <a:pt x="2572893" y="1107554"/>
                  <a:pt x="2572893" y="1064146"/>
                </a:cubicBezTo>
                <a:lnTo>
                  <a:pt x="2572893" y="1058554"/>
                </a:lnTo>
                <a:cubicBezTo>
                  <a:pt x="2572893" y="1015147"/>
                  <a:pt x="2585085" y="981091"/>
                  <a:pt x="2609469" y="956386"/>
                </a:cubicBezTo>
                <a:cubicBezTo>
                  <a:pt x="2662590" y="906853"/>
                  <a:pt x="2745230" y="906853"/>
                  <a:pt x="2798350" y="956386"/>
                </a:cubicBezTo>
                <a:cubicBezTo>
                  <a:pt x="2822416" y="981154"/>
                  <a:pt x="2834450" y="1015210"/>
                  <a:pt x="2834450" y="1058554"/>
                </a:cubicBezTo>
                <a:close/>
                <a:moveTo>
                  <a:pt x="2876645" y="1173992"/>
                </a:moveTo>
                <a:lnTo>
                  <a:pt x="2876645" y="891275"/>
                </a:lnTo>
                <a:lnTo>
                  <a:pt x="2835878" y="891275"/>
                </a:lnTo>
                <a:lnTo>
                  <a:pt x="2835878" y="953543"/>
                </a:lnTo>
                <a:lnTo>
                  <a:pt x="2827211" y="953543"/>
                </a:lnTo>
                <a:cubicBezTo>
                  <a:pt x="2816072" y="933444"/>
                  <a:pt x="2800266" y="916286"/>
                  <a:pt x="2781110" y="903501"/>
                </a:cubicBezTo>
                <a:cubicBezTo>
                  <a:pt x="2760250" y="888905"/>
                  <a:pt x="2731008" y="881513"/>
                  <a:pt x="2693575" y="881513"/>
                </a:cubicBezTo>
                <a:cubicBezTo>
                  <a:pt x="2664498" y="881079"/>
                  <a:pt x="2635840" y="888446"/>
                  <a:pt x="2610612" y="902837"/>
                </a:cubicBezTo>
                <a:cubicBezTo>
                  <a:pt x="2585569" y="917188"/>
                  <a:pt x="2565000" y="938147"/>
                  <a:pt x="2551176" y="963399"/>
                </a:cubicBezTo>
                <a:cubicBezTo>
                  <a:pt x="2535719" y="992229"/>
                  <a:pt x="2528070" y="1024565"/>
                  <a:pt x="2528983" y="1057228"/>
                </a:cubicBezTo>
                <a:lnTo>
                  <a:pt x="2528983" y="1065852"/>
                </a:lnTo>
                <a:cubicBezTo>
                  <a:pt x="2528143" y="1098311"/>
                  <a:pt x="2535651" y="1130445"/>
                  <a:pt x="2550795" y="1159207"/>
                </a:cubicBezTo>
                <a:cubicBezTo>
                  <a:pt x="2564468" y="1184667"/>
                  <a:pt x="2585065" y="1205786"/>
                  <a:pt x="2610231" y="1220148"/>
                </a:cubicBezTo>
                <a:cubicBezTo>
                  <a:pt x="2635746" y="1234400"/>
                  <a:pt x="2664604" y="1241661"/>
                  <a:pt x="2693861" y="1241188"/>
                </a:cubicBezTo>
                <a:cubicBezTo>
                  <a:pt x="2731294" y="1241188"/>
                  <a:pt x="2760536" y="1233890"/>
                  <a:pt x="2781395" y="1219200"/>
                </a:cubicBezTo>
                <a:cubicBezTo>
                  <a:pt x="2800556" y="1206379"/>
                  <a:pt x="2816361" y="1189190"/>
                  <a:pt x="2827496" y="1169063"/>
                </a:cubicBezTo>
                <a:lnTo>
                  <a:pt x="2835878" y="1169063"/>
                </a:lnTo>
                <a:lnTo>
                  <a:pt x="2835878" y="1180247"/>
                </a:lnTo>
                <a:cubicBezTo>
                  <a:pt x="2835010" y="1194105"/>
                  <a:pt x="2839703" y="1207740"/>
                  <a:pt x="2848928" y="1218158"/>
                </a:cubicBezTo>
                <a:cubicBezTo>
                  <a:pt x="2858218" y="1227563"/>
                  <a:pt x="2871127" y="1232536"/>
                  <a:pt x="2884361" y="1231805"/>
                </a:cubicBezTo>
                <a:lnTo>
                  <a:pt x="2929509" y="1231805"/>
                </a:lnTo>
                <a:lnTo>
                  <a:pt x="2929509" y="1195411"/>
                </a:lnTo>
                <a:lnTo>
                  <a:pt x="2896457" y="1195411"/>
                </a:lnTo>
                <a:cubicBezTo>
                  <a:pt x="2883313" y="1195411"/>
                  <a:pt x="2876645" y="1188398"/>
                  <a:pt x="2876645" y="1174371"/>
                </a:cubicBezTo>
                <a:moveTo>
                  <a:pt x="3239072" y="764275"/>
                </a:moveTo>
                <a:lnTo>
                  <a:pt x="3196876" y="764275"/>
                </a:lnTo>
                <a:lnTo>
                  <a:pt x="3196876" y="891654"/>
                </a:lnTo>
                <a:lnTo>
                  <a:pt x="3087148" y="891654"/>
                </a:lnTo>
                <a:lnTo>
                  <a:pt x="3087148" y="929564"/>
                </a:lnTo>
                <a:lnTo>
                  <a:pt x="3196876" y="929564"/>
                </a:lnTo>
                <a:lnTo>
                  <a:pt x="3196876" y="1178636"/>
                </a:lnTo>
                <a:cubicBezTo>
                  <a:pt x="3195988" y="1193014"/>
                  <a:pt x="3200928" y="1207147"/>
                  <a:pt x="3210592" y="1217873"/>
                </a:cubicBezTo>
                <a:cubicBezTo>
                  <a:pt x="3221780" y="1227990"/>
                  <a:pt x="3236667" y="1233065"/>
                  <a:pt x="3251740" y="1231900"/>
                </a:cubicBezTo>
                <a:lnTo>
                  <a:pt x="3340322" y="1231900"/>
                </a:lnTo>
                <a:lnTo>
                  <a:pt x="3340322" y="1193990"/>
                </a:lnTo>
                <a:lnTo>
                  <a:pt x="3260217" y="1193990"/>
                </a:lnTo>
                <a:cubicBezTo>
                  <a:pt x="3249767" y="1195207"/>
                  <a:pt x="3240305" y="1187764"/>
                  <a:pt x="3239081" y="1177367"/>
                </a:cubicBezTo>
                <a:cubicBezTo>
                  <a:pt x="3238913" y="1175931"/>
                  <a:pt x="3238909" y="1174481"/>
                  <a:pt x="3239072" y="1173044"/>
                </a:cubicBezTo>
                <a:lnTo>
                  <a:pt x="3239072" y="929469"/>
                </a:lnTo>
                <a:lnTo>
                  <a:pt x="3358610" y="929469"/>
                </a:lnTo>
                <a:lnTo>
                  <a:pt x="3358610" y="891559"/>
                </a:lnTo>
                <a:lnTo>
                  <a:pt x="3239072" y="891559"/>
                </a:lnTo>
                <a:close/>
                <a:moveTo>
                  <a:pt x="2990469" y="1231805"/>
                </a:moveTo>
                <a:lnTo>
                  <a:pt x="3032760" y="1231805"/>
                </a:lnTo>
                <a:lnTo>
                  <a:pt x="3032760" y="741528"/>
                </a:lnTo>
                <a:lnTo>
                  <a:pt x="2990469" y="741528"/>
                </a:lnTo>
                <a:close/>
                <a:moveTo>
                  <a:pt x="3654552" y="900752"/>
                </a:moveTo>
                <a:cubicBezTo>
                  <a:pt x="3633354" y="890345"/>
                  <a:pt x="3609990" y="885052"/>
                  <a:pt x="3586353" y="885304"/>
                </a:cubicBezTo>
                <a:cubicBezTo>
                  <a:pt x="3565653" y="884734"/>
                  <a:pt x="3545023" y="887946"/>
                  <a:pt x="3525488" y="894781"/>
                </a:cubicBezTo>
                <a:cubicBezTo>
                  <a:pt x="3510815" y="900177"/>
                  <a:pt x="3497421" y="908535"/>
                  <a:pt x="3486150" y="919328"/>
                </a:cubicBezTo>
                <a:cubicBezTo>
                  <a:pt x="3476580" y="928566"/>
                  <a:pt x="3468629" y="939329"/>
                  <a:pt x="3462623" y="951173"/>
                </a:cubicBezTo>
                <a:lnTo>
                  <a:pt x="3454146" y="951173"/>
                </a:lnTo>
                <a:lnTo>
                  <a:pt x="3454146" y="741528"/>
                </a:lnTo>
                <a:lnTo>
                  <a:pt x="3411951" y="741528"/>
                </a:lnTo>
                <a:lnTo>
                  <a:pt x="3411951" y="1231426"/>
                </a:lnTo>
                <a:lnTo>
                  <a:pt x="3454146" y="1231426"/>
                </a:lnTo>
                <a:lnTo>
                  <a:pt x="3454146" y="1061398"/>
                </a:lnTo>
                <a:cubicBezTo>
                  <a:pt x="3454146" y="1014642"/>
                  <a:pt x="3465862" y="979890"/>
                  <a:pt x="3489293" y="957144"/>
                </a:cubicBezTo>
                <a:cubicBezTo>
                  <a:pt x="3512698" y="934300"/>
                  <a:pt x="3544437" y="921914"/>
                  <a:pt x="3577209" y="922835"/>
                </a:cubicBezTo>
                <a:cubicBezTo>
                  <a:pt x="3604421" y="921442"/>
                  <a:pt x="3631199" y="930043"/>
                  <a:pt x="3652457" y="947003"/>
                </a:cubicBezTo>
                <a:cubicBezTo>
                  <a:pt x="3671507" y="963115"/>
                  <a:pt x="3681032" y="989810"/>
                  <a:pt x="3681032" y="1027089"/>
                </a:cubicBezTo>
                <a:lnTo>
                  <a:pt x="3681032" y="1231521"/>
                </a:lnTo>
                <a:lnTo>
                  <a:pt x="3722561" y="1231521"/>
                </a:lnTo>
                <a:lnTo>
                  <a:pt x="3722561" y="1024246"/>
                </a:lnTo>
                <a:cubicBezTo>
                  <a:pt x="3723590" y="997141"/>
                  <a:pt x="3717168" y="970271"/>
                  <a:pt x="3703987" y="946529"/>
                </a:cubicBezTo>
                <a:cubicBezTo>
                  <a:pt x="3692343" y="926709"/>
                  <a:pt x="3675171" y="910676"/>
                  <a:pt x="3654552" y="900373"/>
                </a:cubicBezTo>
                <a:close/>
                <a:moveTo>
                  <a:pt x="2972943" y="269733"/>
                </a:moveTo>
                <a:lnTo>
                  <a:pt x="2876741" y="269733"/>
                </a:lnTo>
                <a:lnTo>
                  <a:pt x="2740533" y="403936"/>
                </a:lnTo>
                <a:lnTo>
                  <a:pt x="2729389" y="403936"/>
                </a:lnTo>
                <a:lnTo>
                  <a:pt x="2729389" y="124725"/>
                </a:lnTo>
                <a:lnTo>
                  <a:pt x="2656999" y="124725"/>
                </a:lnTo>
                <a:lnTo>
                  <a:pt x="2656999" y="614623"/>
                </a:lnTo>
                <a:lnTo>
                  <a:pt x="2729389" y="614623"/>
                </a:lnTo>
                <a:lnTo>
                  <a:pt x="2729389" y="471132"/>
                </a:lnTo>
                <a:lnTo>
                  <a:pt x="2740533" y="471132"/>
                </a:lnTo>
                <a:lnTo>
                  <a:pt x="2883408" y="614623"/>
                </a:lnTo>
                <a:lnTo>
                  <a:pt x="2978658" y="614623"/>
                </a:lnTo>
                <a:lnTo>
                  <a:pt x="2798636" y="436823"/>
                </a:lnTo>
                <a:close/>
                <a:moveTo>
                  <a:pt x="3108484" y="471227"/>
                </a:moveTo>
                <a:lnTo>
                  <a:pt x="3119723" y="471227"/>
                </a:lnTo>
                <a:lnTo>
                  <a:pt x="3262598" y="614718"/>
                </a:lnTo>
                <a:lnTo>
                  <a:pt x="3357848" y="614718"/>
                </a:lnTo>
                <a:lnTo>
                  <a:pt x="3177350" y="436823"/>
                </a:lnTo>
                <a:lnTo>
                  <a:pt x="3352133" y="269733"/>
                </a:lnTo>
                <a:lnTo>
                  <a:pt x="3255836" y="269733"/>
                </a:lnTo>
                <a:lnTo>
                  <a:pt x="3119628" y="404031"/>
                </a:lnTo>
                <a:lnTo>
                  <a:pt x="3108389" y="404031"/>
                </a:lnTo>
                <a:lnTo>
                  <a:pt x="3108389" y="124725"/>
                </a:lnTo>
                <a:lnTo>
                  <a:pt x="3036094" y="124725"/>
                </a:lnTo>
                <a:lnTo>
                  <a:pt x="3036094" y="614623"/>
                </a:lnTo>
                <a:lnTo>
                  <a:pt x="3108389" y="614623"/>
                </a:lnTo>
                <a:close/>
                <a:moveTo>
                  <a:pt x="4714399" y="900468"/>
                </a:moveTo>
                <a:cubicBezTo>
                  <a:pt x="4701051" y="908001"/>
                  <a:pt x="4690723" y="919884"/>
                  <a:pt x="4685157" y="934114"/>
                </a:cubicBezTo>
                <a:lnTo>
                  <a:pt x="4676775" y="934113"/>
                </a:lnTo>
                <a:lnTo>
                  <a:pt x="4676775" y="891369"/>
                </a:lnTo>
                <a:lnTo>
                  <a:pt x="4635913" y="891369"/>
                </a:lnTo>
                <a:lnTo>
                  <a:pt x="4635913" y="1231521"/>
                </a:lnTo>
                <a:lnTo>
                  <a:pt x="4678204" y="1231521"/>
                </a:lnTo>
                <a:lnTo>
                  <a:pt x="4678204" y="1018464"/>
                </a:lnTo>
                <a:cubicBezTo>
                  <a:pt x="4678204" y="987693"/>
                  <a:pt x="4685919" y="965074"/>
                  <a:pt x="4701350" y="950604"/>
                </a:cubicBezTo>
                <a:cubicBezTo>
                  <a:pt x="4718330" y="935573"/>
                  <a:pt x="4740563" y="927779"/>
                  <a:pt x="4763262" y="928901"/>
                </a:cubicBezTo>
                <a:lnTo>
                  <a:pt x="4808411" y="928901"/>
                </a:lnTo>
                <a:lnTo>
                  <a:pt x="4808411" y="889663"/>
                </a:lnTo>
                <a:lnTo>
                  <a:pt x="4768310" y="889663"/>
                </a:lnTo>
                <a:cubicBezTo>
                  <a:pt x="4749776" y="888730"/>
                  <a:pt x="4731296" y="892343"/>
                  <a:pt x="4714494" y="900184"/>
                </a:cubicBezTo>
                <a:moveTo>
                  <a:pt x="4049935" y="1174181"/>
                </a:moveTo>
                <a:cubicBezTo>
                  <a:pt x="4030186" y="1193516"/>
                  <a:pt x="4001611" y="1203214"/>
                  <a:pt x="3964210" y="1203278"/>
                </a:cubicBezTo>
                <a:cubicBezTo>
                  <a:pt x="3940830" y="1203598"/>
                  <a:pt x="3917797" y="1197639"/>
                  <a:pt x="3897535" y="1186028"/>
                </a:cubicBezTo>
                <a:cubicBezTo>
                  <a:pt x="3877790" y="1174526"/>
                  <a:pt x="3861609" y="1157836"/>
                  <a:pt x="3850767" y="1137787"/>
                </a:cubicBezTo>
                <a:cubicBezTo>
                  <a:pt x="3838832" y="1115026"/>
                  <a:pt x="3832900" y="1089622"/>
                  <a:pt x="3833527" y="1063957"/>
                </a:cubicBezTo>
                <a:lnTo>
                  <a:pt x="3833527" y="1058365"/>
                </a:lnTo>
                <a:cubicBezTo>
                  <a:pt x="3832900" y="1032699"/>
                  <a:pt x="3838832" y="1007296"/>
                  <a:pt x="3850767" y="984534"/>
                </a:cubicBezTo>
                <a:cubicBezTo>
                  <a:pt x="3861630" y="964477"/>
                  <a:pt x="3877804" y="947761"/>
                  <a:pt x="3897535" y="936199"/>
                </a:cubicBezTo>
                <a:cubicBezTo>
                  <a:pt x="3937704" y="914750"/>
                  <a:pt x="3985697" y="913450"/>
                  <a:pt x="4026980" y="932692"/>
                </a:cubicBezTo>
                <a:cubicBezTo>
                  <a:pt x="4043103" y="941139"/>
                  <a:pt x="4056679" y="953699"/>
                  <a:pt x="4066318" y="969086"/>
                </a:cubicBezTo>
                <a:cubicBezTo>
                  <a:pt x="4075723" y="984320"/>
                  <a:pt x="4081732" y="1001385"/>
                  <a:pt x="4083939" y="1019128"/>
                </a:cubicBezTo>
                <a:lnTo>
                  <a:pt x="4125468" y="1010787"/>
                </a:lnTo>
                <a:cubicBezTo>
                  <a:pt x="4121979" y="988414"/>
                  <a:pt x="4113696" y="967048"/>
                  <a:pt x="4101179" y="948140"/>
                </a:cubicBezTo>
                <a:cubicBezTo>
                  <a:pt x="4087773" y="927782"/>
                  <a:pt x="4069385" y="911150"/>
                  <a:pt x="4047744" y="899805"/>
                </a:cubicBezTo>
                <a:cubicBezTo>
                  <a:pt x="4022002" y="886627"/>
                  <a:pt x="3993340" y="880109"/>
                  <a:pt x="3964401" y="880849"/>
                </a:cubicBezTo>
                <a:cubicBezTo>
                  <a:pt x="3933184" y="880409"/>
                  <a:pt x="3902380" y="887982"/>
                  <a:pt x="3874961" y="902837"/>
                </a:cubicBezTo>
                <a:cubicBezTo>
                  <a:pt x="3849072" y="916911"/>
                  <a:pt x="3827734" y="938012"/>
                  <a:pt x="3813429" y="963684"/>
                </a:cubicBezTo>
                <a:cubicBezTo>
                  <a:pt x="3797766" y="992552"/>
                  <a:pt x="3789983" y="1025001"/>
                  <a:pt x="3790855" y="1057796"/>
                </a:cubicBezTo>
                <a:lnTo>
                  <a:pt x="3790855" y="1064810"/>
                </a:lnTo>
                <a:cubicBezTo>
                  <a:pt x="3790064" y="1097506"/>
                  <a:pt x="3797844" y="1129843"/>
                  <a:pt x="3813429" y="1158638"/>
                </a:cubicBezTo>
                <a:cubicBezTo>
                  <a:pt x="3827664" y="1184459"/>
                  <a:pt x="3849010" y="1205700"/>
                  <a:pt x="3874961" y="1219863"/>
                </a:cubicBezTo>
                <a:cubicBezTo>
                  <a:pt x="3902300" y="1234410"/>
                  <a:pt x="3932927" y="1241751"/>
                  <a:pt x="3963924" y="1241188"/>
                </a:cubicBezTo>
                <a:cubicBezTo>
                  <a:pt x="3992823" y="1242075"/>
                  <a:pt x="4021482" y="1235720"/>
                  <a:pt x="4047268" y="1222707"/>
                </a:cubicBezTo>
                <a:cubicBezTo>
                  <a:pt x="4068986" y="1211215"/>
                  <a:pt x="4087557" y="1194623"/>
                  <a:pt x="4101370" y="1174371"/>
                </a:cubicBezTo>
                <a:cubicBezTo>
                  <a:pt x="4114375" y="1155502"/>
                  <a:pt x="4123355" y="1134181"/>
                  <a:pt x="4127754" y="1111724"/>
                </a:cubicBezTo>
                <a:lnTo>
                  <a:pt x="4086416" y="1103763"/>
                </a:lnTo>
                <a:cubicBezTo>
                  <a:pt x="4082144" y="1130591"/>
                  <a:pt x="4069322" y="1155344"/>
                  <a:pt x="4049840" y="1174371"/>
                </a:cubicBezTo>
                <a:close/>
                <a:moveTo>
                  <a:pt x="4883753" y="1033818"/>
                </a:moveTo>
                <a:cubicBezTo>
                  <a:pt x="4886709" y="1001306"/>
                  <a:pt x="4901474" y="970980"/>
                  <a:pt x="4925282" y="948519"/>
                </a:cubicBezTo>
                <a:cubicBezTo>
                  <a:pt x="4948893" y="928293"/>
                  <a:pt x="4979299" y="917667"/>
                  <a:pt x="5010436" y="918760"/>
                </a:cubicBezTo>
                <a:cubicBezTo>
                  <a:pt x="5041564" y="917529"/>
                  <a:pt x="5071990" y="928174"/>
                  <a:pt x="5095494" y="948519"/>
                </a:cubicBezTo>
                <a:cubicBezTo>
                  <a:pt x="5117592" y="968422"/>
                  <a:pt x="5129499" y="996666"/>
                  <a:pt x="5131403" y="1033818"/>
                </a:cubicBezTo>
                <a:close/>
                <a:moveTo>
                  <a:pt x="5174266" y="1047845"/>
                </a:moveTo>
                <a:cubicBezTo>
                  <a:pt x="5175080" y="1016779"/>
                  <a:pt x="5167830" y="986030"/>
                  <a:pt x="5153215" y="958566"/>
                </a:cubicBezTo>
                <a:cubicBezTo>
                  <a:pt x="5139741" y="934482"/>
                  <a:pt x="5119610" y="914747"/>
                  <a:pt x="5095208" y="901700"/>
                </a:cubicBezTo>
                <a:cubicBezTo>
                  <a:pt x="5069079" y="888085"/>
                  <a:pt x="5039925" y="881240"/>
                  <a:pt x="5010435" y="881797"/>
                </a:cubicBezTo>
                <a:cubicBezTo>
                  <a:pt x="4979812" y="881264"/>
                  <a:pt x="4949599" y="888853"/>
                  <a:pt x="4922900" y="903785"/>
                </a:cubicBezTo>
                <a:cubicBezTo>
                  <a:pt x="4897479" y="918364"/>
                  <a:pt x="4876635" y="939695"/>
                  <a:pt x="4862702" y="965390"/>
                </a:cubicBezTo>
                <a:cubicBezTo>
                  <a:pt x="4847623" y="993736"/>
                  <a:pt x="4840082" y="1025448"/>
                  <a:pt x="4840795" y="1057512"/>
                </a:cubicBezTo>
                <a:lnTo>
                  <a:pt x="4840796" y="1065852"/>
                </a:lnTo>
                <a:cubicBezTo>
                  <a:pt x="4840186" y="1097754"/>
                  <a:pt x="4847723" y="1129288"/>
                  <a:pt x="4862703" y="1157501"/>
                </a:cubicBezTo>
                <a:cubicBezTo>
                  <a:pt x="4876654" y="1183501"/>
                  <a:pt x="4897769" y="1205003"/>
                  <a:pt x="4923568" y="1219484"/>
                </a:cubicBezTo>
                <a:cubicBezTo>
                  <a:pt x="4951685" y="1234670"/>
                  <a:pt x="4983312" y="1242252"/>
                  <a:pt x="5015294" y="1241472"/>
                </a:cubicBezTo>
                <a:cubicBezTo>
                  <a:pt x="5041160" y="1242389"/>
                  <a:pt x="5066904" y="1237532"/>
                  <a:pt x="5090637" y="1227256"/>
                </a:cubicBezTo>
                <a:cubicBezTo>
                  <a:pt x="5108849" y="1218499"/>
                  <a:pt x="5125060" y="1206112"/>
                  <a:pt x="5138262" y="1190862"/>
                </a:cubicBezTo>
                <a:cubicBezTo>
                  <a:pt x="5150043" y="1177180"/>
                  <a:pt x="5159853" y="1161933"/>
                  <a:pt x="5167408" y="1145559"/>
                </a:cubicBezTo>
                <a:lnTo>
                  <a:pt x="5129308" y="1128784"/>
                </a:lnTo>
                <a:cubicBezTo>
                  <a:pt x="5120178" y="1149412"/>
                  <a:pt x="5106312" y="1167623"/>
                  <a:pt x="5088827" y="1181953"/>
                </a:cubicBezTo>
                <a:cubicBezTo>
                  <a:pt x="5071206" y="1196548"/>
                  <a:pt x="5046440" y="1203752"/>
                  <a:pt x="5014532" y="1203752"/>
                </a:cubicBezTo>
                <a:cubicBezTo>
                  <a:pt x="4980096" y="1204879"/>
                  <a:pt x="4946609" y="1192410"/>
                  <a:pt x="4921377" y="1169063"/>
                </a:cubicBezTo>
                <a:cubicBezTo>
                  <a:pt x="4896739" y="1145938"/>
                  <a:pt x="4883722" y="1113146"/>
                  <a:pt x="4882325" y="1070686"/>
                </a:cubicBezTo>
                <a:lnTo>
                  <a:pt x="5174171" y="1070686"/>
                </a:lnTo>
                <a:close/>
                <a:moveTo>
                  <a:pt x="4069937" y="445258"/>
                </a:moveTo>
                <a:cubicBezTo>
                  <a:pt x="4069937" y="482600"/>
                  <a:pt x="4062698" y="511601"/>
                  <a:pt x="4042505" y="531315"/>
                </a:cubicBezTo>
                <a:cubicBezTo>
                  <a:pt x="3998720" y="571537"/>
                  <a:pt x="3931224" y="571537"/>
                  <a:pt x="3887438" y="531315"/>
                </a:cubicBezTo>
                <a:cubicBezTo>
                  <a:pt x="3867055" y="511349"/>
                  <a:pt x="3856895" y="482663"/>
                  <a:pt x="3856958" y="445258"/>
                </a:cubicBezTo>
                <a:lnTo>
                  <a:pt x="3856958" y="438908"/>
                </a:lnTo>
                <a:cubicBezTo>
                  <a:pt x="3856958" y="402009"/>
                  <a:pt x="3867118" y="373576"/>
                  <a:pt x="3887438" y="353610"/>
                </a:cubicBezTo>
                <a:cubicBezTo>
                  <a:pt x="3931183" y="313562"/>
                  <a:pt x="3998475" y="313562"/>
                  <a:pt x="4042220" y="353610"/>
                </a:cubicBezTo>
                <a:cubicBezTo>
                  <a:pt x="4062508" y="373702"/>
                  <a:pt x="4069937" y="402135"/>
                  <a:pt x="4069937" y="438908"/>
                </a:cubicBezTo>
                <a:close/>
                <a:moveTo>
                  <a:pt x="4074986" y="330769"/>
                </a:moveTo>
                <a:lnTo>
                  <a:pt x="4055269" y="330769"/>
                </a:lnTo>
                <a:cubicBezTo>
                  <a:pt x="4055269" y="330769"/>
                  <a:pt x="4037933" y="260255"/>
                  <a:pt x="3944112" y="260255"/>
                </a:cubicBezTo>
                <a:cubicBezTo>
                  <a:pt x="3886366" y="259727"/>
                  <a:pt x="3833109" y="291172"/>
                  <a:pt x="3805904" y="341857"/>
                </a:cubicBezTo>
                <a:cubicBezTo>
                  <a:pt x="3790351" y="371231"/>
                  <a:pt x="3782705" y="404111"/>
                  <a:pt x="3783711" y="437297"/>
                </a:cubicBezTo>
                <a:lnTo>
                  <a:pt x="3783711" y="447722"/>
                </a:lnTo>
                <a:cubicBezTo>
                  <a:pt x="3782746" y="480901"/>
                  <a:pt x="3790285" y="513778"/>
                  <a:pt x="3805619" y="543257"/>
                </a:cubicBezTo>
                <a:cubicBezTo>
                  <a:pt x="3818961" y="568506"/>
                  <a:pt x="3839158" y="589522"/>
                  <a:pt x="3863912" y="603913"/>
                </a:cubicBezTo>
                <a:cubicBezTo>
                  <a:pt x="3888291" y="617883"/>
                  <a:pt x="3915980" y="625114"/>
                  <a:pt x="3944112" y="624859"/>
                </a:cubicBezTo>
                <a:cubicBezTo>
                  <a:pt x="4042029" y="624859"/>
                  <a:pt x="4059460" y="546763"/>
                  <a:pt x="4059460" y="546763"/>
                </a:cubicBezTo>
                <a:lnTo>
                  <a:pt x="4078510" y="546763"/>
                </a:lnTo>
                <a:lnTo>
                  <a:pt x="4078510" y="615002"/>
                </a:lnTo>
                <a:lnTo>
                  <a:pt x="4145947" y="615002"/>
                </a:lnTo>
                <a:lnTo>
                  <a:pt x="4145947" y="124725"/>
                </a:lnTo>
                <a:lnTo>
                  <a:pt x="4074986" y="124725"/>
                </a:lnTo>
                <a:close/>
                <a:moveTo>
                  <a:pt x="4480084" y="1064146"/>
                </a:moveTo>
                <a:cubicBezTo>
                  <a:pt x="4480084" y="1107554"/>
                  <a:pt x="4468019" y="1141610"/>
                  <a:pt x="4443889" y="1166315"/>
                </a:cubicBezTo>
                <a:cubicBezTo>
                  <a:pt x="4390768" y="1215848"/>
                  <a:pt x="4308128" y="1215848"/>
                  <a:pt x="4255008" y="1166315"/>
                </a:cubicBezTo>
                <a:cubicBezTo>
                  <a:pt x="4230624" y="1141610"/>
                  <a:pt x="4218432" y="1107554"/>
                  <a:pt x="4218432" y="1064146"/>
                </a:cubicBezTo>
                <a:lnTo>
                  <a:pt x="4218432" y="1058554"/>
                </a:lnTo>
                <a:cubicBezTo>
                  <a:pt x="4218432" y="1015147"/>
                  <a:pt x="4230625" y="981091"/>
                  <a:pt x="4255008" y="956386"/>
                </a:cubicBezTo>
                <a:cubicBezTo>
                  <a:pt x="4308129" y="906853"/>
                  <a:pt x="4390769" y="906853"/>
                  <a:pt x="4443889" y="956386"/>
                </a:cubicBezTo>
                <a:cubicBezTo>
                  <a:pt x="4467955" y="981154"/>
                  <a:pt x="4480020" y="1015210"/>
                  <a:pt x="4480084" y="1058554"/>
                </a:cubicBezTo>
                <a:close/>
                <a:moveTo>
                  <a:pt x="4522661" y="1173992"/>
                </a:moveTo>
                <a:lnTo>
                  <a:pt x="4522661" y="891275"/>
                </a:lnTo>
                <a:lnTo>
                  <a:pt x="4481799" y="891275"/>
                </a:lnTo>
                <a:lnTo>
                  <a:pt x="4481799" y="953543"/>
                </a:lnTo>
                <a:lnTo>
                  <a:pt x="4473417" y="953543"/>
                </a:lnTo>
                <a:cubicBezTo>
                  <a:pt x="4462314" y="933448"/>
                  <a:pt x="4446540" y="916289"/>
                  <a:pt x="4427411" y="903501"/>
                </a:cubicBezTo>
                <a:cubicBezTo>
                  <a:pt x="4406551" y="888905"/>
                  <a:pt x="4377309" y="881513"/>
                  <a:pt x="4339781" y="881513"/>
                </a:cubicBezTo>
                <a:cubicBezTo>
                  <a:pt x="4310736" y="881096"/>
                  <a:pt x="4282113" y="888462"/>
                  <a:pt x="4256913" y="902837"/>
                </a:cubicBezTo>
                <a:cubicBezTo>
                  <a:pt x="4231844" y="917186"/>
                  <a:pt x="4211244" y="938144"/>
                  <a:pt x="4197382" y="963399"/>
                </a:cubicBezTo>
                <a:cubicBezTo>
                  <a:pt x="4181879" y="992211"/>
                  <a:pt x="4174227" y="1024560"/>
                  <a:pt x="4175189" y="1057228"/>
                </a:cubicBezTo>
                <a:lnTo>
                  <a:pt x="4175189" y="1065852"/>
                </a:lnTo>
                <a:cubicBezTo>
                  <a:pt x="4174395" y="1098306"/>
                  <a:pt x="4181901" y="1130429"/>
                  <a:pt x="4197001" y="1159207"/>
                </a:cubicBezTo>
                <a:cubicBezTo>
                  <a:pt x="4210683" y="1184692"/>
                  <a:pt x="4231318" y="1205816"/>
                  <a:pt x="4256532" y="1220148"/>
                </a:cubicBezTo>
                <a:cubicBezTo>
                  <a:pt x="4281900" y="1234451"/>
                  <a:pt x="4310625" y="1241809"/>
                  <a:pt x="4339781" y="1241472"/>
                </a:cubicBezTo>
                <a:cubicBezTo>
                  <a:pt x="4377309" y="1241472"/>
                  <a:pt x="4406519" y="1234143"/>
                  <a:pt x="4427411" y="1219484"/>
                </a:cubicBezTo>
                <a:cubicBezTo>
                  <a:pt x="4446546" y="1206663"/>
                  <a:pt x="4462320" y="1189473"/>
                  <a:pt x="4473417" y="1169348"/>
                </a:cubicBezTo>
                <a:lnTo>
                  <a:pt x="4481799" y="1169348"/>
                </a:lnTo>
                <a:lnTo>
                  <a:pt x="4481799" y="1180531"/>
                </a:lnTo>
                <a:cubicBezTo>
                  <a:pt x="4480930" y="1194389"/>
                  <a:pt x="4485623" y="1208024"/>
                  <a:pt x="4494848" y="1218442"/>
                </a:cubicBezTo>
                <a:cubicBezTo>
                  <a:pt x="4504181" y="1227842"/>
                  <a:pt x="4517116" y="1232810"/>
                  <a:pt x="4530376" y="1232090"/>
                </a:cubicBezTo>
                <a:lnTo>
                  <a:pt x="4575429" y="1232090"/>
                </a:lnTo>
                <a:lnTo>
                  <a:pt x="4575429" y="1195696"/>
                </a:lnTo>
                <a:lnTo>
                  <a:pt x="4541711" y="1195696"/>
                </a:lnTo>
                <a:cubicBezTo>
                  <a:pt x="4529011" y="1195253"/>
                  <a:pt x="4522661" y="1188019"/>
                  <a:pt x="4522661" y="1173992"/>
                </a:cubicBezTo>
                <a:close/>
                <a:moveTo>
                  <a:pt x="4492752" y="445258"/>
                </a:moveTo>
                <a:cubicBezTo>
                  <a:pt x="4492752" y="482600"/>
                  <a:pt x="4485608" y="511601"/>
                  <a:pt x="4465415" y="531315"/>
                </a:cubicBezTo>
                <a:cubicBezTo>
                  <a:pt x="4421630" y="571537"/>
                  <a:pt x="4354134" y="571537"/>
                  <a:pt x="4310348" y="531315"/>
                </a:cubicBezTo>
                <a:cubicBezTo>
                  <a:pt x="4289965" y="511349"/>
                  <a:pt x="4279773" y="482663"/>
                  <a:pt x="4279773" y="445258"/>
                </a:cubicBezTo>
                <a:lnTo>
                  <a:pt x="4279773" y="438908"/>
                </a:lnTo>
                <a:cubicBezTo>
                  <a:pt x="4279773" y="402009"/>
                  <a:pt x="4289965" y="373576"/>
                  <a:pt x="4310349" y="353610"/>
                </a:cubicBezTo>
                <a:cubicBezTo>
                  <a:pt x="4330811" y="333569"/>
                  <a:pt x="4358612" y="322716"/>
                  <a:pt x="4387311" y="323566"/>
                </a:cubicBezTo>
                <a:cubicBezTo>
                  <a:pt x="4416281" y="322615"/>
                  <a:pt x="4444386" y="333466"/>
                  <a:pt x="4465130" y="353610"/>
                </a:cubicBezTo>
                <a:cubicBezTo>
                  <a:pt x="4485418" y="373702"/>
                  <a:pt x="4492752" y="402135"/>
                  <a:pt x="4492752" y="438908"/>
                </a:cubicBezTo>
                <a:close/>
                <a:moveTo>
                  <a:pt x="4568952" y="545531"/>
                </a:moveTo>
                <a:lnTo>
                  <a:pt x="4568952" y="269733"/>
                </a:lnTo>
                <a:lnTo>
                  <a:pt x="4497991" y="269733"/>
                </a:lnTo>
                <a:lnTo>
                  <a:pt x="4497991" y="330958"/>
                </a:lnTo>
                <a:lnTo>
                  <a:pt x="4478179" y="330958"/>
                </a:lnTo>
                <a:cubicBezTo>
                  <a:pt x="4478179" y="330958"/>
                  <a:pt x="4460367" y="260255"/>
                  <a:pt x="4366451" y="260255"/>
                </a:cubicBezTo>
                <a:cubicBezTo>
                  <a:pt x="4308721" y="259698"/>
                  <a:pt x="4255478" y="291156"/>
                  <a:pt x="4228338" y="341857"/>
                </a:cubicBezTo>
                <a:cubicBezTo>
                  <a:pt x="4212784" y="371231"/>
                  <a:pt x="4205138" y="404111"/>
                  <a:pt x="4206145" y="437297"/>
                </a:cubicBezTo>
                <a:lnTo>
                  <a:pt x="4206145" y="447722"/>
                </a:lnTo>
                <a:cubicBezTo>
                  <a:pt x="4205196" y="480889"/>
                  <a:pt x="4212700" y="513754"/>
                  <a:pt x="4227957" y="543257"/>
                </a:cubicBezTo>
                <a:cubicBezTo>
                  <a:pt x="4241363" y="568492"/>
                  <a:pt x="4261585" y="589499"/>
                  <a:pt x="4286346" y="603913"/>
                </a:cubicBezTo>
                <a:cubicBezTo>
                  <a:pt x="4310701" y="617858"/>
                  <a:pt x="4338352" y="625088"/>
                  <a:pt x="4366451" y="624859"/>
                </a:cubicBezTo>
                <a:cubicBezTo>
                  <a:pt x="4464463" y="624859"/>
                  <a:pt x="4481893" y="546763"/>
                  <a:pt x="4481893" y="546763"/>
                </a:cubicBezTo>
                <a:lnTo>
                  <a:pt x="4500943" y="546763"/>
                </a:lnTo>
                <a:lnTo>
                  <a:pt x="4500943" y="563255"/>
                </a:lnTo>
                <a:cubicBezTo>
                  <a:pt x="4500287" y="577525"/>
                  <a:pt x="4505922" y="591371"/>
                  <a:pt x="4516374" y="601165"/>
                </a:cubicBezTo>
                <a:cubicBezTo>
                  <a:pt x="4527422" y="610739"/>
                  <a:pt x="4541742" y="615727"/>
                  <a:pt x="4556379" y="615097"/>
                </a:cubicBezTo>
                <a:lnTo>
                  <a:pt x="4633056" y="615097"/>
                </a:lnTo>
                <a:lnTo>
                  <a:pt x="4633056" y="563539"/>
                </a:lnTo>
                <a:lnTo>
                  <a:pt x="4588097" y="563539"/>
                </a:lnTo>
                <a:cubicBezTo>
                  <a:pt x="4578502" y="564803"/>
                  <a:pt x="4569693" y="558088"/>
                  <a:pt x="4568422" y="548540"/>
                </a:cubicBezTo>
                <a:cubicBezTo>
                  <a:pt x="4568290" y="547543"/>
                  <a:pt x="4568244" y="546536"/>
                  <a:pt x="4568286" y="545531"/>
                </a:cubicBezTo>
                <a:close/>
                <a:moveTo>
                  <a:pt x="3654362" y="445258"/>
                </a:moveTo>
                <a:cubicBezTo>
                  <a:pt x="3654362" y="481210"/>
                  <a:pt x="3644392" y="509295"/>
                  <a:pt x="3624453" y="529514"/>
                </a:cubicBezTo>
                <a:cubicBezTo>
                  <a:pt x="3580996" y="570197"/>
                  <a:pt x="3513224" y="570197"/>
                  <a:pt x="3469767" y="529514"/>
                </a:cubicBezTo>
                <a:cubicBezTo>
                  <a:pt x="3449765" y="509358"/>
                  <a:pt x="3439795" y="481273"/>
                  <a:pt x="3439859" y="445258"/>
                </a:cubicBezTo>
                <a:lnTo>
                  <a:pt x="3439859" y="438908"/>
                </a:lnTo>
                <a:cubicBezTo>
                  <a:pt x="3439859" y="403020"/>
                  <a:pt x="3449828" y="374934"/>
                  <a:pt x="3469767" y="354652"/>
                </a:cubicBezTo>
                <a:cubicBezTo>
                  <a:pt x="3513370" y="313967"/>
                  <a:pt x="3581231" y="313967"/>
                  <a:pt x="3624834" y="354652"/>
                </a:cubicBezTo>
                <a:cubicBezTo>
                  <a:pt x="3644456" y="374840"/>
                  <a:pt x="3654362" y="402988"/>
                  <a:pt x="3654362" y="438908"/>
                </a:cubicBezTo>
                <a:lnTo>
                  <a:pt x="3654362" y="445258"/>
                </a:lnTo>
                <a:close/>
                <a:moveTo>
                  <a:pt x="3639598" y="281485"/>
                </a:moveTo>
                <a:cubicBezTo>
                  <a:pt x="3610908" y="266807"/>
                  <a:pt x="3578981" y="259508"/>
                  <a:pt x="3546729" y="260255"/>
                </a:cubicBezTo>
                <a:cubicBezTo>
                  <a:pt x="3514584" y="259616"/>
                  <a:pt x="3482800" y="267082"/>
                  <a:pt x="3454337" y="281959"/>
                </a:cubicBezTo>
                <a:cubicBezTo>
                  <a:pt x="3427790" y="296077"/>
                  <a:pt x="3405723" y="317279"/>
                  <a:pt x="3390614" y="343184"/>
                </a:cubicBezTo>
                <a:cubicBezTo>
                  <a:pt x="3374565" y="371960"/>
                  <a:pt x="3366572" y="404494"/>
                  <a:pt x="3367469" y="437392"/>
                </a:cubicBezTo>
                <a:lnTo>
                  <a:pt x="3367469" y="447817"/>
                </a:lnTo>
                <a:cubicBezTo>
                  <a:pt x="3366567" y="480896"/>
                  <a:pt x="3374557" y="513615"/>
                  <a:pt x="3390614" y="542593"/>
                </a:cubicBezTo>
                <a:cubicBezTo>
                  <a:pt x="3405571" y="568616"/>
                  <a:pt x="3427676" y="589855"/>
                  <a:pt x="3454337" y="603819"/>
                </a:cubicBezTo>
                <a:cubicBezTo>
                  <a:pt x="3482885" y="618427"/>
                  <a:pt x="3514632" y="625754"/>
                  <a:pt x="3546729" y="625143"/>
                </a:cubicBezTo>
                <a:cubicBezTo>
                  <a:pt x="3578975" y="625730"/>
                  <a:pt x="3610871" y="618406"/>
                  <a:pt x="3639598" y="603819"/>
                </a:cubicBezTo>
                <a:cubicBezTo>
                  <a:pt x="3666468" y="589728"/>
                  <a:pt x="3688665" y="568201"/>
                  <a:pt x="3703511" y="541835"/>
                </a:cubicBezTo>
                <a:cubicBezTo>
                  <a:pt x="3719597" y="512864"/>
                  <a:pt x="3727620" y="480146"/>
                  <a:pt x="3726752" y="447059"/>
                </a:cubicBezTo>
                <a:lnTo>
                  <a:pt x="3726752" y="436634"/>
                </a:lnTo>
                <a:cubicBezTo>
                  <a:pt x="3727568" y="403823"/>
                  <a:pt x="3719543" y="371393"/>
                  <a:pt x="3703511" y="342710"/>
                </a:cubicBezTo>
                <a:cubicBezTo>
                  <a:pt x="3688385" y="316719"/>
                  <a:pt x="3666200" y="295498"/>
                  <a:pt x="3639503" y="281485"/>
                </a:cubicBezTo>
                <a:moveTo>
                  <a:pt x="2461546" y="445258"/>
                </a:moveTo>
                <a:cubicBezTo>
                  <a:pt x="2463122" y="477052"/>
                  <a:pt x="2451638" y="508116"/>
                  <a:pt x="2429732" y="531315"/>
                </a:cubicBezTo>
                <a:cubicBezTo>
                  <a:pt x="2385947" y="571537"/>
                  <a:pt x="2318451" y="571537"/>
                  <a:pt x="2274665" y="531315"/>
                </a:cubicBezTo>
                <a:cubicBezTo>
                  <a:pt x="2254282" y="511349"/>
                  <a:pt x="2244090" y="482663"/>
                  <a:pt x="2244090" y="445258"/>
                </a:cubicBezTo>
                <a:lnTo>
                  <a:pt x="2244090" y="438908"/>
                </a:lnTo>
                <a:cubicBezTo>
                  <a:pt x="2244090" y="402009"/>
                  <a:pt x="2254282" y="373576"/>
                  <a:pt x="2274665" y="353610"/>
                </a:cubicBezTo>
                <a:cubicBezTo>
                  <a:pt x="2318396" y="313620"/>
                  <a:pt x="2385621" y="313620"/>
                  <a:pt x="2429351" y="353610"/>
                </a:cubicBezTo>
                <a:cubicBezTo>
                  <a:pt x="2451364" y="376459"/>
                  <a:pt x="2463000" y="407289"/>
                  <a:pt x="2461546" y="438908"/>
                </a:cubicBezTo>
                <a:close/>
                <a:moveTo>
                  <a:pt x="2597658" y="563539"/>
                </a:moveTo>
                <a:lnTo>
                  <a:pt x="2552700" y="563539"/>
                </a:lnTo>
                <a:cubicBezTo>
                  <a:pt x="2543151" y="564756"/>
                  <a:pt x="2534419" y="558040"/>
                  <a:pt x="2533196" y="548538"/>
                </a:cubicBezTo>
                <a:cubicBezTo>
                  <a:pt x="2533064" y="547510"/>
                  <a:pt x="2533025" y="546472"/>
                  <a:pt x="2533079" y="545437"/>
                </a:cubicBezTo>
                <a:lnTo>
                  <a:pt x="2533079" y="269733"/>
                </a:lnTo>
                <a:lnTo>
                  <a:pt x="2462117" y="269733"/>
                </a:lnTo>
                <a:lnTo>
                  <a:pt x="2462117" y="330958"/>
                </a:lnTo>
                <a:lnTo>
                  <a:pt x="2442401" y="330958"/>
                </a:lnTo>
                <a:cubicBezTo>
                  <a:pt x="2442401" y="330958"/>
                  <a:pt x="2425065" y="260255"/>
                  <a:pt x="2331339" y="260255"/>
                </a:cubicBezTo>
                <a:cubicBezTo>
                  <a:pt x="2273559" y="259692"/>
                  <a:pt x="2220257" y="291141"/>
                  <a:pt x="2193036" y="341857"/>
                </a:cubicBezTo>
                <a:cubicBezTo>
                  <a:pt x="2177560" y="371256"/>
                  <a:pt x="2169950" y="404124"/>
                  <a:pt x="2170938" y="437297"/>
                </a:cubicBezTo>
                <a:lnTo>
                  <a:pt x="2170938" y="447722"/>
                </a:lnTo>
                <a:cubicBezTo>
                  <a:pt x="2169989" y="480889"/>
                  <a:pt x="2177493" y="513754"/>
                  <a:pt x="2192751" y="543257"/>
                </a:cubicBezTo>
                <a:cubicBezTo>
                  <a:pt x="2206127" y="568512"/>
                  <a:pt x="2226357" y="589527"/>
                  <a:pt x="2251139" y="603913"/>
                </a:cubicBezTo>
                <a:cubicBezTo>
                  <a:pt x="2275515" y="617891"/>
                  <a:pt x="2303206" y="625123"/>
                  <a:pt x="2331339" y="624859"/>
                </a:cubicBezTo>
                <a:cubicBezTo>
                  <a:pt x="2429256" y="624859"/>
                  <a:pt x="2446687" y="546763"/>
                  <a:pt x="2446687" y="546763"/>
                </a:cubicBezTo>
                <a:lnTo>
                  <a:pt x="2465737" y="546763"/>
                </a:lnTo>
                <a:lnTo>
                  <a:pt x="2465737" y="563255"/>
                </a:lnTo>
                <a:cubicBezTo>
                  <a:pt x="2465028" y="577534"/>
                  <a:pt x="2470672" y="591400"/>
                  <a:pt x="2481167" y="601165"/>
                </a:cubicBezTo>
                <a:cubicBezTo>
                  <a:pt x="2492239" y="610763"/>
                  <a:pt x="2506598" y="615751"/>
                  <a:pt x="2521267" y="615097"/>
                </a:cubicBezTo>
                <a:lnTo>
                  <a:pt x="2597468" y="615097"/>
                </a:lnTo>
                <a:close/>
                <a:moveTo>
                  <a:pt x="2013871" y="965390"/>
                </a:moveTo>
                <a:lnTo>
                  <a:pt x="1763459" y="965390"/>
                </a:lnTo>
                <a:lnTo>
                  <a:pt x="1763459" y="741528"/>
                </a:lnTo>
                <a:lnTo>
                  <a:pt x="1718405" y="741528"/>
                </a:lnTo>
                <a:lnTo>
                  <a:pt x="1718405" y="1231426"/>
                </a:lnTo>
                <a:lnTo>
                  <a:pt x="1763459" y="1231426"/>
                </a:lnTo>
                <a:lnTo>
                  <a:pt x="1763459" y="1006049"/>
                </a:lnTo>
                <a:lnTo>
                  <a:pt x="2013871" y="1006049"/>
                </a:lnTo>
                <a:lnTo>
                  <a:pt x="2013871" y="1231426"/>
                </a:lnTo>
                <a:lnTo>
                  <a:pt x="2058829" y="1231426"/>
                </a:lnTo>
                <a:lnTo>
                  <a:pt x="2058829" y="741528"/>
                </a:lnTo>
                <a:lnTo>
                  <a:pt x="2013871" y="741528"/>
                </a:lnTo>
                <a:close/>
                <a:moveTo>
                  <a:pt x="2013204" y="334560"/>
                </a:moveTo>
                <a:lnTo>
                  <a:pt x="1794129" y="334560"/>
                </a:lnTo>
                <a:lnTo>
                  <a:pt x="1794129" y="124725"/>
                </a:lnTo>
                <a:lnTo>
                  <a:pt x="1717929" y="124725"/>
                </a:lnTo>
                <a:lnTo>
                  <a:pt x="1717929" y="614623"/>
                </a:lnTo>
                <a:lnTo>
                  <a:pt x="1794129" y="614623"/>
                </a:lnTo>
                <a:lnTo>
                  <a:pt x="1794129" y="403272"/>
                </a:lnTo>
                <a:lnTo>
                  <a:pt x="2013204" y="403272"/>
                </a:lnTo>
                <a:lnTo>
                  <a:pt x="2013204" y="614623"/>
                </a:lnTo>
                <a:lnTo>
                  <a:pt x="2089404" y="614623"/>
                </a:lnTo>
                <a:lnTo>
                  <a:pt x="2089404" y="124725"/>
                </a:lnTo>
                <a:lnTo>
                  <a:pt x="2013204" y="124725"/>
                </a:lnTo>
                <a:close/>
                <a:moveTo>
                  <a:pt x="2176082" y="1033913"/>
                </a:moveTo>
                <a:cubicBezTo>
                  <a:pt x="2179038" y="1001400"/>
                  <a:pt x="2193802" y="971075"/>
                  <a:pt x="2217611" y="948614"/>
                </a:cubicBezTo>
                <a:cubicBezTo>
                  <a:pt x="2241222" y="928388"/>
                  <a:pt x="2271628" y="917762"/>
                  <a:pt x="2302764" y="918855"/>
                </a:cubicBezTo>
                <a:cubicBezTo>
                  <a:pt x="2333893" y="917624"/>
                  <a:pt x="2364318" y="928269"/>
                  <a:pt x="2387822" y="948614"/>
                </a:cubicBezTo>
                <a:cubicBezTo>
                  <a:pt x="2409920" y="968517"/>
                  <a:pt x="2421827" y="996761"/>
                  <a:pt x="2423732" y="1033913"/>
                </a:cubicBezTo>
                <a:close/>
                <a:moveTo>
                  <a:pt x="2387537" y="901226"/>
                </a:moveTo>
                <a:cubicBezTo>
                  <a:pt x="2361413" y="887599"/>
                  <a:pt x="2332254" y="880754"/>
                  <a:pt x="2302764" y="881323"/>
                </a:cubicBezTo>
                <a:cubicBezTo>
                  <a:pt x="2272142" y="880790"/>
                  <a:pt x="2241928" y="888380"/>
                  <a:pt x="2215229" y="903311"/>
                </a:cubicBezTo>
                <a:cubicBezTo>
                  <a:pt x="2189807" y="917890"/>
                  <a:pt x="2168964" y="939221"/>
                  <a:pt x="2155031" y="964916"/>
                </a:cubicBezTo>
                <a:cubicBezTo>
                  <a:pt x="2139986" y="993270"/>
                  <a:pt x="2132477" y="1024983"/>
                  <a:pt x="2133219" y="1057038"/>
                </a:cubicBezTo>
                <a:lnTo>
                  <a:pt x="2133219" y="1065852"/>
                </a:lnTo>
                <a:cubicBezTo>
                  <a:pt x="2132579" y="1097746"/>
                  <a:pt x="2140085" y="1129280"/>
                  <a:pt x="2155032" y="1157501"/>
                </a:cubicBezTo>
                <a:cubicBezTo>
                  <a:pt x="2168983" y="1183501"/>
                  <a:pt x="2190097" y="1205003"/>
                  <a:pt x="2215896" y="1219484"/>
                </a:cubicBezTo>
                <a:cubicBezTo>
                  <a:pt x="2244039" y="1234691"/>
                  <a:pt x="2275703" y="1242273"/>
                  <a:pt x="2307718" y="1241472"/>
                </a:cubicBezTo>
                <a:cubicBezTo>
                  <a:pt x="2333523" y="1242400"/>
                  <a:pt x="2359207" y="1237541"/>
                  <a:pt x="2382870" y="1227256"/>
                </a:cubicBezTo>
                <a:cubicBezTo>
                  <a:pt x="2401297" y="1218580"/>
                  <a:pt x="2417710" y="1206186"/>
                  <a:pt x="2431066" y="1190862"/>
                </a:cubicBezTo>
                <a:cubicBezTo>
                  <a:pt x="2442848" y="1177180"/>
                  <a:pt x="2452658" y="1161933"/>
                  <a:pt x="2460213" y="1145559"/>
                </a:cubicBezTo>
                <a:lnTo>
                  <a:pt x="2422112" y="1128784"/>
                </a:lnTo>
                <a:cubicBezTo>
                  <a:pt x="2413020" y="1149460"/>
                  <a:pt x="2399111" y="1167686"/>
                  <a:pt x="2381536" y="1181953"/>
                </a:cubicBezTo>
                <a:cubicBezTo>
                  <a:pt x="2364010" y="1196548"/>
                  <a:pt x="2339245" y="1203752"/>
                  <a:pt x="2307431" y="1203752"/>
                </a:cubicBezTo>
                <a:cubicBezTo>
                  <a:pt x="2272959" y="1204925"/>
                  <a:pt x="2239426" y="1192451"/>
                  <a:pt x="2214181" y="1169063"/>
                </a:cubicBezTo>
                <a:cubicBezTo>
                  <a:pt x="2189480" y="1145938"/>
                  <a:pt x="2176463" y="1113146"/>
                  <a:pt x="2175129" y="1070686"/>
                </a:cubicBezTo>
                <a:lnTo>
                  <a:pt x="2466308" y="1070686"/>
                </a:lnTo>
                <a:lnTo>
                  <a:pt x="2466308" y="1048319"/>
                </a:lnTo>
                <a:cubicBezTo>
                  <a:pt x="2467122" y="1017253"/>
                  <a:pt x="2459872" y="986504"/>
                  <a:pt x="2445258" y="959040"/>
                </a:cubicBezTo>
                <a:cubicBezTo>
                  <a:pt x="2431784" y="934956"/>
                  <a:pt x="2411653" y="915221"/>
                  <a:pt x="2387251" y="902174"/>
                </a:cubicBezTo>
                <a:moveTo>
                  <a:pt x="3653123" y="156001"/>
                </a:moveTo>
                <a:lnTo>
                  <a:pt x="3441097" y="156001"/>
                </a:lnTo>
                <a:lnTo>
                  <a:pt x="3441097" y="209645"/>
                </a:lnTo>
                <a:lnTo>
                  <a:pt x="3653123" y="209645"/>
                </a:lnTo>
                <a:close/>
                <a:moveTo>
                  <a:pt x="248602" y="1107743"/>
                </a:moveTo>
                <a:lnTo>
                  <a:pt x="367570" y="1107743"/>
                </a:lnTo>
                <a:lnTo>
                  <a:pt x="367570" y="123683"/>
                </a:lnTo>
                <a:lnTo>
                  <a:pt x="248602" y="123683"/>
                </a:lnTo>
                <a:close/>
                <a:moveTo>
                  <a:pt x="994505" y="1231426"/>
                </a:moveTo>
                <a:lnTo>
                  <a:pt x="1113282" y="1231426"/>
                </a:lnTo>
                <a:lnTo>
                  <a:pt x="1113282" y="247366"/>
                </a:lnTo>
                <a:lnTo>
                  <a:pt x="994505" y="247366"/>
                </a:lnTo>
                <a:close/>
                <a:moveTo>
                  <a:pt x="745903" y="505725"/>
                </a:moveTo>
                <a:lnTo>
                  <a:pt x="616077" y="505725"/>
                </a:lnTo>
                <a:lnTo>
                  <a:pt x="616077" y="247271"/>
                </a:lnTo>
                <a:lnTo>
                  <a:pt x="497205" y="247271"/>
                </a:lnTo>
                <a:lnTo>
                  <a:pt x="497205" y="618414"/>
                </a:lnTo>
                <a:lnTo>
                  <a:pt x="865061" y="618414"/>
                </a:lnTo>
                <a:lnTo>
                  <a:pt x="865061" y="0"/>
                </a:lnTo>
                <a:lnTo>
                  <a:pt x="745903" y="0"/>
                </a:lnTo>
                <a:close/>
                <a:moveTo>
                  <a:pt x="0" y="860378"/>
                </a:moveTo>
                <a:lnTo>
                  <a:pt x="118777" y="860378"/>
                </a:lnTo>
                <a:lnTo>
                  <a:pt x="118777" y="494826"/>
                </a:lnTo>
                <a:lnTo>
                  <a:pt x="0" y="494826"/>
                </a:lnTo>
                <a:close/>
                <a:moveTo>
                  <a:pt x="1243108" y="860378"/>
                </a:moveTo>
                <a:lnTo>
                  <a:pt x="1361980" y="860378"/>
                </a:lnTo>
                <a:lnTo>
                  <a:pt x="1361980" y="494826"/>
                </a:lnTo>
                <a:lnTo>
                  <a:pt x="1243108" y="494826"/>
                </a:lnTo>
                <a:close/>
                <a:moveTo>
                  <a:pt x="497205" y="1355109"/>
                </a:moveTo>
                <a:lnTo>
                  <a:pt x="616077" y="1355109"/>
                </a:lnTo>
                <a:lnTo>
                  <a:pt x="616077" y="849478"/>
                </a:lnTo>
                <a:lnTo>
                  <a:pt x="745903" y="849478"/>
                </a:lnTo>
                <a:lnTo>
                  <a:pt x="745903" y="1107743"/>
                </a:lnTo>
                <a:lnTo>
                  <a:pt x="865061" y="1107743"/>
                </a:lnTo>
                <a:lnTo>
                  <a:pt x="865061" y="736600"/>
                </a:lnTo>
                <a:lnTo>
                  <a:pt x="497205" y="736600"/>
                </a:lnTo>
                <a:close/>
              </a:path>
            </a:pathLst>
          </a:custGeom>
          <a:solidFill>
            <a:srgbClr val="00FF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71"/>
          <p:cNvSpPr/>
          <p:nvPr/>
        </p:nvSpPr>
        <p:spPr>
          <a:xfrm>
            <a:off x="5929675" y="1649725"/>
            <a:ext cx="1883333" cy="1882232"/>
          </a:xfrm>
          <a:custGeom>
            <a:rect b="b" l="l" r="r" t="t"/>
            <a:pathLst>
              <a:path extrusionOk="0" h="3637164" w="3639291">
                <a:moveTo>
                  <a:pt x="227326" y="1477652"/>
                </a:moveTo>
                <a:lnTo>
                  <a:pt x="1477617" y="1477652"/>
                </a:lnTo>
                <a:lnTo>
                  <a:pt x="1477617" y="226955"/>
                </a:lnTo>
                <a:lnTo>
                  <a:pt x="2159233" y="226955"/>
                </a:lnTo>
                <a:lnTo>
                  <a:pt x="2159233" y="1477652"/>
                </a:lnTo>
                <a:lnTo>
                  <a:pt x="3409795" y="1477652"/>
                </a:lnTo>
                <a:lnTo>
                  <a:pt x="3411152" y="2159603"/>
                </a:lnTo>
                <a:lnTo>
                  <a:pt x="2159233" y="2159603"/>
                </a:lnTo>
                <a:lnTo>
                  <a:pt x="2159233" y="3409757"/>
                </a:lnTo>
                <a:lnTo>
                  <a:pt x="1477617" y="3409757"/>
                </a:lnTo>
                <a:lnTo>
                  <a:pt x="1477617" y="2159603"/>
                </a:lnTo>
                <a:lnTo>
                  <a:pt x="227326" y="2159603"/>
                </a:lnTo>
                <a:close/>
                <a:moveTo>
                  <a:pt x="1250291" y="0"/>
                </a:moveTo>
                <a:lnTo>
                  <a:pt x="1250291" y="1250244"/>
                </a:lnTo>
                <a:lnTo>
                  <a:pt x="0" y="1250244"/>
                </a:lnTo>
                <a:lnTo>
                  <a:pt x="0" y="2386921"/>
                </a:lnTo>
                <a:lnTo>
                  <a:pt x="1250291" y="2386921"/>
                </a:lnTo>
                <a:lnTo>
                  <a:pt x="1250291" y="3637165"/>
                </a:lnTo>
                <a:lnTo>
                  <a:pt x="2387011" y="3637165"/>
                </a:lnTo>
                <a:lnTo>
                  <a:pt x="2387011" y="2386921"/>
                </a:lnTo>
                <a:lnTo>
                  <a:pt x="3639291" y="2386921"/>
                </a:lnTo>
                <a:lnTo>
                  <a:pt x="3637031" y="1250244"/>
                </a:lnTo>
                <a:lnTo>
                  <a:pt x="2387011" y="1250244"/>
                </a:lnTo>
                <a:lnTo>
                  <a:pt x="2387011"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care - Transformation">
  <p:cSld name="Blank_1_3_1_2_2">
    <p:bg>
      <p:bgPr>
        <a:solidFill>
          <a:schemeClr val="accent2"/>
        </a:solidFill>
      </p:bgPr>
    </p:bg>
    <p:spTree>
      <p:nvGrpSpPr>
        <p:cNvPr id="1470" name="Shape 1470"/>
        <p:cNvGrpSpPr/>
        <p:nvPr/>
      </p:nvGrpSpPr>
      <p:grpSpPr>
        <a:xfrm>
          <a:off x="0" y="0"/>
          <a:ext cx="0" cy="0"/>
          <a:chOff x="0" y="0"/>
          <a:chExt cx="0" cy="0"/>
        </a:xfrm>
      </p:grpSpPr>
      <p:sp>
        <p:nvSpPr>
          <p:cNvPr id="1471" name="Google Shape;1471;p72"/>
          <p:cNvSpPr/>
          <p:nvPr/>
        </p:nvSpPr>
        <p:spPr>
          <a:xfrm>
            <a:off x="282850" y="1282175"/>
            <a:ext cx="8578200" cy="286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473" name="Google Shape;1473;p72"/>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474" name="Google Shape;1474;p72"/>
          <p:cNvSpPr txBox="1"/>
          <p:nvPr>
            <p:ph idx="1" type="subTitle"/>
          </p:nvPr>
        </p:nvSpPr>
        <p:spPr>
          <a:xfrm>
            <a:off x="568949" y="1538200"/>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grpSp>
        <p:nvGrpSpPr>
          <p:cNvPr id="1475" name="Google Shape;1475;p72"/>
          <p:cNvGrpSpPr/>
          <p:nvPr/>
        </p:nvGrpSpPr>
        <p:grpSpPr>
          <a:xfrm>
            <a:off x="8663998" y="179528"/>
            <a:ext cx="202208" cy="201860"/>
            <a:chOff x="1294323" y="449402"/>
            <a:chExt cx="444608" cy="443844"/>
          </a:xfrm>
        </p:grpSpPr>
        <p:sp>
          <p:nvSpPr>
            <p:cNvPr id="1476" name="Google Shape;1476;p7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77" name="Google Shape;1477;p7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78" name="Google Shape;1478;p7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79" name="Google Shape;1479;p7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80" name="Google Shape;1480;p7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81" name="Google Shape;1481;p7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482" name="Google Shape;1482;p72"/>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4"/>
                </a:solidFill>
                <a:latin typeface="Space Grotesk SemiBold"/>
                <a:ea typeface="Space Grotesk SemiBold"/>
                <a:cs typeface="Space Grotesk SemiBold"/>
                <a:sym typeface="Space Grotesk SemiBold"/>
              </a:defRPr>
            </a:lvl1pPr>
            <a:lvl2pPr lvl="1">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2pPr>
            <a:lvl3pPr lvl="2">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3pPr>
            <a:lvl4pPr lvl="3">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4pPr>
            <a:lvl5pPr lvl="4">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5pPr>
            <a:lvl6pPr lvl="5">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6pPr>
            <a:lvl7pPr lvl="6">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7pPr>
            <a:lvl8pPr lvl="7">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8pPr>
            <a:lvl9pPr lvl="8">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9pPr>
          </a:lstStyle>
          <a:p/>
        </p:txBody>
      </p:sp>
      <p:sp>
        <p:nvSpPr>
          <p:cNvPr id="1483" name="Google Shape;1483;p72"/>
          <p:cNvSpPr txBox="1"/>
          <p:nvPr>
            <p:ph idx="2" type="body"/>
          </p:nvPr>
        </p:nvSpPr>
        <p:spPr>
          <a:xfrm>
            <a:off x="282850" y="865975"/>
            <a:ext cx="5845500" cy="2835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484" name="Google Shape;1484;p72"/>
          <p:cNvSpPr txBox="1"/>
          <p:nvPr>
            <p:ph idx="3" type="body"/>
          </p:nvPr>
        </p:nvSpPr>
        <p:spPr>
          <a:xfrm>
            <a:off x="568950" y="1955756"/>
            <a:ext cx="3735000" cy="8751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9pPr>
          </a:lstStyle>
          <a:p/>
        </p:txBody>
      </p:sp>
      <p:cxnSp>
        <p:nvCxnSpPr>
          <p:cNvPr id="1485" name="Google Shape;1485;p72"/>
          <p:cNvCxnSpPr/>
          <p:nvPr/>
        </p:nvCxnSpPr>
        <p:spPr>
          <a:xfrm>
            <a:off x="4572000" y="1264600"/>
            <a:ext cx="0" cy="2897700"/>
          </a:xfrm>
          <a:prstGeom prst="straightConnector1">
            <a:avLst/>
          </a:prstGeom>
          <a:noFill/>
          <a:ln cap="flat" cmpd="sng" w="9525">
            <a:solidFill>
              <a:schemeClr val="accent2"/>
            </a:solidFill>
            <a:prstDash val="solid"/>
            <a:round/>
            <a:headEnd len="med" w="med" type="none"/>
            <a:tailEnd len="med" w="med" type="none"/>
          </a:ln>
        </p:spPr>
      </p:cxnSp>
      <p:sp>
        <p:nvSpPr>
          <p:cNvPr id="1486" name="Google Shape;1486;p72"/>
          <p:cNvSpPr txBox="1"/>
          <p:nvPr>
            <p:ph idx="4" type="subTitle"/>
          </p:nvPr>
        </p:nvSpPr>
        <p:spPr>
          <a:xfrm>
            <a:off x="48597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sp>
        <p:nvSpPr>
          <p:cNvPr id="1487" name="Google Shape;1487;p72"/>
          <p:cNvSpPr txBox="1"/>
          <p:nvPr>
            <p:ph idx="5" type="body"/>
          </p:nvPr>
        </p:nvSpPr>
        <p:spPr>
          <a:xfrm>
            <a:off x="4859750" y="1952675"/>
            <a:ext cx="3735000" cy="8751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accent2"/>
              </a:buClr>
              <a:buSzPts val="800"/>
              <a:buFont typeface="Space Grotesk"/>
              <a:buChar char="■"/>
              <a:defRPr sz="800">
                <a:solidFill>
                  <a:schemeClr val="accent2"/>
                </a:solidFill>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3055">
          <p15:clr>
            <a:schemeClr val="accent1"/>
          </p15:clr>
        </p15:guide>
        <p15:guide id="2" orient="horz" pos="2432">
          <p15:clr>
            <a:schemeClr val="accent1"/>
          </p15:clr>
        </p15:guide>
        <p15:guide id="3" orient="horz" pos="1823">
          <p15:clr>
            <a:schemeClr val="accent1"/>
          </p15:clr>
        </p15:guide>
        <p15:guide id="4" pos="359">
          <p15:clr>
            <a:schemeClr val="accent1"/>
          </p15:clr>
        </p15:guide>
        <p15:guide id="5" pos="914">
          <p15:clr>
            <a:srgbClr val="B887FF"/>
          </p15:clr>
        </p15:guide>
        <p15:guide id="6" pos="3558">
          <p15:clr>
            <a:schemeClr val="accent1"/>
          </p15:clr>
        </p15:guide>
        <p15:guide id="7" pos="5122">
          <p15:clr>
            <a:schemeClr val="accent4"/>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 - problems we solve">
  <p:cSld name="Blank_1_3_1_2_1_2">
    <p:bg>
      <p:bgPr>
        <a:solidFill>
          <a:schemeClr val="accent2"/>
        </a:solidFill>
      </p:bgPr>
    </p:bg>
    <p:spTree>
      <p:nvGrpSpPr>
        <p:cNvPr id="1488" name="Shape 1488"/>
        <p:cNvGrpSpPr/>
        <p:nvPr/>
      </p:nvGrpSpPr>
      <p:grpSpPr>
        <a:xfrm>
          <a:off x="0" y="0"/>
          <a:ext cx="0" cy="0"/>
          <a:chOff x="0" y="0"/>
          <a:chExt cx="0" cy="0"/>
        </a:xfrm>
      </p:grpSpPr>
      <p:sp>
        <p:nvSpPr>
          <p:cNvPr id="1489" name="Google Shape;1489;p7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490" name="Google Shape;1490;p7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491" name="Google Shape;1491;p73"/>
          <p:cNvSpPr txBox="1"/>
          <p:nvPr>
            <p:ph idx="1" type="subTitle"/>
          </p:nvPr>
        </p:nvSpPr>
        <p:spPr>
          <a:xfrm>
            <a:off x="282850" y="2676246"/>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9pPr>
          </a:lstStyle>
          <a:p/>
        </p:txBody>
      </p:sp>
      <p:grpSp>
        <p:nvGrpSpPr>
          <p:cNvPr id="1492" name="Google Shape;1492;p73"/>
          <p:cNvGrpSpPr/>
          <p:nvPr/>
        </p:nvGrpSpPr>
        <p:grpSpPr>
          <a:xfrm>
            <a:off x="8663998" y="179528"/>
            <a:ext cx="202208" cy="201860"/>
            <a:chOff x="1294323" y="449402"/>
            <a:chExt cx="444608" cy="443844"/>
          </a:xfrm>
        </p:grpSpPr>
        <p:sp>
          <p:nvSpPr>
            <p:cNvPr id="1493" name="Google Shape;1493;p7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94" name="Google Shape;1494;p7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95" name="Google Shape;1495;p7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96" name="Google Shape;1496;p7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97" name="Google Shape;1497;p7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498" name="Google Shape;1498;p7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499" name="Google Shape;1499;p73"/>
          <p:cNvSpPr txBox="1"/>
          <p:nvPr>
            <p:ph type="title"/>
          </p:nvPr>
        </p:nvSpPr>
        <p:spPr>
          <a:xfrm>
            <a:off x="220675" y="466350"/>
            <a:ext cx="66384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4"/>
                </a:solidFill>
                <a:latin typeface="Space Grotesk SemiBold"/>
                <a:ea typeface="Space Grotesk SemiBold"/>
                <a:cs typeface="Space Grotesk SemiBold"/>
                <a:sym typeface="Space Grotesk SemiBold"/>
              </a:defRPr>
            </a:lvl1pPr>
            <a:lvl2pPr lvl="1">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2pPr>
            <a:lvl3pPr lvl="2">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3pPr>
            <a:lvl4pPr lvl="3">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4pPr>
            <a:lvl5pPr lvl="4">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5pPr>
            <a:lvl6pPr lvl="5">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6pPr>
            <a:lvl7pPr lvl="6">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7pPr>
            <a:lvl8pPr lvl="7">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8pPr>
            <a:lvl9pPr lvl="8">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9pPr>
          </a:lstStyle>
          <a:p/>
        </p:txBody>
      </p:sp>
      <p:sp>
        <p:nvSpPr>
          <p:cNvPr id="1500" name="Google Shape;1500;p73"/>
          <p:cNvSpPr txBox="1"/>
          <p:nvPr>
            <p:ph idx="2" type="body"/>
          </p:nvPr>
        </p:nvSpPr>
        <p:spPr>
          <a:xfrm>
            <a:off x="282851" y="3054938"/>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501" name="Google Shape;1501;p73"/>
          <p:cNvSpPr txBox="1"/>
          <p:nvPr>
            <p:ph idx="3" type="subTitle"/>
          </p:nvPr>
        </p:nvSpPr>
        <p:spPr>
          <a:xfrm>
            <a:off x="2474901" y="2670021"/>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9pPr>
          </a:lstStyle>
          <a:p/>
        </p:txBody>
      </p:sp>
      <p:sp>
        <p:nvSpPr>
          <p:cNvPr id="1502" name="Google Shape;1502;p73"/>
          <p:cNvSpPr txBox="1"/>
          <p:nvPr>
            <p:ph idx="4" type="body"/>
          </p:nvPr>
        </p:nvSpPr>
        <p:spPr>
          <a:xfrm>
            <a:off x="2474900" y="3050159"/>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503" name="Google Shape;1503;p73"/>
          <p:cNvSpPr txBox="1"/>
          <p:nvPr>
            <p:ph idx="5" type="subTitle"/>
          </p:nvPr>
        </p:nvSpPr>
        <p:spPr>
          <a:xfrm>
            <a:off x="4666978" y="2670021"/>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9pPr>
          </a:lstStyle>
          <a:p/>
        </p:txBody>
      </p:sp>
      <p:sp>
        <p:nvSpPr>
          <p:cNvPr id="1504" name="Google Shape;1504;p73"/>
          <p:cNvSpPr txBox="1"/>
          <p:nvPr>
            <p:ph idx="6" type="body"/>
          </p:nvPr>
        </p:nvSpPr>
        <p:spPr>
          <a:xfrm>
            <a:off x="4666975" y="3050159"/>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sp>
        <p:nvSpPr>
          <p:cNvPr id="1505" name="Google Shape;1505;p73"/>
          <p:cNvSpPr txBox="1"/>
          <p:nvPr>
            <p:ph idx="7" type="subTitle"/>
          </p:nvPr>
        </p:nvSpPr>
        <p:spPr>
          <a:xfrm>
            <a:off x="6859004" y="2670021"/>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lt1"/>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lt1"/>
              </a:buClr>
              <a:buSzPts val="1150"/>
              <a:buFont typeface="Space Grotesk SemiBold"/>
              <a:buNone/>
              <a:defRPr sz="1150">
                <a:solidFill>
                  <a:schemeClr val="lt1"/>
                </a:solidFill>
                <a:latin typeface="Space Grotesk SemiBold"/>
                <a:ea typeface="Space Grotesk SemiBold"/>
                <a:cs typeface="Space Grotesk SemiBold"/>
                <a:sym typeface="Space Grotesk SemiBold"/>
              </a:defRPr>
            </a:lvl9pPr>
          </a:lstStyle>
          <a:p/>
        </p:txBody>
      </p:sp>
      <p:sp>
        <p:nvSpPr>
          <p:cNvPr id="1506" name="Google Shape;1506;p73"/>
          <p:cNvSpPr txBox="1"/>
          <p:nvPr>
            <p:ph idx="8" type="body"/>
          </p:nvPr>
        </p:nvSpPr>
        <p:spPr>
          <a:xfrm>
            <a:off x="6859000" y="3050159"/>
            <a:ext cx="2001900" cy="1359000"/>
          </a:xfrm>
          <a:prstGeom prst="rect">
            <a:avLst/>
          </a:prstGeom>
          <a:noFill/>
          <a:ln>
            <a:noFill/>
          </a:ln>
        </p:spPr>
        <p:txBody>
          <a:bodyPr anchorCtr="0" anchor="t" bIns="0" lIns="0" spcFirstLastPara="1" rIns="0" wrap="square" tIns="0">
            <a:noAutofit/>
          </a:bodyPr>
          <a:lstStyle>
            <a:lvl1pPr indent="-279400" lvl="0" marL="457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1pPr>
            <a:lvl2pPr indent="-279400" lvl="1" marL="914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2pPr>
            <a:lvl3pPr indent="-279400" lvl="2" marL="1371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3pPr>
            <a:lvl4pPr indent="-279400" lvl="3" marL="1828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4pPr>
            <a:lvl5pPr indent="-279400" lvl="4" marL="22860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5pPr>
            <a:lvl6pPr indent="-279400" lvl="5" marL="27432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6pPr>
            <a:lvl7pPr indent="-279400" lvl="6" marL="32004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7pPr>
            <a:lvl8pPr indent="-279400" lvl="7" marL="36576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8pPr>
            <a:lvl9pPr indent="-279400" lvl="8" marL="4114800">
              <a:lnSpc>
                <a:spcPct val="107000"/>
              </a:lnSpc>
              <a:spcBef>
                <a:spcPts val="0"/>
              </a:spcBef>
              <a:spcAft>
                <a:spcPts val="0"/>
              </a:spcAft>
              <a:buClr>
                <a:schemeClr val="lt1"/>
              </a:buClr>
              <a:buSzPts val="800"/>
              <a:buFont typeface="Space Grotesk"/>
              <a:buChar char="■"/>
              <a:defRPr sz="800">
                <a:solidFill>
                  <a:schemeClr val="lt1"/>
                </a:solidFill>
                <a:latin typeface="Space Grotesk"/>
                <a:ea typeface="Space Grotesk"/>
                <a:cs typeface="Space Grotesk"/>
                <a:sym typeface="Space Grotesk"/>
              </a:defRPr>
            </a:lvl9pPr>
          </a:lstStyle>
          <a:p/>
        </p:txBody>
      </p:sp>
      <p:cxnSp>
        <p:nvCxnSpPr>
          <p:cNvPr id="1507" name="Google Shape;1507;p73"/>
          <p:cNvCxnSpPr/>
          <p:nvPr/>
        </p:nvCxnSpPr>
        <p:spPr>
          <a:xfrm>
            <a:off x="284000" y="2624901"/>
            <a:ext cx="2001600" cy="0"/>
          </a:xfrm>
          <a:prstGeom prst="straightConnector1">
            <a:avLst/>
          </a:prstGeom>
          <a:noFill/>
          <a:ln cap="flat" cmpd="sng" w="9525">
            <a:solidFill>
              <a:schemeClr val="lt1"/>
            </a:solidFill>
            <a:prstDash val="solid"/>
            <a:round/>
            <a:headEnd len="med" w="med" type="none"/>
            <a:tailEnd len="med" w="med" type="none"/>
          </a:ln>
        </p:spPr>
      </p:cxnSp>
      <p:cxnSp>
        <p:nvCxnSpPr>
          <p:cNvPr id="1508" name="Google Shape;1508;p73"/>
          <p:cNvCxnSpPr/>
          <p:nvPr/>
        </p:nvCxnSpPr>
        <p:spPr>
          <a:xfrm>
            <a:off x="2475488" y="2624901"/>
            <a:ext cx="2001600" cy="0"/>
          </a:xfrm>
          <a:prstGeom prst="straightConnector1">
            <a:avLst/>
          </a:prstGeom>
          <a:noFill/>
          <a:ln cap="flat" cmpd="sng" w="9525">
            <a:solidFill>
              <a:schemeClr val="lt1"/>
            </a:solidFill>
            <a:prstDash val="solid"/>
            <a:round/>
            <a:headEnd len="med" w="med" type="none"/>
            <a:tailEnd len="med" w="med" type="none"/>
          </a:ln>
        </p:spPr>
      </p:cxnSp>
      <p:cxnSp>
        <p:nvCxnSpPr>
          <p:cNvPr id="1509" name="Google Shape;1509;p73"/>
          <p:cNvCxnSpPr/>
          <p:nvPr/>
        </p:nvCxnSpPr>
        <p:spPr>
          <a:xfrm>
            <a:off x="6858738" y="2624901"/>
            <a:ext cx="2001600" cy="0"/>
          </a:xfrm>
          <a:prstGeom prst="straightConnector1">
            <a:avLst/>
          </a:prstGeom>
          <a:noFill/>
          <a:ln cap="flat" cmpd="sng" w="9525">
            <a:solidFill>
              <a:schemeClr val="lt1"/>
            </a:solidFill>
            <a:prstDash val="solid"/>
            <a:round/>
            <a:headEnd len="med" w="med" type="none"/>
            <a:tailEnd len="med" w="med" type="none"/>
          </a:ln>
        </p:spPr>
      </p:cxnSp>
      <p:cxnSp>
        <p:nvCxnSpPr>
          <p:cNvPr id="1510" name="Google Shape;1510;p73"/>
          <p:cNvCxnSpPr/>
          <p:nvPr/>
        </p:nvCxnSpPr>
        <p:spPr>
          <a:xfrm>
            <a:off x="4667088" y="2624901"/>
            <a:ext cx="20016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extLst>
    <p:ext uri="{DCECCB84-F9BA-43D5-87BE-67443E8EF086}">
      <p15:sldGuideLst>
        <p15:guide id="1" pos="2940">
          <p15:clr>
            <a:schemeClr val="accent4"/>
          </p15:clr>
        </p15:guide>
        <p15:guide id="2" pos="3465">
          <p15:clr>
            <a:schemeClr val="accent4"/>
          </p15:clr>
        </p15:guide>
        <p15:guide id="3" orient="horz" pos="992">
          <p15:clr>
            <a:schemeClr val="accent4"/>
          </p15:clr>
        </p15:guide>
        <p15:guide id="4" orient="horz" pos="1525">
          <p15:clr>
            <a:schemeClr val="accent4"/>
          </p15:clr>
        </p15:guide>
        <p15:guide id="5" pos="1559">
          <p15:clr>
            <a:schemeClr val="accent4"/>
          </p15:clr>
        </p15:guide>
        <p15:guide id="6" pos="2096">
          <p15:clr>
            <a:schemeClr val="accent4"/>
          </p15:clr>
        </p15:guide>
        <p15:guide id="7" pos="176">
          <p15:clr>
            <a:schemeClr val="accent4"/>
          </p15:clr>
        </p15:guide>
        <p15:guide id="8" pos="711">
          <p15:clr>
            <a:schemeClr val="accent4"/>
          </p15:clr>
        </p15:guide>
        <p15:guide id="9" pos="4321">
          <p15:clr>
            <a:schemeClr val="accent4"/>
          </p15:clr>
        </p15:guide>
        <p15:guide id="10" pos="4842">
          <p15:clr>
            <a:schemeClr val="accent4"/>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 - Services &amp; Solutions">
  <p:cSld name="Blank_1_3_1_2_3">
    <p:bg>
      <p:bgPr>
        <a:solidFill>
          <a:schemeClr val="accent2"/>
        </a:solidFill>
      </p:bgPr>
    </p:bg>
    <p:spTree>
      <p:nvGrpSpPr>
        <p:cNvPr id="1511" name="Shape 1511"/>
        <p:cNvGrpSpPr/>
        <p:nvPr/>
      </p:nvGrpSpPr>
      <p:grpSpPr>
        <a:xfrm>
          <a:off x="0" y="0"/>
          <a:ext cx="0" cy="0"/>
          <a:chOff x="0" y="0"/>
          <a:chExt cx="0" cy="0"/>
        </a:xfrm>
      </p:grpSpPr>
      <p:sp>
        <p:nvSpPr>
          <p:cNvPr id="1512" name="Google Shape;1512;p74"/>
          <p:cNvSpPr/>
          <p:nvPr/>
        </p:nvSpPr>
        <p:spPr>
          <a:xfrm>
            <a:off x="6716650" y="1282175"/>
            <a:ext cx="2144700" cy="3324900"/>
          </a:xfrm>
          <a:prstGeom prst="rect">
            <a:avLst/>
          </a:prstGeom>
          <a:solidFill>
            <a:srgbClr val="D9F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282850" y="1282175"/>
            <a:ext cx="6433800" cy="3324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515" name="Google Shape;1515;p74"/>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516" name="Google Shape;1516;p74"/>
          <p:cNvSpPr txBox="1"/>
          <p:nvPr>
            <p:ph idx="1" type="subTitle"/>
          </p:nvPr>
        </p:nvSpPr>
        <p:spPr>
          <a:xfrm>
            <a:off x="568949" y="1538200"/>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grpSp>
        <p:nvGrpSpPr>
          <p:cNvPr id="1517" name="Google Shape;1517;p74"/>
          <p:cNvGrpSpPr/>
          <p:nvPr/>
        </p:nvGrpSpPr>
        <p:grpSpPr>
          <a:xfrm>
            <a:off x="8663998" y="179528"/>
            <a:ext cx="202208" cy="201860"/>
            <a:chOff x="1294323" y="449402"/>
            <a:chExt cx="444608" cy="443844"/>
          </a:xfrm>
        </p:grpSpPr>
        <p:sp>
          <p:nvSpPr>
            <p:cNvPr id="1518" name="Google Shape;1518;p7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19" name="Google Shape;1519;p7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20" name="Google Shape;1520;p7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21" name="Google Shape;1521;p7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22" name="Google Shape;1522;p7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23" name="Google Shape;1523;p7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524" name="Google Shape;1524;p74"/>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4"/>
                </a:solidFill>
                <a:latin typeface="Space Grotesk SemiBold"/>
                <a:ea typeface="Space Grotesk SemiBold"/>
                <a:cs typeface="Space Grotesk SemiBold"/>
                <a:sym typeface="Space Grotesk SemiBold"/>
              </a:defRPr>
            </a:lvl1pPr>
            <a:lvl2pPr lvl="1">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2pPr>
            <a:lvl3pPr lvl="2">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3pPr>
            <a:lvl4pPr lvl="3">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4pPr>
            <a:lvl5pPr lvl="4">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5pPr>
            <a:lvl6pPr lvl="5">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6pPr>
            <a:lvl7pPr lvl="6">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7pPr>
            <a:lvl8pPr lvl="7">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8pPr>
            <a:lvl9pPr lvl="8">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9pPr>
          </a:lstStyle>
          <a:p/>
        </p:txBody>
      </p:sp>
      <p:cxnSp>
        <p:nvCxnSpPr>
          <p:cNvPr id="1525" name="Google Shape;1525;p74"/>
          <p:cNvCxnSpPr/>
          <p:nvPr/>
        </p:nvCxnSpPr>
        <p:spPr>
          <a:xfrm>
            <a:off x="2427425" y="1264600"/>
            <a:ext cx="0" cy="3342600"/>
          </a:xfrm>
          <a:prstGeom prst="straightConnector1">
            <a:avLst/>
          </a:prstGeom>
          <a:noFill/>
          <a:ln cap="flat" cmpd="sng" w="9525">
            <a:solidFill>
              <a:schemeClr val="dk1"/>
            </a:solidFill>
            <a:prstDash val="solid"/>
            <a:round/>
            <a:headEnd len="med" w="med" type="none"/>
            <a:tailEnd len="med" w="med" type="none"/>
          </a:ln>
        </p:spPr>
      </p:cxnSp>
      <p:cxnSp>
        <p:nvCxnSpPr>
          <p:cNvPr id="1526" name="Google Shape;1526;p74"/>
          <p:cNvCxnSpPr/>
          <p:nvPr/>
        </p:nvCxnSpPr>
        <p:spPr>
          <a:xfrm>
            <a:off x="6716575" y="1264600"/>
            <a:ext cx="0" cy="3342600"/>
          </a:xfrm>
          <a:prstGeom prst="straightConnector1">
            <a:avLst/>
          </a:prstGeom>
          <a:noFill/>
          <a:ln cap="flat" cmpd="sng" w="9525">
            <a:solidFill>
              <a:schemeClr val="dk1"/>
            </a:solidFill>
            <a:prstDash val="solid"/>
            <a:round/>
            <a:headEnd len="med" w="med" type="none"/>
            <a:tailEnd len="med" w="med" type="none"/>
          </a:ln>
        </p:spPr>
      </p:cxnSp>
      <p:cxnSp>
        <p:nvCxnSpPr>
          <p:cNvPr id="1527" name="Google Shape;1527;p74"/>
          <p:cNvCxnSpPr/>
          <p:nvPr/>
        </p:nvCxnSpPr>
        <p:spPr>
          <a:xfrm>
            <a:off x="4572000" y="1264600"/>
            <a:ext cx="0" cy="3342600"/>
          </a:xfrm>
          <a:prstGeom prst="straightConnector1">
            <a:avLst/>
          </a:prstGeom>
          <a:noFill/>
          <a:ln cap="flat" cmpd="sng" w="9525">
            <a:solidFill>
              <a:schemeClr val="dk1"/>
            </a:solidFill>
            <a:prstDash val="solid"/>
            <a:round/>
            <a:headEnd len="med" w="med" type="none"/>
            <a:tailEnd len="med" w="med" type="none"/>
          </a:ln>
        </p:spPr>
      </p:cxnSp>
      <p:sp>
        <p:nvSpPr>
          <p:cNvPr id="1528" name="Google Shape;1528;p74"/>
          <p:cNvSpPr txBox="1"/>
          <p:nvPr>
            <p:ph idx="2" type="subTitle"/>
          </p:nvPr>
        </p:nvSpPr>
        <p:spPr>
          <a:xfrm>
            <a:off x="2727379"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sp>
        <p:nvSpPr>
          <p:cNvPr id="1529" name="Google Shape;1529;p74"/>
          <p:cNvSpPr txBox="1"/>
          <p:nvPr>
            <p:ph idx="3" type="subTitle"/>
          </p:nvPr>
        </p:nvSpPr>
        <p:spPr>
          <a:xfrm>
            <a:off x="48597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sp>
        <p:nvSpPr>
          <p:cNvPr id="1530" name="Google Shape;1530;p74"/>
          <p:cNvSpPr txBox="1"/>
          <p:nvPr>
            <p:ph idx="4" type="subTitle"/>
          </p:nvPr>
        </p:nvSpPr>
        <p:spPr>
          <a:xfrm>
            <a:off x="69951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cxnSp>
        <p:nvCxnSpPr>
          <p:cNvPr id="1531" name="Google Shape;1531;p74"/>
          <p:cNvCxnSpPr>
            <a:stCxn id="1512" idx="3"/>
          </p:cNvCxnSpPr>
          <p:nvPr/>
        </p:nvCxnSpPr>
        <p:spPr>
          <a:xfrm rot="10800000">
            <a:off x="-1861550" y="2944625"/>
            <a:ext cx="10722900" cy="0"/>
          </a:xfrm>
          <a:prstGeom prst="straightConnector1">
            <a:avLst/>
          </a:prstGeom>
          <a:noFill/>
          <a:ln cap="flat" cmpd="sng" w="9525">
            <a:solidFill>
              <a:schemeClr val="dk1"/>
            </a:solidFill>
            <a:prstDash val="solid"/>
            <a:round/>
            <a:headEnd len="med" w="med" type="none"/>
            <a:tailEnd len="med" w="med" type="none"/>
          </a:ln>
        </p:spPr>
      </p:cxnSp>
      <p:sp>
        <p:nvSpPr>
          <p:cNvPr id="1532" name="Google Shape;1532;p74"/>
          <p:cNvSpPr txBox="1"/>
          <p:nvPr>
            <p:ph idx="5" type="subTitle"/>
          </p:nvPr>
        </p:nvSpPr>
        <p:spPr>
          <a:xfrm>
            <a:off x="568949" y="3201578"/>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sp>
        <p:nvSpPr>
          <p:cNvPr id="1533" name="Google Shape;1533;p74"/>
          <p:cNvSpPr txBox="1"/>
          <p:nvPr>
            <p:ph idx="6" type="subTitle"/>
          </p:nvPr>
        </p:nvSpPr>
        <p:spPr>
          <a:xfrm>
            <a:off x="2727379" y="3195339"/>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sp>
        <p:nvSpPr>
          <p:cNvPr id="1534" name="Google Shape;1534;p74"/>
          <p:cNvSpPr txBox="1"/>
          <p:nvPr>
            <p:ph idx="7" type="subTitle"/>
          </p:nvPr>
        </p:nvSpPr>
        <p:spPr>
          <a:xfrm>
            <a:off x="4859754" y="3195339"/>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sp>
        <p:nvSpPr>
          <p:cNvPr id="1535" name="Google Shape;1535;p74"/>
          <p:cNvSpPr txBox="1"/>
          <p:nvPr>
            <p:ph idx="8" type="subTitle"/>
          </p:nvPr>
        </p:nvSpPr>
        <p:spPr>
          <a:xfrm>
            <a:off x="6995154" y="3195339"/>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spTree>
  </p:cSld>
  <p:clrMapOvr>
    <a:masterClrMapping/>
  </p:clrMapOvr>
  <p:extLst>
    <p:ext uri="{DCECCB84-F9BA-43D5-87BE-67443E8EF086}">
      <p15:sldGuideLst>
        <p15:guide id="1" pos="3061">
          <p15:clr>
            <a:schemeClr val="lt2"/>
          </p15:clr>
        </p15:guide>
        <p15:guide id="2" orient="horz" pos="2411">
          <p15:clr>
            <a:schemeClr val="lt2"/>
          </p15:clr>
        </p15:guide>
        <p15:guide id="3" orient="horz" pos="1698">
          <p15:clr>
            <a:schemeClr val="lt2"/>
          </p15:clr>
        </p15:guide>
        <p15:guide id="4" pos="1713">
          <p15:clr>
            <a:schemeClr val="lt2"/>
          </p15:clr>
        </p15:guide>
        <p15:guide id="5" pos="1959">
          <p15:clr>
            <a:schemeClr val="lt2"/>
          </p15:clr>
        </p15:guide>
        <p15:guide id="6" pos="359">
          <p15:clr>
            <a:schemeClr val="lt2"/>
          </p15:clr>
        </p15:guide>
        <p15:guide id="7" pos="669">
          <p15:clr>
            <a:schemeClr val="lt2"/>
          </p15:clr>
        </p15:guide>
        <p15:guide id="8" pos="3372">
          <p15:clr>
            <a:schemeClr val="lt2"/>
          </p15:clr>
        </p15:guide>
        <p15:guide id="9" pos="4414">
          <p15:clr>
            <a:schemeClr val="lt2"/>
          </p15:clr>
        </p15:guide>
        <p15:guide id="10" pos="4673">
          <p15:clr>
            <a:schemeClr val="lt2"/>
          </p15:clr>
        </p15:guide>
        <p15:guide id="11" orient="horz" pos="1398">
          <p15:clr>
            <a:schemeClr val="lt2"/>
          </p15:clr>
        </p15:guide>
        <p15:guide id="12" orient="horz" pos="2721">
          <p15:clr>
            <a:schemeClr val="lt2"/>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aged Services">
  <p:cSld name="Blank_1_2_2">
    <p:bg>
      <p:bgPr>
        <a:solidFill>
          <a:schemeClr val="lt1"/>
        </a:solidFill>
      </p:bgPr>
    </p:bg>
    <p:spTree>
      <p:nvGrpSpPr>
        <p:cNvPr id="1536" name="Shape 1536"/>
        <p:cNvGrpSpPr/>
        <p:nvPr/>
      </p:nvGrpSpPr>
      <p:grpSpPr>
        <a:xfrm>
          <a:off x="0" y="0"/>
          <a:ext cx="0" cy="0"/>
          <a:chOff x="0" y="0"/>
          <a:chExt cx="0" cy="0"/>
        </a:xfrm>
      </p:grpSpPr>
      <p:pic>
        <p:nvPicPr>
          <p:cNvPr id="1537" name="Google Shape;1537;p75"/>
          <p:cNvPicPr preferRelativeResize="0"/>
          <p:nvPr/>
        </p:nvPicPr>
        <p:blipFill rotWithShape="1">
          <a:blip r:embed="rId2">
            <a:alphaModFix/>
          </a:blip>
          <a:srcRect b="79" l="0" r="0" t="89"/>
          <a:stretch/>
        </p:blipFill>
        <p:spPr>
          <a:xfrm>
            <a:off x="-1" y="0"/>
            <a:ext cx="4601934" cy="5170649"/>
          </a:xfrm>
          <a:prstGeom prst="rect">
            <a:avLst/>
          </a:prstGeom>
          <a:noFill/>
          <a:ln>
            <a:noFill/>
          </a:ln>
        </p:spPr>
      </p:pic>
      <p:sp>
        <p:nvSpPr>
          <p:cNvPr id="1538" name="Google Shape;1538;p7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539" name="Google Shape;1539;p7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434343"/>
              </a:solidFill>
              <a:latin typeface="Space Grotesk"/>
              <a:ea typeface="Space Grotesk"/>
              <a:cs typeface="Space Grotesk"/>
              <a:sym typeface="Space Grotesk"/>
            </a:endParaRPr>
          </a:p>
        </p:txBody>
      </p:sp>
      <p:sp>
        <p:nvSpPr>
          <p:cNvPr id="1540" name="Google Shape;1540;p75"/>
          <p:cNvSpPr txBox="1"/>
          <p:nvPr>
            <p:ph idx="1" type="subTitle"/>
          </p:nvPr>
        </p:nvSpPr>
        <p:spPr>
          <a:xfrm>
            <a:off x="221175" y="1214775"/>
            <a:ext cx="3525000" cy="15003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4000">
                <a:latin typeface="Space Grotesk"/>
                <a:ea typeface="Space Grotesk"/>
                <a:cs typeface="Space Grotesk"/>
                <a:sym typeface="Space Grotesk"/>
              </a:defRPr>
            </a:lvl1pPr>
            <a:lvl2pPr lvl="1">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2pPr>
            <a:lvl3pPr lvl="2">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3pPr>
            <a:lvl4pPr lvl="3">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4pPr>
            <a:lvl5pPr lvl="4">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5pPr>
            <a:lvl6pPr lvl="5">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6pPr>
            <a:lvl7pPr lvl="6">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7pPr>
            <a:lvl8pPr lvl="7">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8pPr>
            <a:lvl9pPr lvl="8">
              <a:lnSpc>
                <a:spcPct val="100000"/>
              </a:lnSpc>
              <a:spcBef>
                <a:spcPts val="0"/>
              </a:spcBef>
              <a:spcAft>
                <a:spcPts val="0"/>
              </a:spcAft>
              <a:buSzPts val="4000"/>
              <a:buFont typeface="Space Grotesk"/>
              <a:buNone/>
              <a:defRPr sz="4000">
                <a:latin typeface="Space Grotesk"/>
                <a:ea typeface="Space Grotesk"/>
                <a:cs typeface="Space Grotesk"/>
                <a:sym typeface="Space Grotesk"/>
              </a:defRPr>
            </a:lvl9pPr>
          </a:lstStyle>
          <a:p/>
        </p:txBody>
      </p:sp>
      <p:grpSp>
        <p:nvGrpSpPr>
          <p:cNvPr id="1541" name="Google Shape;1541;p75"/>
          <p:cNvGrpSpPr/>
          <p:nvPr/>
        </p:nvGrpSpPr>
        <p:grpSpPr>
          <a:xfrm>
            <a:off x="8663998" y="179528"/>
            <a:ext cx="202208" cy="201860"/>
            <a:chOff x="1294323" y="449402"/>
            <a:chExt cx="444608" cy="443844"/>
          </a:xfrm>
        </p:grpSpPr>
        <p:sp>
          <p:nvSpPr>
            <p:cNvPr id="1542" name="Google Shape;1542;p7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43" name="Google Shape;1543;p7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44" name="Google Shape;1544;p7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45" name="Google Shape;1545;p7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46" name="Google Shape;1546;p7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47" name="Google Shape;1547;p7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548" name="Google Shape;1548;p75"/>
          <p:cNvSpPr txBox="1"/>
          <p:nvPr>
            <p:ph idx="2" type="subTitle"/>
          </p:nvPr>
        </p:nvSpPr>
        <p:spPr>
          <a:xfrm>
            <a:off x="4842227" y="1924825"/>
            <a:ext cx="19239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549" name="Google Shape;1549;p75"/>
          <p:cNvSpPr txBox="1"/>
          <p:nvPr>
            <p:ph idx="3" type="body"/>
          </p:nvPr>
        </p:nvSpPr>
        <p:spPr>
          <a:xfrm>
            <a:off x="4849638" y="2287980"/>
            <a:ext cx="1923900" cy="2385600"/>
          </a:xfrm>
          <a:prstGeom prst="rect">
            <a:avLst/>
          </a:prstGeom>
          <a:noFill/>
          <a:ln>
            <a:noFill/>
          </a:ln>
        </p:spPr>
        <p:txBody>
          <a:bodyPr anchorCtr="0" anchor="t" bIns="0"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
        <p:nvSpPr>
          <p:cNvPr id="1550" name="Google Shape;1550;p75"/>
          <p:cNvSpPr txBox="1"/>
          <p:nvPr>
            <p:ph idx="4" type="subTitle"/>
          </p:nvPr>
        </p:nvSpPr>
        <p:spPr>
          <a:xfrm>
            <a:off x="6937252" y="1924825"/>
            <a:ext cx="19239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551" name="Google Shape;1551;p75"/>
          <p:cNvSpPr txBox="1"/>
          <p:nvPr>
            <p:ph idx="5" type="body"/>
          </p:nvPr>
        </p:nvSpPr>
        <p:spPr>
          <a:xfrm>
            <a:off x="6944663" y="2287980"/>
            <a:ext cx="1923900" cy="2385600"/>
          </a:xfrm>
          <a:prstGeom prst="rect">
            <a:avLst/>
          </a:prstGeom>
          <a:noFill/>
          <a:ln>
            <a:noFill/>
          </a:ln>
        </p:spPr>
        <p:txBody>
          <a:bodyPr anchorCtr="0" anchor="t" bIns="0"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Tree>
  </p:cSld>
  <p:clrMapOvr>
    <a:masterClrMapping/>
  </p:clrMapOvr>
  <p:extLst>
    <p:ext uri="{DCECCB84-F9BA-43D5-87BE-67443E8EF086}">
      <p15:sldGuideLst>
        <p15:guide id="1" pos="4370">
          <p15:clr>
            <a:srgbClr val="FA7B17"/>
          </p15:clr>
        </p15:guide>
        <p15:guide id="2" pos="4806">
          <p15:clr>
            <a:srgbClr val="FA7B17"/>
          </p15:clr>
        </p15:guide>
        <p15:guide id="3" orient="horz" pos="725">
          <p15:clr>
            <a:srgbClr val="FA7B17"/>
          </p15:clr>
        </p15:guide>
        <p15:guide id="4" orient="horz" pos="1129">
          <p15:clr>
            <a:srgbClr val="FA7B17"/>
          </p15:clr>
        </p15:guide>
        <p15:guide id="5" pos="3040">
          <p15:clr>
            <a:srgbClr val="FA7B17"/>
          </p15:clr>
        </p15:guide>
        <p15:guide id="6" pos="3431">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we work">
  <p:cSld name="Title and Content_1">
    <p:bg>
      <p:bgPr>
        <a:solidFill>
          <a:srgbClr val="EBE8ED"/>
        </a:solidFill>
      </p:bgPr>
    </p:bg>
    <p:spTree>
      <p:nvGrpSpPr>
        <p:cNvPr id="1552" name="Shape 1552"/>
        <p:cNvGrpSpPr/>
        <p:nvPr/>
      </p:nvGrpSpPr>
      <p:grpSpPr>
        <a:xfrm>
          <a:off x="0" y="0"/>
          <a:ext cx="0" cy="0"/>
          <a:chOff x="0" y="0"/>
          <a:chExt cx="0" cy="0"/>
        </a:xfrm>
      </p:grpSpPr>
      <p:sp>
        <p:nvSpPr>
          <p:cNvPr id="1553" name="Google Shape;1553;p76"/>
          <p:cNvSpPr/>
          <p:nvPr/>
        </p:nvSpPr>
        <p:spPr>
          <a:xfrm>
            <a:off x="300248" y="2012402"/>
            <a:ext cx="1742700" cy="1742700"/>
          </a:xfrm>
          <a:prstGeom prst="ellipse">
            <a:avLst/>
          </a:prstGeom>
          <a:solidFill>
            <a:srgbClr val="FFFFF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554" name="Google Shape;1554;p76"/>
          <p:cNvSpPr/>
          <p:nvPr/>
        </p:nvSpPr>
        <p:spPr>
          <a:xfrm>
            <a:off x="2049818" y="1540658"/>
            <a:ext cx="2679000" cy="2679000"/>
          </a:xfrm>
          <a:prstGeom prst="ellipse">
            <a:avLst/>
          </a:prstGeom>
          <a:solidFill>
            <a:schemeClr val="accent1"/>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555" name="Google Shape;1555;p76"/>
          <p:cNvSpPr/>
          <p:nvPr/>
        </p:nvSpPr>
        <p:spPr>
          <a:xfrm>
            <a:off x="4728948" y="813574"/>
            <a:ext cx="4139400" cy="4139400"/>
          </a:xfrm>
          <a:prstGeom prst="ellipse">
            <a:avLst/>
          </a:prstGeom>
          <a:solidFill>
            <a:schemeClr val="accent4"/>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556" name="Google Shape;1556;p76"/>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557" name="Google Shape;1557;p76"/>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1558" name="Google Shape;1558;p76"/>
          <p:cNvGrpSpPr/>
          <p:nvPr/>
        </p:nvGrpSpPr>
        <p:grpSpPr>
          <a:xfrm>
            <a:off x="8663998" y="179528"/>
            <a:ext cx="202208" cy="201860"/>
            <a:chOff x="1294323" y="449402"/>
            <a:chExt cx="444608" cy="443844"/>
          </a:xfrm>
        </p:grpSpPr>
        <p:sp>
          <p:nvSpPr>
            <p:cNvPr id="1559" name="Google Shape;1559;p7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60" name="Google Shape;1560;p7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61" name="Google Shape;1561;p7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62" name="Google Shape;1562;p7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63" name="Google Shape;1563;p7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64" name="Google Shape;1564;p7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565" name="Google Shape;1565;p76"/>
          <p:cNvSpPr txBox="1"/>
          <p:nvPr>
            <p:ph type="title"/>
          </p:nvPr>
        </p:nvSpPr>
        <p:spPr>
          <a:xfrm>
            <a:off x="220675" y="466350"/>
            <a:ext cx="20640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1566" name="Google Shape;1566;p76"/>
          <p:cNvSpPr txBox="1"/>
          <p:nvPr>
            <p:ph idx="1" type="body"/>
          </p:nvPr>
        </p:nvSpPr>
        <p:spPr>
          <a:xfrm>
            <a:off x="2474825" y="565675"/>
            <a:ext cx="2192100" cy="716400"/>
          </a:xfrm>
          <a:prstGeom prst="rect">
            <a:avLst/>
          </a:prstGeom>
          <a:noFill/>
          <a:ln>
            <a:noFill/>
          </a:ln>
        </p:spPr>
        <p:txBody>
          <a:bodyPr anchorCtr="0" anchor="t" bIns="0"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
        <p:nvSpPr>
          <p:cNvPr id="1567" name="Google Shape;1567;p76"/>
          <p:cNvSpPr txBox="1"/>
          <p:nvPr/>
        </p:nvSpPr>
        <p:spPr>
          <a:xfrm>
            <a:off x="283151" y="4100404"/>
            <a:ext cx="608100" cy="129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lang="en" sz="800">
                <a:latin typeface="Space Grotesk Light"/>
                <a:ea typeface="Space Grotesk Light"/>
                <a:cs typeface="Space Grotesk Light"/>
                <a:sym typeface="Space Grotesk Light"/>
              </a:rPr>
              <a:t>Need a little</a:t>
            </a:r>
            <a:endParaRPr sz="800">
              <a:latin typeface="Space Grotesk Light"/>
              <a:ea typeface="Space Grotesk Light"/>
              <a:cs typeface="Space Grotesk Light"/>
              <a:sym typeface="Space Grotesk Light"/>
            </a:endParaRPr>
          </a:p>
        </p:txBody>
      </p:sp>
      <p:sp>
        <p:nvSpPr>
          <p:cNvPr id="1568" name="Google Shape;1568;p76"/>
          <p:cNvSpPr txBox="1"/>
          <p:nvPr/>
        </p:nvSpPr>
        <p:spPr>
          <a:xfrm>
            <a:off x="8340558" y="4101870"/>
            <a:ext cx="523200" cy="129600"/>
          </a:xfrm>
          <a:prstGeom prst="rect">
            <a:avLst/>
          </a:prstGeom>
          <a:noFill/>
          <a:ln>
            <a:noFill/>
          </a:ln>
        </p:spPr>
        <p:txBody>
          <a:bodyPr anchorCtr="0" anchor="t" bIns="0" lIns="0" spcFirstLastPara="1" rIns="0" wrap="square" tIns="6350">
            <a:spAutoFit/>
          </a:bodyPr>
          <a:lstStyle/>
          <a:p>
            <a:pPr indent="0" lvl="0" marL="0" rtl="0" algn="l">
              <a:lnSpc>
                <a:spcPct val="100000"/>
              </a:lnSpc>
              <a:spcBef>
                <a:spcPts val="0"/>
              </a:spcBef>
              <a:spcAft>
                <a:spcPts val="0"/>
              </a:spcAft>
              <a:buNone/>
            </a:pPr>
            <a:r>
              <a:rPr lang="en" sz="800">
                <a:latin typeface="Space Grotesk Light"/>
                <a:ea typeface="Space Grotesk Light"/>
                <a:cs typeface="Space Grotesk Light"/>
                <a:sym typeface="Space Grotesk Light"/>
              </a:rPr>
              <a:t>Need a lot</a:t>
            </a:r>
            <a:endParaRPr sz="800">
              <a:latin typeface="Space Grotesk Light"/>
              <a:ea typeface="Space Grotesk Light"/>
              <a:cs typeface="Space Grotesk Light"/>
              <a:sym typeface="Space Grotesk Light"/>
            </a:endParaRPr>
          </a:p>
        </p:txBody>
      </p:sp>
      <p:grpSp>
        <p:nvGrpSpPr>
          <p:cNvPr id="1569" name="Google Shape;1569;p76"/>
          <p:cNvGrpSpPr/>
          <p:nvPr/>
        </p:nvGrpSpPr>
        <p:grpSpPr>
          <a:xfrm>
            <a:off x="285729" y="4311915"/>
            <a:ext cx="8590065" cy="90972"/>
            <a:chOff x="628252" y="9480904"/>
            <a:chExt cx="18887566" cy="200027"/>
          </a:xfrm>
        </p:grpSpPr>
        <p:sp>
          <p:nvSpPr>
            <p:cNvPr id="1570" name="Google Shape;1570;p76"/>
            <p:cNvSpPr/>
            <p:nvPr/>
          </p:nvSpPr>
          <p:spPr>
            <a:xfrm>
              <a:off x="628256" y="9580863"/>
              <a:ext cx="18887440" cy="0"/>
            </a:xfrm>
            <a:custGeom>
              <a:rect b="b" l="l" r="r" t="t"/>
              <a:pathLst>
                <a:path extrusionOk="0" h="120000" w="18887440">
                  <a:moveTo>
                    <a:pt x="18887184" y="0"/>
                  </a:moveTo>
                  <a:lnTo>
                    <a:pt x="0" y="0"/>
                  </a:lnTo>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571" name="Google Shape;1571;p76"/>
            <p:cNvSpPr/>
            <p:nvPr/>
          </p:nvSpPr>
          <p:spPr>
            <a:xfrm>
              <a:off x="628253" y="9580860"/>
              <a:ext cx="18887440" cy="0"/>
            </a:xfrm>
            <a:custGeom>
              <a:rect b="b" l="l" r="r" t="t"/>
              <a:pathLst>
                <a:path extrusionOk="0" h="120000" w="18887440">
                  <a:moveTo>
                    <a:pt x="0" y="0"/>
                  </a:moveTo>
                  <a:lnTo>
                    <a:pt x="18887184" y="0"/>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572" name="Google Shape;1572;p76"/>
            <p:cNvSpPr/>
            <p:nvPr/>
          </p:nvSpPr>
          <p:spPr>
            <a:xfrm>
              <a:off x="19415488" y="9480906"/>
              <a:ext cx="100330" cy="200025"/>
            </a:xfrm>
            <a:custGeom>
              <a:rect b="b" l="l" r="r" t="t"/>
              <a:pathLst>
                <a:path extrusionOk="0" h="200025" w="100330">
                  <a:moveTo>
                    <a:pt x="0" y="0"/>
                  </a:moveTo>
                  <a:lnTo>
                    <a:pt x="99955" y="99955"/>
                  </a:lnTo>
                  <a:lnTo>
                    <a:pt x="0" y="199910"/>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573" name="Google Shape;1573;p76"/>
            <p:cNvSpPr/>
            <p:nvPr/>
          </p:nvSpPr>
          <p:spPr>
            <a:xfrm>
              <a:off x="628252" y="9480904"/>
              <a:ext cx="100329" cy="200025"/>
            </a:xfrm>
            <a:custGeom>
              <a:rect b="b" l="l" r="r" t="t"/>
              <a:pathLst>
                <a:path extrusionOk="0" h="200025" w="100329">
                  <a:moveTo>
                    <a:pt x="99955" y="199910"/>
                  </a:moveTo>
                  <a:lnTo>
                    <a:pt x="0" y="99955"/>
                  </a:lnTo>
                  <a:lnTo>
                    <a:pt x="99955" y="0"/>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1574" name="Google Shape;1574;p76"/>
          <p:cNvSpPr txBox="1"/>
          <p:nvPr>
            <p:ph idx="2" type="subTitle"/>
          </p:nvPr>
        </p:nvSpPr>
        <p:spPr>
          <a:xfrm>
            <a:off x="608603" y="2364700"/>
            <a:ext cx="1125900" cy="443700"/>
          </a:xfrm>
          <a:prstGeom prst="rect">
            <a:avLst/>
          </a:prstGeom>
          <a:noFill/>
          <a:ln>
            <a:noFill/>
          </a:ln>
        </p:spPr>
        <p:txBody>
          <a:bodyPr anchorCtr="0" anchor="t" bIns="41575" lIns="0" spcFirstLastPara="1" rIns="41575" wrap="square" tIns="41575">
            <a:noAutofit/>
          </a:bodyPr>
          <a:lstStyle>
            <a:lvl1pPr indent="0" lvl="0" marL="0" marR="0" algn="ctr">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575" name="Google Shape;1575;p76"/>
          <p:cNvSpPr txBox="1"/>
          <p:nvPr>
            <p:ph idx="3" type="body"/>
          </p:nvPr>
        </p:nvSpPr>
        <p:spPr>
          <a:xfrm>
            <a:off x="608600" y="2677725"/>
            <a:ext cx="1125900" cy="568200"/>
          </a:xfrm>
          <a:prstGeom prst="rect">
            <a:avLst/>
          </a:prstGeom>
          <a:noFill/>
          <a:ln>
            <a:noFill/>
          </a:ln>
        </p:spPr>
        <p:txBody>
          <a:bodyPr anchorCtr="0" anchor="t" bIns="0" lIns="0" spcFirstLastPara="1" rIns="0" wrap="square" tIns="0">
            <a:noAutofit/>
          </a:bodyPr>
          <a:lstStyle>
            <a:lvl1pPr indent="-279400" lvl="0" marL="457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1pPr>
            <a:lvl2pPr indent="-279400" lvl="1" marL="914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2pPr>
            <a:lvl3pPr indent="-279400" lvl="2" marL="1371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3pPr>
            <a:lvl4pPr indent="-279400" lvl="3" marL="1828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4pPr>
            <a:lvl5pPr indent="-279400" lvl="4" marL="22860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5pPr>
            <a:lvl6pPr indent="-279400" lvl="5" marL="2743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6pPr>
            <a:lvl7pPr indent="-279400" lvl="6" marL="3200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7pPr>
            <a:lvl8pPr indent="-279400" lvl="7" marL="3657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8pPr>
            <a:lvl9pPr indent="-279400" lvl="8" marL="4114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9pPr>
          </a:lstStyle>
          <a:p/>
        </p:txBody>
      </p:sp>
      <p:sp>
        <p:nvSpPr>
          <p:cNvPr id="1576" name="Google Shape;1576;p76"/>
          <p:cNvSpPr txBox="1"/>
          <p:nvPr>
            <p:ph idx="4" type="subTitle"/>
          </p:nvPr>
        </p:nvSpPr>
        <p:spPr>
          <a:xfrm>
            <a:off x="2658736" y="2364700"/>
            <a:ext cx="1461300" cy="443700"/>
          </a:xfrm>
          <a:prstGeom prst="rect">
            <a:avLst/>
          </a:prstGeom>
          <a:noFill/>
          <a:ln>
            <a:noFill/>
          </a:ln>
        </p:spPr>
        <p:txBody>
          <a:bodyPr anchorCtr="0" anchor="t" bIns="41575" lIns="0" spcFirstLastPara="1" rIns="41575" wrap="square" tIns="41575">
            <a:noAutofit/>
          </a:bodyPr>
          <a:lstStyle>
            <a:lvl1pPr indent="0" lvl="0" marL="0" marR="0" algn="ctr">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577" name="Google Shape;1577;p76"/>
          <p:cNvSpPr txBox="1"/>
          <p:nvPr>
            <p:ph idx="5" type="body"/>
          </p:nvPr>
        </p:nvSpPr>
        <p:spPr>
          <a:xfrm>
            <a:off x="2658736" y="2677725"/>
            <a:ext cx="1461300" cy="568200"/>
          </a:xfrm>
          <a:prstGeom prst="rect">
            <a:avLst/>
          </a:prstGeom>
          <a:noFill/>
          <a:ln>
            <a:noFill/>
          </a:ln>
        </p:spPr>
        <p:txBody>
          <a:bodyPr anchorCtr="0" anchor="t" bIns="0" lIns="0" spcFirstLastPara="1" rIns="0" wrap="square" tIns="0">
            <a:noAutofit/>
          </a:bodyPr>
          <a:lstStyle>
            <a:lvl1pPr indent="-279400" lvl="0" marL="457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1pPr>
            <a:lvl2pPr indent="-279400" lvl="1" marL="914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2pPr>
            <a:lvl3pPr indent="-279400" lvl="2" marL="1371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3pPr>
            <a:lvl4pPr indent="-279400" lvl="3" marL="1828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4pPr>
            <a:lvl5pPr indent="-279400" lvl="4" marL="22860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5pPr>
            <a:lvl6pPr indent="-279400" lvl="5" marL="2743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6pPr>
            <a:lvl7pPr indent="-279400" lvl="6" marL="3200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7pPr>
            <a:lvl8pPr indent="-279400" lvl="7" marL="3657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8pPr>
            <a:lvl9pPr indent="-279400" lvl="8" marL="4114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9pPr>
          </a:lstStyle>
          <a:p/>
        </p:txBody>
      </p:sp>
      <p:sp>
        <p:nvSpPr>
          <p:cNvPr id="1578" name="Google Shape;1578;p76"/>
          <p:cNvSpPr txBox="1"/>
          <p:nvPr>
            <p:ph idx="6" type="subTitle"/>
          </p:nvPr>
        </p:nvSpPr>
        <p:spPr>
          <a:xfrm>
            <a:off x="5973048" y="2364700"/>
            <a:ext cx="1651200" cy="443700"/>
          </a:xfrm>
          <a:prstGeom prst="rect">
            <a:avLst/>
          </a:prstGeom>
          <a:noFill/>
          <a:ln>
            <a:noFill/>
          </a:ln>
        </p:spPr>
        <p:txBody>
          <a:bodyPr anchorCtr="0" anchor="t" bIns="41575" lIns="0" spcFirstLastPara="1" rIns="41575" wrap="square" tIns="41575">
            <a:noAutofit/>
          </a:bodyPr>
          <a:lstStyle>
            <a:lvl1pPr indent="0" lvl="0" marL="0" marR="0" algn="ctr">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gn="ctr">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579" name="Google Shape;1579;p76"/>
          <p:cNvSpPr txBox="1"/>
          <p:nvPr>
            <p:ph idx="7" type="body"/>
          </p:nvPr>
        </p:nvSpPr>
        <p:spPr>
          <a:xfrm>
            <a:off x="5990448" y="2677725"/>
            <a:ext cx="1616400" cy="568200"/>
          </a:xfrm>
          <a:prstGeom prst="rect">
            <a:avLst/>
          </a:prstGeom>
          <a:noFill/>
          <a:ln>
            <a:noFill/>
          </a:ln>
        </p:spPr>
        <p:txBody>
          <a:bodyPr anchorCtr="0" anchor="t" bIns="0" lIns="0" spcFirstLastPara="1" rIns="0" wrap="square" tIns="0">
            <a:noAutofit/>
          </a:bodyPr>
          <a:lstStyle>
            <a:lvl1pPr indent="-279400" lvl="0" marL="457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1pPr>
            <a:lvl2pPr indent="-279400" lvl="1" marL="914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2pPr>
            <a:lvl3pPr indent="-279400" lvl="2" marL="1371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3pPr>
            <a:lvl4pPr indent="-279400" lvl="3" marL="1828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4pPr>
            <a:lvl5pPr indent="-279400" lvl="4" marL="22860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5pPr>
            <a:lvl6pPr indent="-279400" lvl="5" marL="27432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6pPr>
            <a:lvl7pPr indent="-279400" lvl="6" marL="32004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7pPr>
            <a:lvl8pPr indent="-279400" lvl="7" marL="36576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8pPr>
            <a:lvl9pPr indent="-279400" lvl="8" marL="4114800" algn="ctr">
              <a:lnSpc>
                <a:spcPct val="110000"/>
              </a:lnSpc>
              <a:spcBef>
                <a:spcPts val="0"/>
              </a:spcBef>
              <a:spcAft>
                <a:spcPts val="0"/>
              </a:spcAft>
              <a:buSzPts val="800"/>
              <a:buFont typeface="Space Grotesk Light"/>
              <a:buChar char="■"/>
              <a:defRPr sz="800">
                <a:latin typeface="Space Grotesk Light"/>
                <a:ea typeface="Space Grotesk Light"/>
                <a:cs typeface="Space Grotesk Light"/>
                <a:sym typeface="Space Grotesk Ligh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ies">
  <p:cSld name="Blank_1_3_1_3">
    <p:bg>
      <p:bgPr>
        <a:solidFill>
          <a:schemeClr val="lt1"/>
        </a:solidFill>
      </p:bgPr>
    </p:bg>
    <p:spTree>
      <p:nvGrpSpPr>
        <p:cNvPr id="1580" name="Shape 1580"/>
        <p:cNvGrpSpPr/>
        <p:nvPr/>
      </p:nvGrpSpPr>
      <p:grpSpPr>
        <a:xfrm>
          <a:off x="0" y="0"/>
          <a:ext cx="0" cy="0"/>
          <a:chOff x="0" y="0"/>
          <a:chExt cx="0" cy="0"/>
        </a:xfrm>
      </p:grpSpPr>
      <p:sp>
        <p:nvSpPr>
          <p:cNvPr id="1581" name="Google Shape;1581;p77"/>
          <p:cNvSpPr txBox="1"/>
          <p:nvPr>
            <p:ph type="title"/>
          </p:nvPr>
        </p:nvSpPr>
        <p:spPr>
          <a:xfrm>
            <a:off x="220675" y="435625"/>
            <a:ext cx="42918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solidFill>
                  <a:srgbClr val="999999"/>
                </a:solidFill>
                <a:latin typeface="Space Grotesk SemiBold"/>
                <a:ea typeface="Space Grotesk SemiBold"/>
                <a:cs typeface="Space Grotesk SemiBold"/>
                <a:sym typeface="Space Grotesk SemiBold"/>
              </a:defRPr>
            </a:lvl1pPr>
            <a:lvl2pPr lvl="1">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2pPr>
            <a:lvl3pPr lvl="2">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3pPr>
            <a:lvl4pPr lvl="3">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4pPr>
            <a:lvl5pPr lvl="4">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5pPr>
            <a:lvl6pPr lvl="5">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6pPr>
            <a:lvl7pPr lvl="6">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7pPr>
            <a:lvl8pPr lvl="7">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8pPr>
            <a:lvl9pPr lvl="8">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9pPr>
          </a:lstStyle>
          <a:p/>
        </p:txBody>
      </p:sp>
      <p:sp>
        <p:nvSpPr>
          <p:cNvPr id="1582" name="Google Shape;1582;p77"/>
          <p:cNvSpPr/>
          <p:nvPr/>
        </p:nvSpPr>
        <p:spPr>
          <a:xfrm>
            <a:off x="0" y="1997525"/>
            <a:ext cx="4557900" cy="3146100"/>
          </a:xfrm>
          <a:prstGeom prst="rect">
            <a:avLst/>
          </a:prstGeom>
          <a:solidFill>
            <a:srgbClr val="F1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ph idx="2" type="pic"/>
          </p:nvPr>
        </p:nvSpPr>
        <p:spPr>
          <a:xfrm>
            <a:off x="4557975" y="-18025"/>
            <a:ext cx="4629000" cy="5220000"/>
          </a:xfrm>
          <a:prstGeom prst="rect">
            <a:avLst/>
          </a:prstGeom>
          <a:noFill/>
          <a:ln>
            <a:noFill/>
          </a:ln>
        </p:spPr>
      </p:sp>
      <p:sp>
        <p:nvSpPr>
          <p:cNvPr id="1584" name="Google Shape;1584;p77"/>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585" name="Google Shape;1585;p77"/>
          <p:cNvSpPr txBox="1"/>
          <p:nvPr>
            <p:ph idx="1" type="subTitle"/>
          </p:nvPr>
        </p:nvSpPr>
        <p:spPr>
          <a:xfrm>
            <a:off x="282850" y="2403475"/>
            <a:ext cx="20019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9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1586" name="Google Shape;1586;p77"/>
          <p:cNvGrpSpPr/>
          <p:nvPr/>
        </p:nvGrpSpPr>
        <p:grpSpPr>
          <a:xfrm>
            <a:off x="8663998" y="179528"/>
            <a:ext cx="202208" cy="201860"/>
            <a:chOff x="1294323" y="449402"/>
            <a:chExt cx="444608" cy="443844"/>
          </a:xfrm>
        </p:grpSpPr>
        <p:sp>
          <p:nvSpPr>
            <p:cNvPr id="1587" name="Google Shape;1587;p77"/>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88" name="Google Shape;1588;p77"/>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89" name="Google Shape;1589;p77"/>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90" name="Google Shape;1590;p77"/>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91" name="Google Shape;1591;p77"/>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592" name="Google Shape;1592;p77"/>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593" name="Google Shape;1593;p77"/>
          <p:cNvSpPr txBox="1"/>
          <p:nvPr>
            <p:ph idx="3" type="title"/>
          </p:nvPr>
        </p:nvSpPr>
        <p:spPr>
          <a:xfrm>
            <a:off x="220675" y="830425"/>
            <a:ext cx="42060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latin typeface="Space Grotesk SemiBold"/>
                <a:ea typeface="Space Grotesk SemiBold"/>
                <a:cs typeface="Space Grotesk SemiBold"/>
                <a:sym typeface="Space Grotesk SemiBold"/>
              </a:defRPr>
            </a:lvl1pPr>
            <a:lvl2pPr lvl="1">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2pPr>
            <a:lvl3pPr lvl="2">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3pPr>
            <a:lvl4pPr lvl="3">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4pPr>
            <a:lvl5pPr lvl="4">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5pPr>
            <a:lvl6pPr lvl="5">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6pPr>
            <a:lvl7pPr lvl="6">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7pPr>
            <a:lvl8pPr lvl="7">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8pPr>
            <a:lvl9pPr lvl="8">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9pPr>
          </a:lstStyle>
          <a:p/>
        </p:txBody>
      </p:sp>
      <p:sp>
        <p:nvSpPr>
          <p:cNvPr id="1594" name="Google Shape;1594;p77"/>
          <p:cNvSpPr txBox="1"/>
          <p:nvPr>
            <p:ph idx="4" type="body"/>
          </p:nvPr>
        </p:nvSpPr>
        <p:spPr>
          <a:xfrm>
            <a:off x="280000" y="2955375"/>
            <a:ext cx="4087200" cy="2385600"/>
          </a:xfrm>
          <a:prstGeom prst="rect">
            <a:avLst/>
          </a:prstGeom>
          <a:noFill/>
          <a:ln>
            <a:noFill/>
          </a:ln>
        </p:spPr>
        <p:txBody>
          <a:bodyPr anchorCtr="0" anchor="t" bIns="0"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
        <p:nvSpPr>
          <p:cNvPr id="1595" name="Google Shape;1595;p77"/>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ies - Solution &amp; Results">
  <p:cSld name="Blank_1_1_1_3">
    <p:bg>
      <p:bgPr>
        <a:solidFill>
          <a:schemeClr val="accent1"/>
        </a:solidFill>
      </p:bgPr>
    </p:bg>
    <p:spTree>
      <p:nvGrpSpPr>
        <p:cNvPr id="1596" name="Shape 1596"/>
        <p:cNvGrpSpPr/>
        <p:nvPr/>
      </p:nvGrpSpPr>
      <p:grpSpPr>
        <a:xfrm>
          <a:off x="0" y="0"/>
          <a:ext cx="0" cy="0"/>
          <a:chOff x="0" y="0"/>
          <a:chExt cx="0" cy="0"/>
        </a:xfrm>
      </p:grpSpPr>
      <p:sp>
        <p:nvSpPr>
          <p:cNvPr id="1597" name="Google Shape;1597;p78"/>
          <p:cNvSpPr/>
          <p:nvPr/>
        </p:nvSpPr>
        <p:spPr>
          <a:xfrm>
            <a:off x="-8369" y="-6765"/>
            <a:ext cx="4586100" cy="5157000"/>
          </a:xfrm>
          <a:prstGeom prst="rect">
            <a:avLst/>
          </a:prstGeom>
          <a:solidFill>
            <a:schemeClr val="lt1"/>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598" name="Google Shape;1598;p7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666666"/>
                </a:solidFill>
                <a:latin typeface="Space Grotesk"/>
                <a:ea typeface="Space Grotesk"/>
                <a:cs typeface="Space Grotesk"/>
                <a:sym typeface="Space Grotesk"/>
              </a:defRPr>
            </a:lvl1pPr>
            <a:lvl2pPr lvl="1" algn="r">
              <a:buNone/>
              <a:defRPr sz="700">
                <a:solidFill>
                  <a:srgbClr val="666666"/>
                </a:solidFill>
                <a:latin typeface="Space Grotesk"/>
                <a:ea typeface="Space Grotesk"/>
                <a:cs typeface="Space Grotesk"/>
                <a:sym typeface="Space Grotesk"/>
              </a:defRPr>
            </a:lvl2pPr>
            <a:lvl3pPr lvl="2" algn="r">
              <a:buNone/>
              <a:defRPr sz="700">
                <a:solidFill>
                  <a:srgbClr val="666666"/>
                </a:solidFill>
                <a:latin typeface="Space Grotesk"/>
                <a:ea typeface="Space Grotesk"/>
                <a:cs typeface="Space Grotesk"/>
                <a:sym typeface="Space Grotesk"/>
              </a:defRPr>
            </a:lvl3pPr>
            <a:lvl4pPr lvl="3" algn="r">
              <a:buNone/>
              <a:defRPr sz="700">
                <a:solidFill>
                  <a:srgbClr val="666666"/>
                </a:solidFill>
                <a:latin typeface="Space Grotesk"/>
                <a:ea typeface="Space Grotesk"/>
                <a:cs typeface="Space Grotesk"/>
                <a:sym typeface="Space Grotesk"/>
              </a:defRPr>
            </a:lvl4pPr>
            <a:lvl5pPr lvl="4" algn="r">
              <a:buNone/>
              <a:defRPr sz="700">
                <a:solidFill>
                  <a:srgbClr val="666666"/>
                </a:solidFill>
                <a:latin typeface="Space Grotesk"/>
                <a:ea typeface="Space Grotesk"/>
                <a:cs typeface="Space Grotesk"/>
                <a:sym typeface="Space Grotesk"/>
              </a:defRPr>
            </a:lvl5pPr>
            <a:lvl6pPr lvl="5" algn="r">
              <a:buNone/>
              <a:defRPr sz="700">
                <a:solidFill>
                  <a:srgbClr val="666666"/>
                </a:solidFill>
                <a:latin typeface="Space Grotesk"/>
                <a:ea typeface="Space Grotesk"/>
                <a:cs typeface="Space Grotesk"/>
                <a:sym typeface="Space Grotesk"/>
              </a:defRPr>
            </a:lvl6pPr>
            <a:lvl7pPr lvl="6" algn="r">
              <a:buNone/>
              <a:defRPr sz="700">
                <a:solidFill>
                  <a:srgbClr val="666666"/>
                </a:solidFill>
                <a:latin typeface="Space Grotesk"/>
                <a:ea typeface="Space Grotesk"/>
                <a:cs typeface="Space Grotesk"/>
                <a:sym typeface="Space Grotesk"/>
              </a:defRPr>
            </a:lvl7pPr>
            <a:lvl8pPr lvl="7" algn="r">
              <a:buNone/>
              <a:defRPr sz="700">
                <a:solidFill>
                  <a:srgbClr val="666666"/>
                </a:solidFill>
                <a:latin typeface="Space Grotesk"/>
                <a:ea typeface="Space Grotesk"/>
                <a:cs typeface="Space Grotesk"/>
                <a:sym typeface="Space Grotesk"/>
              </a:defRPr>
            </a:lvl8pPr>
            <a:lvl9pPr lvl="8" algn="r">
              <a:buNone/>
              <a:defRPr sz="700">
                <a:solidFill>
                  <a:srgbClr val="666666"/>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599" name="Google Shape;1599;p78"/>
          <p:cNvSpPr/>
          <p:nvPr/>
        </p:nvSpPr>
        <p:spPr>
          <a:xfrm>
            <a:off x="48501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8"/>
          <p:cNvSpPr/>
          <p:nvPr/>
        </p:nvSpPr>
        <p:spPr>
          <a:xfrm>
            <a:off x="62498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8"/>
          <p:cNvSpPr/>
          <p:nvPr/>
        </p:nvSpPr>
        <p:spPr>
          <a:xfrm>
            <a:off x="7649525" y="1885025"/>
            <a:ext cx="112500" cy="1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8"/>
          <p:cNvSpPr txBox="1"/>
          <p:nvPr>
            <p:ph idx="1" type="body"/>
          </p:nvPr>
        </p:nvSpPr>
        <p:spPr>
          <a:xfrm>
            <a:off x="4850125" y="1957843"/>
            <a:ext cx="4011000" cy="1740900"/>
          </a:xfrm>
          <a:prstGeom prst="rect">
            <a:avLst/>
          </a:prstGeom>
          <a:noFill/>
          <a:ln>
            <a:noFill/>
          </a:ln>
        </p:spPr>
        <p:txBody>
          <a:bodyPr anchorCtr="0" anchor="t" bIns="91425" lIns="0" spcFirstLastPara="1" rIns="0" wrap="square" tIns="0">
            <a:noAutofit/>
          </a:bodyPr>
          <a:lstStyle>
            <a:lvl1pPr indent="-314325" lvl="0" marL="457200">
              <a:lnSpc>
                <a:spcPct val="120000"/>
              </a:lnSpc>
              <a:spcBef>
                <a:spcPts val="0"/>
              </a:spcBef>
              <a:spcAft>
                <a:spcPts val="0"/>
              </a:spcAft>
              <a:buSzPts val="1350"/>
              <a:buFont typeface="Space Grotesk Light"/>
              <a:buChar char="－"/>
              <a:defRPr sz="1350">
                <a:latin typeface="Space Grotesk Light"/>
                <a:ea typeface="Space Grotesk Light"/>
                <a:cs typeface="Space Grotesk Light"/>
                <a:sym typeface="Space Grotesk Light"/>
              </a:defRPr>
            </a:lvl1pPr>
            <a:lvl2pPr indent="-314325" lvl="1" marL="914400">
              <a:lnSpc>
                <a:spcPct val="120000"/>
              </a:lnSpc>
              <a:spcBef>
                <a:spcPts val="0"/>
              </a:spcBef>
              <a:spcAft>
                <a:spcPts val="0"/>
              </a:spcAft>
              <a:buSzPts val="1350"/>
              <a:buFont typeface="Space Grotesk Light"/>
              <a:buChar char="○"/>
              <a:defRPr sz="1350">
                <a:latin typeface="Space Grotesk Light"/>
                <a:ea typeface="Space Grotesk Light"/>
                <a:cs typeface="Space Grotesk Light"/>
                <a:sym typeface="Space Grotesk Light"/>
              </a:defRPr>
            </a:lvl2pPr>
            <a:lvl3pPr indent="-314325" lvl="2" marL="1371600">
              <a:lnSpc>
                <a:spcPct val="120000"/>
              </a:lnSpc>
              <a:spcBef>
                <a:spcPts val="0"/>
              </a:spcBef>
              <a:spcAft>
                <a:spcPts val="0"/>
              </a:spcAft>
              <a:buSzPts val="1350"/>
              <a:buFont typeface="Space Grotesk Light"/>
              <a:buChar char="■"/>
              <a:defRPr sz="1350">
                <a:latin typeface="Space Grotesk Light"/>
                <a:ea typeface="Space Grotesk Light"/>
                <a:cs typeface="Space Grotesk Light"/>
                <a:sym typeface="Space Grotesk Light"/>
              </a:defRPr>
            </a:lvl3pPr>
            <a:lvl4pPr indent="-314325" lvl="3" marL="1828800">
              <a:lnSpc>
                <a:spcPct val="120000"/>
              </a:lnSpc>
              <a:spcBef>
                <a:spcPts val="0"/>
              </a:spcBef>
              <a:spcAft>
                <a:spcPts val="0"/>
              </a:spcAft>
              <a:buSzPts val="1350"/>
              <a:buFont typeface="Space Grotesk Light"/>
              <a:buChar char="●"/>
              <a:defRPr sz="1350">
                <a:latin typeface="Space Grotesk Light"/>
                <a:ea typeface="Space Grotesk Light"/>
                <a:cs typeface="Space Grotesk Light"/>
                <a:sym typeface="Space Grotesk Light"/>
              </a:defRPr>
            </a:lvl4pPr>
            <a:lvl5pPr indent="-314325" lvl="4" marL="2286000">
              <a:lnSpc>
                <a:spcPct val="120000"/>
              </a:lnSpc>
              <a:spcBef>
                <a:spcPts val="0"/>
              </a:spcBef>
              <a:spcAft>
                <a:spcPts val="0"/>
              </a:spcAft>
              <a:buSzPts val="1350"/>
              <a:buFont typeface="Space Grotesk Light"/>
              <a:buChar char="○"/>
              <a:defRPr sz="1350">
                <a:latin typeface="Space Grotesk Light"/>
                <a:ea typeface="Space Grotesk Light"/>
                <a:cs typeface="Space Grotesk Light"/>
                <a:sym typeface="Space Grotesk Light"/>
              </a:defRPr>
            </a:lvl5pPr>
            <a:lvl6pPr indent="-314325" lvl="5" marL="2743200">
              <a:lnSpc>
                <a:spcPct val="120000"/>
              </a:lnSpc>
              <a:spcBef>
                <a:spcPts val="0"/>
              </a:spcBef>
              <a:spcAft>
                <a:spcPts val="0"/>
              </a:spcAft>
              <a:buSzPts val="1350"/>
              <a:buFont typeface="Space Grotesk Light"/>
              <a:buChar char="■"/>
              <a:defRPr sz="1350">
                <a:latin typeface="Space Grotesk Light"/>
                <a:ea typeface="Space Grotesk Light"/>
                <a:cs typeface="Space Grotesk Light"/>
                <a:sym typeface="Space Grotesk Light"/>
              </a:defRPr>
            </a:lvl6pPr>
            <a:lvl7pPr indent="-314325" lvl="6" marL="3200400">
              <a:lnSpc>
                <a:spcPct val="120000"/>
              </a:lnSpc>
              <a:spcBef>
                <a:spcPts val="0"/>
              </a:spcBef>
              <a:spcAft>
                <a:spcPts val="0"/>
              </a:spcAft>
              <a:buSzPts val="1350"/>
              <a:buFont typeface="Space Grotesk Light"/>
              <a:buChar char="●"/>
              <a:defRPr sz="1350">
                <a:latin typeface="Space Grotesk Light"/>
                <a:ea typeface="Space Grotesk Light"/>
                <a:cs typeface="Space Grotesk Light"/>
                <a:sym typeface="Space Grotesk Light"/>
              </a:defRPr>
            </a:lvl7pPr>
            <a:lvl8pPr indent="-314325" lvl="7" marL="3657600">
              <a:lnSpc>
                <a:spcPct val="120000"/>
              </a:lnSpc>
              <a:spcBef>
                <a:spcPts val="0"/>
              </a:spcBef>
              <a:spcAft>
                <a:spcPts val="0"/>
              </a:spcAft>
              <a:buSzPts val="1350"/>
              <a:buFont typeface="Space Grotesk Light"/>
              <a:buChar char="○"/>
              <a:defRPr sz="1350">
                <a:latin typeface="Space Grotesk Light"/>
                <a:ea typeface="Space Grotesk Light"/>
                <a:cs typeface="Space Grotesk Light"/>
                <a:sym typeface="Space Grotesk Light"/>
              </a:defRPr>
            </a:lvl8pPr>
            <a:lvl9pPr indent="-314325" lvl="8" marL="4114800">
              <a:lnSpc>
                <a:spcPct val="120000"/>
              </a:lnSpc>
              <a:spcBef>
                <a:spcPts val="0"/>
              </a:spcBef>
              <a:spcAft>
                <a:spcPts val="0"/>
              </a:spcAft>
              <a:buSzPts val="1350"/>
              <a:buFont typeface="Space Grotesk Light"/>
              <a:buChar char="■"/>
              <a:defRPr sz="1350">
                <a:latin typeface="Space Grotesk Light"/>
                <a:ea typeface="Space Grotesk Light"/>
                <a:cs typeface="Space Grotesk Light"/>
                <a:sym typeface="Space Grotesk Light"/>
              </a:defRPr>
            </a:lvl9pPr>
          </a:lstStyle>
          <a:p/>
        </p:txBody>
      </p:sp>
      <p:sp>
        <p:nvSpPr>
          <p:cNvPr id="1603" name="Google Shape;1603;p78"/>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666666"/>
              </a:solidFill>
              <a:latin typeface="Space Grotesk"/>
              <a:ea typeface="Space Grotesk"/>
              <a:cs typeface="Space Grotesk"/>
              <a:sym typeface="Space Grotesk"/>
            </a:endParaRPr>
          </a:p>
        </p:txBody>
      </p:sp>
      <p:grpSp>
        <p:nvGrpSpPr>
          <p:cNvPr id="1604" name="Google Shape;1604;p78"/>
          <p:cNvGrpSpPr/>
          <p:nvPr/>
        </p:nvGrpSpPr>
        <p:grpSpPr>
          <a:xfrm>
            <a:off x="8663998" y="179528"/>
            <a:ext cx="202208" cy="201860"/>
            <a:chOff x="1294323" y="449402"/>
            <a:chExt cx="444608" cy="443844"/>
          </a:xfrm>
        </p:grpSpPr>
        <p:sp>
          <p:nvSpPr>
            <p:cNvPr id="1605" name="Google Shape;1605;p7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06" name="Google Shape;1606;p7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07" name="Google Shape;1607;p7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08" name="Google Shape;1608;p7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09" name="Google Shape;1609;p7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10" name="Google Shape;1610;p7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611" name="Google Shape;1611;p78"/>
          <p:cNvSpPr txBox="1"/>
          <p:nvPr>
            <p:ph type="title"/>
          </p:nvPr>
        </p:nvSpPr>
        <p:spPr>
          <a:xfrm>
            <a:off x="220675" y="466350"/>
            <a:ext cx="2064000" cy="659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1612" name="Google Shape;1612;p78"/>
          <p:cNvSpPr txBox="1"/>
          <p:nvPr>
            <p:ph idx="2" type="title"/>
          </p:nvPr>
        </p:nvSpPr>
        <p:spPr>
          <a:xfrm>
            <a:off x="4796425" y="466350"/>
            <a:ext cx="2064000" cy="6597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1613" name="Google Shape;1613;p78"/>
          <p:cNvSpPr txBox="1"/>
          <p:nvPr>
            <p:ph idx="3" type="subTitle"/>
          </p:nvPr>
        </p:nvSpPr>
        <p:spPr>
          <a:xfrm>
            <a:off x="282851" y="1936025"/>
            <a:ext cx="1271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614" name="Google Shape;1614;p78"/>
          <p:cNvSpPr txBox="1"/>
          <p:nvPr>
            <p:ph idx="4" type="body"/>
          </p:nvPr>
        </p:nvSpPr>
        <p:spPr>
          <a:xfrm>
            <a:off x="282850" y="2290350"/>
            <a:ext cx="1271100" cy="18579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615" name="Google Shape;1615;p78"/>
          <p:cNvSpPr txBox="1"/>
          <p:nvPr>
            <p:ph idx="5" type="subTitle"/>
          </p:nvPr>
        </p:nvSpPr>
        <p:spPr>
          <a:xfrm>
            <a:off x="1649200" y="1936025"/>
            <a:ext cx="1379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616" name="Google Shape;1616;p78"/>
          <p:cNvSpPr txBox="1"/>
          <p:nvPr>
            <p:ph idx="6" type="body"/>
          </p:nvPr>
        </p:nvSpPr>
        <p:spPr>
          <a:xfrm>
            <a:off x="1649200" y="2290350"/>
            <a:ext cx="1271100" cy="18579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617" name="Google Shape;1617;p78"/>
          <p:cNvSpPr txBox="1"/>
          <p:nvPr>
            <p:ph idx="7" type="subTitle"/>
          </p:nvPr>
        </p:nvSpPr>
        <p:spPr>
          <a:xfrm>
            <a:off x="3110601" y="1936025"/>
            <a:ext cx="1271100" cy="4437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618" name="Google Shape;1618;p78"/>
          <p:cNvSpPr txBox="1"/>
          <p:nvPr>
            <p:ph idx="8" type="body"/>
          </p:nvPr>
        </p:nvSpPr>
        <p:spPr>
          <a:xfrm>
            <a:off x="3110600" y="2290350"/>
            <a:ext cx="1271100" cy="1857900"/>
          </a:xfrm>
          <a:prstGeom prst="rect">
            <a:avLst/>
          </a:prstGeom>
          <a:noFill/>
          <a:ln>
            <a:noFill/>
          </a:ln>
        </p:spPr>
        <p:txBody>
          <a:bodyPr anchorCtr="0" anchor="t" bIns="91425"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178">
          <p15:clr>
            <a:schemeClr val="accent4"/>
          </p15:clr>
        </p15:guide>
        <p15:guide id="2" pos="518">
          <p15:clr>
            <a:schemeClr val="accent4"/>
          </p15:clr>
        </p15:guide>
        <p15:guide id="3" pos="1038">
          <p15:clr>
            <a:schemeClr val="accent4"/>
          </p15:clr>
        </p15:guide>
        <p15:guide id="4" pos="1380">
          <p15:clr>
            <a:schemeClr val="accent4"/>
          </p15:clr>
        </p15:guide>
        <p15:guide id="5" pos="1959">
          <p15:clr>
            <a:schemeClr val="accent4"/>
          </p15:clr>
        </p15:guide>
        <p15:guide id="6" pos="2301">
          <p15:clr>
            <a:schemeClr val="accent4"/>
          </p15:clr>
        </p15:guide>
        <p15:guide id="7" orient="horz" pos="808">
          <p15:clr>
            <a:schemeClr val="accent4"/>
          </p15:clr>
        </p15:guide>
        <p15:guide id="8" orient="horz" pos="1148">
          <p15:clr>
            <a:schemeClr val="accent4"/>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 Answer">
  <p:cSld name="Title and Content_1_1">
    <p:spTree>
      <p:nvGrpSpPr>
        <p:cNvPr id="1619" name="Shape 1619"/>
        <p:cNvGrpSpPr/>
        <p:nvPr/>
      </p:nvGrpSpPr>
      <p:grpSpPr>
        <a:xfrm>
          <a:off x="0" y="0"/>
          <a:ext cx="0" cy="0"/>
          <a:chOff x="0" y="0"/>
          <a:chExt cx="0" cy="0"/>
        </a:xfrm>
      </p:grpSpPr>
      <p:grpSp>
        <p:nvGrpSpPr>
          <p:cNvPr id="1620" name="Google Shape;1620;p79"/>
          <p:cNvGrpSpPr/>
          <p:nvPr/>
        </p:nvGrpSpPr>
        <p:grpSpPr>
          <a:xfrm>
            <a:off x="0" y="0"/>
            <a:ext cx="7993472" cy="5143204"/>
            <a:chOff x="0" y="0"/>
            <a:chExt cx="17575796" cy="11308715"/>
          </a:xfrm>
        </p:grpSpPr>
        <p:sp>
          <p:nvSpPr>
            <p:cNvPr id="1621" name="Google Shape;1621;p79"/>
            <p:cNvSpPr/>
            <p:nvPr/>
          </p:nvSpPr>
          <p:spPr>
            <a:xfrm>
              <a:off x="0" y="3769518"/>
              <a:ext cx="1241425" cy="1256664"/>
            </a:xfrm>
            <a:custGeom>
              <a:rect b="b" l="l" r="r" t="t"/>
              <a:pathLst>
                <a:path extrusionOk="0" h="1256664" w="1241425">
                  <a:moveTo>
                    <a:pt x="0" y="1256506"/>
                  </a:moveTo>
                  <a:lnTo>
                    <a:pt x="0" y="0"/>
                  </a:lnTo>
                  <a:lnTo>
                    <a:pt x="1240904" y="0"/>
                  </a:lnTo>
                  <a:lnTo>
                    <a:pt x="1240904" y="1256506"/>
                  </a:lnTo>
                  <a:lnTo>
                    <a:pt x="0" y="1256506"/>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622" name="Google Shape;1622;p79"/>
            <p:cNvSpPr/>
            <p:nvPr/>
          </p:nvSpPr>
          <p:spPr>
            <a:xfrm>
              <a:off x="6266929" y="7539037"/>
              <a:ext cx="1256665" cy="1256665"/>
            </a:xfrm>
            <a:custGeom>
              <a:rect b="b" l="l" r="r" t="t"/>
              <a:pathLst>
                <a:path extrusionOk="0" h="1256665" w="1256665">
                  <a:moveTo>
                    <a:pt x="1256506" y="0"/>
                  </a:moveTo>
                  <a:lnTo>
                    <a:pt x="0" y="0"/>
                  </a:lnTo>
                  <a:lnTo>
                    <a:pt x="0" y="1256506"/>
                  </a:lnTo>
                  <a:lnTo>
                    <a:pt x="1256506" y="1256506"/>
                  </a:lnTo>
                  <a:lnTo>
                    <a:pt x="1256506" y="0"/>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623" name="Google Shape;1623;p79"/>
            <p:cNvSpPr/>
            <p:nvPr/>
          </p:nvSpPr>
          <p:spPr>
            <a:xfrm>
              <a:off x="2497379" y="2513012"/>
              <a:ext cx="1256664" cy="1256664"/>
            </a:xfrm>
            <a:custGeom>
              <a:rect b="b" l="l" r="r" t="t"/>
              <a:pathLst>
                <a:path extrusionOk="0" h="1256664" w="1256664">
                  <a:moveTo>
                    <a:pt x="1256506" y="0"/>
                  </a:moveTo>
                  <a:lnTo>
                    <a:pt x="0" y="0"/>
                  </a:lnTo>
                  <a:lnTo>
                    <a:pt x="0" y="1256506"/>
                  </a:lnTo>
                  <a:lnTo>
                    <a:pt x="1256506" y="1256506"/>
                  </a:lnTo>
                  <a:lnTo>
                    <a:pt x="1256506" y="0"/>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624" name="Google Shape;1624;p79"/>
            <p:cNvSpPr/>
            <p:nvPr/>
          </p:nvSpPr>
          <p:spPr>
            <a:xfrm>
              <a:off x="0" y="0"/>
              <a:ext cx="7523480" cy="1256665"/>
            </a:xfrm>
            <a:custGeom>
              <a:rect b="b" l="l" r="r" t="t"/>
              <a:pathLst>
                <a:path extrusionOk="0" h="1256665" w="7523480">
                  <a:moveTo>
                    <a:pt x="0" y="1256506"/>
                  </a:moveTo>
                  <a:lnTo>
                    <a:pt x="0" y="0"/>
                  </a:lnTo>
                  <a:lnTo>
                    <a:pt x="7523373" y="0"/>
                  </a:lnTo>
                  <a:lnTo>
                    <a:pt x="7523373" y="1256506"/>
                  </a:lnTo>
                  <a:lnTo>
                    <a:pt x="0" y="1256506"/>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625" name="Google Shape;1625;p79"/>
            <p:cNvSpPr/>
            <p:nvPr/>
          </p:nvSpPr>
          <p:spPr>
            <a:xfrm>
              <a:off x="8779942" y="1256506"/>
              <a:ext cx="1256665" cy="1256664"/>
            </a:xfrm>
            <a:custGeom>
              <a:rect b="b" l="l" r="r" t="t"/>
              <a:pathLst>
                <a:path extrusionOk="0" h="1256664" w="1256665">
                  <a:moveTo>
                    <a:pt x="1256506" y="0"/>
                  </a:moveTo>
                  <a:lnTo>
                    <a:pt x="0" y="0"/>
                  </a:lnTo>
                  <a:lnTo>
                    <a:pt x="0" y="1256506"/>
                  </a:lnTo>
                  <a:lnTo>
                    <a:pt x="1256506" y="1256506"/>
                  </a:lnTo>
                  <a:lnTo>
                    <a:pt x="1256506" y="0"/>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626" name="Google Shape;1626;p79"/>
            <p:cNvSpPr/>
            <p:nvPr/>
          </p:nvSpPr>
          <p:spPr>
            <a:xfrm>
              <a:off x="15062466" y="10052050"/>
              <a:ext cx="2513330" cy="1256665"/>
            </a:xfrm>
            <a:custGeom>
              <a:rect b="b" l="l" r="r" t="t"/>
              <a:pathLst>
                <a:path extrusionOk="0" h="1256665" w="2513330">
                  <a:moveTo>
                    <a:pt x="2513012" y="0"/>
                  </a:moveTo>
                  <a:lnTo>
                    <a:pt x="0" y="0"/>
                  </a:lnTo>
                  <a:lnTo>
                    <a:pt x="0" y="1256506"/>
                  </a:lnTo>
                  <a:lnTo>
                    <a:pt x="2513012" y="1256506"/>
                  </a:lnTo>
                  <a:lnTo>
                    <a:pt x="2513012" y="0"/>
                  </a:lnTo>
                  <a:close/>
                </a:path>
              </a:pathLst>
            </a:custGeom>
            <a:solidFill>
              <a:srgbClr val="E3DFE5">
                <a:alpha val="19610"/>
              </a:srgbClr>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627" name="Google Shape;1627;p79"/>
            <p:cNvSpPr txBox="1"/>
            <p:nvPr/>
          </p:nvSpPr>
          <p:spPr>
            <a:xfrm>
              <a:off x="0" y="5026025"/>
              <a:ext cx="7523400" cy="1353900"/>
            </a:xfrm>
            <a:prstGeom prst="rect">
              <a:avLst/>
            </a:prstGeom>
            <a:solidFill>
              <a:srgbClr val="E3DFE5">
                <a:alpha val="19610"/>
              </a:srgbClr>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13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700">
                <a:latin typeface="Times New Roman"/>
                <a:ea typeface="Times New Roman"/>
                <a:cs typeface="Times New Roman"/>
                <a:sym typeface="Times New Roman"/>
              </a:endParaRPr>
            </a:p>
            <a:p>
              <a:pPr indent="0" lvl="0" marL="266700" rtl="0" algn="l">
                <a:lnSpc>
                  <a:spcPct val="100000"/>
                </a:lnSpc>
                <a:spcBef>
                  <a:spcPts val="0"/>
                </a:spcBef>
                <a:spcAft>
                  <a:spcPts val="0"/>
                </a:spcAft>
                <a:buNone/>
              </a:pPr>
              <a:r>
                <a:t/>
              </a:r>
              <a:endParaRPr sz="1000">
                <a:latin typeface="Space Grotesk SemiBold"/>
                <a:ea typeface="Space Grotesk SemiBold"/>
                <a:cs typeface="Space Grotesk SemiBold"/>
                <a:sym typeface="Space Grotesk SemiBold"/>
              </a:endParaRPr>
            </a:p>
          </p:txBody>
        </p:sp>
      </p:grpSp>
      <p:sp>
        <p:nvSpPr>
          <p:cNvPr id="1628" name="Google Shape;1628;p79"/>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629" name="Google Shape;1629;p79"/>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B7B7B7"/>
              </a:solidFill>
              <a:latin typeface="Space Grotesk"/>
              <a:ea typeface="Space Grotesk"/>
              <a:cs typeface="Space Grotesk"/>
              <a:sym typeface="Space Grotesk"/>
            </a:endParaRPr>
          </a:p>
        </p:txBody>
      </p:sp>
      <p:grpSp>
        <p:nvGrpSpPr>
          <p:cNvPr id="1630" name="Google Shape;1630;p79"/>
          <p:cNvGrpSpPr/>
          <p:nvPr/>
        </p:nvGrpSpPr>
        <p:grpSpPr>
          <a:xfrm>
            <a:off x="8663998" y="179528"/>
            <a:ext cx="202208" cy="201860"/>
            <a:chOff x="1294323" y="449402"/>
            <a:chExt cx="444608" cy="443844"/>
          </a:xfrm>
        </p:grpSpPr>
        <p:sp>
          <p:nvSpPr>
            <p:cNvPr id="1631" name="Google Shape;1631;p7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32" name="Google Shape;1632;p7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33" name="Google Shape;1633;p7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34" name="Google Shape;1634;p7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35" name="Google Shape;1635;p7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36" name="Google Shape;1636;p7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637" name="Google Shape;1637;p79"/>
          <p:cNvSpPr txBox="1"/>
          <p:nvPr>
            <p:ph type="title"/>
          </p:nvPr>
        </p:nvSpPr>
        <p:spPr>
          <a:xfrm>
            <a:off x="230325" y="1140000"/>
            <a:ext cx="31077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300">
                <a:latin typeface="Space Grotesk"/>
                <a:ea typeface="Space Grotesk"/>
                <a:cs typeface="Space Grotesk"/>
                <a:sym typeface="Space Grotesk"/>
              </a:defRPr>
            </a:lvl1pPr>
            <a:lvl2pPr lvl="1">
              <a:spcBef>
                <a:spcPts val="0"/>
              </a:spcBef>
              <a:spcAft>
                <a:spcPts val="0"/>
              </a:spcAft>
              <a:buSzPts val="2300"/>
              <a:buFont typeface="Space Grotesk"/>
              <a:buNone/>
              <a:defRPr sz="2300">
                <a:latin typeface="Space Grotesk"/>
                <a:ea typeface="Space Grotesk"/>
                <a:cs typeface="Space Grotesk"/>
                <a:sym typeface="Space Grotesk"/>
              </a:defRPr>
            </a:lvl2pPr>
            <a:lvl3pPr lvl="2">
              <a:spcBef>
                <a:spcPts val="0"/>
              </a:spcBef>
              <a:spcAft>
                <a:spcPts val="0"/>
              </a:spcAft>
              <a:buSzPts val="2300"/>
              <a:buFont typeface="Space Grotesk"/>
              <a:buNone/>
              <a:defRPr sz="2300">
                <a:latin typeface="Space Grotesk"/>
                <a:ea typeface="Space Grotesk"/>
                <a:cs typeface="Space Grotesk"/>
                <a:sym typeface="Space Grotesk"/>
              </a:defRPr>
            </a:lvl3pPr>
            <a:lvl4pPr lvl="3">
              <a:spcBef>
                <a:spcPts val="0"/>
              </a:spcBef>
              <a:spcAft>
                <a:spcPts val="0"/>
              </a:spcAft>
              <a:buSzPts val="2300"/>
              <a:buFont typeface="Space Grotesk"/>
              <a:buNone/>
              <a:defRPr sz="2300">
                <a:latin typeface="Space Grotesk"/>
                <a:ea typeface="Space Grotesk"/>
                <a:cs typeface="Space Grotesk"/>
                <a:sym typeface="Space Grotesk"/>
              </a:defRPr>
            </a:lvl4pPr>
            <a:lvl5pPr lvl="4">
              <a:spcBef>
                <a:spcPts val="0"/>
              </a:spcBef>
              <a:spcAft>
                <a:spcPts val="0"/>
              </a:spcAft>
              <a:buSzPts val="2300"/>
              <a:buFont typeface="Space Grotesk"/>
              <a:buNone/>
              <a:defRPr sz="2300">
                <a:latin typeface="Space Grotesk"/>
                <a:ea typeface="Space Grotesk"/>
                <a:cs typeface="Space Grotesk"/>
                <a:sym typeface="Space Grotesk"/>
              </a:defRPr>
            </a:lvl5pPr>
            <a:lvl6pPr lvl="5">
              <a:spcBef>
                <a:spcPts val="0"/>
              </a:spcBef>
              <a:spcAft>
                <a:spcPts val="0"/>
              </a:spcAft>
              <a:buSzPts val="2300"/>
              <a:buFont typeface="Space Grotesk"/>
              <a:buNone/>
              <a:defRPr sz="2300">
                <a:latin typeface="Space Grotesk"/>
                <a:ea typeface="Space Grotesk"/>
                <a:cs typeface="Space Grotesk"/>
                <a:sym typeface="Space Grotesk"/>
              </a:defRPr>
            </a:lvl6pPr>
            <a:lvl7pPr lvl="6">
              <a:spcBef>
                <a:spcPts val="0"/>
              </a:spcBef>
              <a:spcAft>
                <a:spcPts val="0"/>
              </a:spcAft>
              <a:buSzPts val="2300"/>
              <a:buFont typeface="Space Grotesk"/>
              <a:buNone/>
              <a:defRPr sz="2300">
                <a:latin typeface="Space Grotesk"/>
                <a:ea typeface="Space Grotesk"/>
                <a:cs typeface="Space Grotesk"/>
                <a:sym typeface="Space Grotesk"/>
              </a:defRPr>
            </a:lvl7pPr>
            <a:lvl8pPr lvl="7">
              <a:spcBef>
                <a:spcPts val="0"/>
              </a:spcBef>
              <a:spcAft>
                <a:spcPts val="0"/>
              </a:spcAft>
              <a:buSzPts val="2300"/>
              <a:buFont typeface="Space Grotesk"/>
              <a:buNone/>
              <a:defRPr sz="2300">
                <a:latin typeface="Space Grotesk"/>
                <a:ea typeface="Space Grotesk"/>
                <a:cs typeface="Space Grotesk"/>
                <a:sym typeface="Space Grotesk"/>
              </a:defRPr>
            </a:lvl8pPr>
            <a:lvl9pPr lvl="8">
              <a:spcBef>
                <a:spcPts val="0"/>
              </a:spcBef>
              <a:spcAft>
                <a:spcPts val="0"/>
              </a:spcAft>
              <a:buSzPts val="2300"/>
              <a:buFont typeface="Space Grotesk"/>
              <a:buNone/>
              <a:defRPr sz="2300">
                <a:latin typeface="Space Grotesk"/>
                <a:ea typeface="Space Grotesk"/>
                <a:cs typeface="Space Grotesk"/>
                <a:sym typeface="Space Grotesk"/>
              </a:defRPr>
            </a:lvl9pPr>
          </a:lstStyle>
          <a:p/>
        </p:txBody>
      </p:sp>
      <p:sp>
        <p:nvSpPr>
          <p:cNvPr id="1638" name="Google Shape;1638;p79"/>
          <p:cNvSpPr txBox="1"/>
          <p:nvPr>
            <p:ph idx="2" type="title"/>
          </p:nvPr>
        </p:nvSpPr>
        <p:spPr>
          <a:xfrm>
            <a:off x="3882075" y="1145125"/>
            <a:ext cx="4842000" cy="1153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300">
                <a:latin typeface="Space Grotesk"/>
                <a:ea typeface="Space Grotesk"/>
                <a:cs typeface="Space Grotesk"/>
                <a:sym typeface="Space Grotesk"/>
              </a:defRPr>
            </a:lvl1pPr>
            <a:lvl2pPr lvl="1">
              <a:spcBef>
                <a:spcPts val="0"/>
              </a:spcBef>
              <a:spcAft>
                <a:spcPts val="0"/>
              </a:spcAft>
              <a:buSzPts val="2300"/>
              <a:buFont typeface="Space Grotesk"/>
              <a:buNone/>
              <a:defRPr sz="2300">
                <a:latin typeface="Space Grotesk"/>
                <a:ea typeface="Space Grotesk"/>
                <a:cs typeface="Space Grotesk"/>
                <a:sym typeface="Space Grotesk"/>
              </a:defRPr>
            </a:lvl2pPr>
            <a:lvl3pPr lvl="2">
              <a:spcBef>
                <a:spcPts val="0"/>
              </a:spcBef>
              <a:spcAft>
                <a:spcPts val="0"/>
              </a:spcAft>
              <a:buSzPts val="2300"/>
              <a:buFont typeface="Space Grotesk"/>
              <a:buNone/>
              <a:defRPr sz="2300">
                <a:latin typeface="Space Grotesk"/>
                <a:ea typeface="Space Grotesk"/>
                <a:cs typeface="Space Grotesk"/>
                <a:sym typeface="Space Grotesk"/>
              </a:defRPr>
            </a:lvl3pPr>
            <a:lvl4pPr lvl="3">
              <a:spcBef>
                <a:spcPts val="0"/>
              </a:spcBef>
              <a:spcAft>
                <a:spcPts val="0"/>
              </a:spcAft>
              <a:buSzPts val="2300"/>
              <a:buFont typeface="Space Grotesk"/>
              <a:buNone/>
              <a:defRPr sz="2300">
                <a:latin typeface="Space Grotesk"/>
                <a:ea typeface="Space Grotesk"/>
                <a:cs typeface="Space Grotesk"/>
                <a:sym typeface="Space Grotesk"/>
              </a:defRPr>
            </a:lvl4pPr>
            <a:lvl5pPr lvl="4">
              <a:spcBef>
                <a:spcPts val="0"/>
              </a:spcBef>
              <a:spcAft>
                <a:spcPts val="0"/>
              </a:spcAft>
              <a:buSzPts val="2300"/>
              <a:buFont typeface="Space Grotesk"/>
              <a:buNone/>
              <a:defRPr sz="2300">
                <a:latin typeface="Space Grotesk"/>
                <a:ea typeface="Space Grotesk"/>
                <a:cs typeface="Space Grotesk"/>
                <a:sym typeface="Space Grotesk"/>
              </a:defRPr>
            </a:lvl5pPr>
            <a:lvl6pPr lvl="5">
              <a:spcBef>
                <a:spcPts val="0"/>
              </a:spcBef>
              <a:spcAft>
                <a:spcPts val="0"/>
              </a:spcAft>
              <a:buSzPts val="2300"/>
              <a:buFont typeface="Space Grotesk"/>
              <a:buNone/>
              <a:defRPr sz="2300">
                <a:latin typeface="Space Grotesk"/>
                <a:ea typeface="Space Grotesk"/>
                <a:cs typeface="Space Grotesk"/>
                <a:sym typeface="Space Grotesk"/>
              </a:defRPr>
            </a:lvl6pPr>
            <a:lvl7pPr lvl="6">
              <a:spcBef>
                <a:spcPts val="0"/>
              </a:spcBef>
              <a:spcAft>
                <a:spcPts val="0"/>
              </a:spcAft>
              <a:buSzPts val="2300"/>
              <a:buFont typeface="Space Grotesk"/>
              <a:buNone/>
              <a:defRPr sz="2300">
                <a:latin typeface="Space Grotesk"/>
                <a:ea typeface="Space Grotesk"/>
                <a:cs typeface="Space Grotesk"/>
                <a:sym typeface="Space Grotesk"/>
              </a:defRPr>
            </a:lvl7pPr>
            <a:lvl8pPr lvl="7">
              <a:spcBef>
                <a:spcPts val="0"/>
              </a:spcBef>
              <a:spcAft>
                <a:spcPts val="0"/>
              </a:spcAft>
              <a:buSzPts val="2300"/>
              <a:buFont typeface="Space Grotesk"/>
              <a:buNone/>
              <a:defRPr sz="2300">
                <a:latin typeface="Space Grotesk"/>
                <a:ea typeface="Space Grotesk"/>
                <a:cs typeface="Space Grotesk"/>
                <a:sym typeface="Space Grotesk"/>
              </a:defRPr>
            </a:lvl8pPr>
            <a:lvl9pPr lvl="8">
              <a:spcBef>
                <a:spcPts val="0"/>
              </a:spcBef>
              <a:spcAft>
                <a:spcPts val="0"/>
              </a:spcAft>
              <a:buSzPts val="2300"/>
              <a:buFont typeface="Space Grotesk"/>
              <a:buNone/>
              <a:defRPr sz="2300">
                <a:latin typeface="Space Grotesk"/>
                <a:ea typeface="Space Grotesk"/>
                <a:cs typeface="Space Grotesk"/>
                <a:sym typeface="Space Grotesk"/>
              </a:defRPr>
            </a:lvl9pPr>
          </a:lstStyle>
          <a:p/>
        </p:txBody>
      </p:sp>
      <p:sp>
        <p:nvSpPr>
          <p:cNvPr id="1639" name="Google Shape;1639;p79"/>
          <p:cNvSpPr txBox="1"/>
          <p:nvPr>
            <p:ph idx="1" type="subTitle"/>
          </p:nvPr>
        </p:nvSpPr>
        <p:spPr>
          <a:xfrm>
            <a:off x="263700" y="2639996"/>
            <a:ext cx="20211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640" name="Google Shape;1640;p79"/>
          <p:cNvSpPr txBox="1"/>
          <p:nvPr>
            <p:ph idx="3" type="subTitle"/>
          </p:nvPr>
        </p:nvSpPr>
        <p:spPr>
          <a:xfrm>
            <a:off x="3937000" y="2639996"/>
            <a:ext cx="20211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641" name="Google Shape;1641;p79"/>
          <p:cNvSpPr txBox="1"/>
          <p:nvPr>
            <p:ph idx="4" type="subTitle"/>
          </p:nvPr>
        </p:nvSpPr>
        <p:spPr>
          <a:xfrm>
            <a:off x="6859100" y="2639996"/>
            <a:ext cx="20211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642" name="Google Shape;1642;p79"/>
          <p:cNvSpPr txBox="1"/>
          <p:nvPr>
            <p:ph idx="5" type="body"/>
          </p:nvPr>
        </p:nvSpPr>
        <p:spPr>
          <a:xfrm>
            <a:off x="4666975" y="3148125"/>
            <a:ext cx="1271400" cy="443700"/>
          </a:xfrm>
          <a:prstGeom prst="rect">
            <a:avLst/>
          </a:prstGeom>
          <a:noFill/>
          <a:ln>
            <a:noFill/>
          </a:ln>
        </p:spPr>
        <p:txBody>
          <a:bodyPr anchorCtr="0" anchor="t" bIns="0"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
        <p:nvSpPr>
          <p:cNvPr id="1643" name="Google Shape;1643;p79"/>
          <p:cNvSpPr txBox="1"/>
          <p:nvPr>
            <p:ph idx="6" type="body"/>
          </p:nvPr>
        </p:nvSpPr>
        <p:spPr>
          <a:xfrm>
            <a:off x="4666975" y="3697682"/>
            <a:ext cx="1271400" cy="443700"/>
          </a:xfrm>
          <a:prstGeom prst="rect">
            <a:avLst/>
          </a:prstGeom>
          <a:noFill/>
          <a:ln>
            <a:noFill/>
          </a:ln>
        </p:spPr>
        <p:txBody>
          <a:bodyPr anchorCtr="0" anchor="t" bIns="0"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
        <p:nvSpPr>
          <p:cNvPr id="1644" name="Google Shape;1644;p79"/>
          <p:cNvSpPr txBox="1"/>
          <p:nvPr>
            <p:ph idx="7" type="body"/>
          </p:nvPr>
        </p:nvSpPr>
        <p:spPr>
          <a:xfrm>
            <a:off x="1010050" y="3148125"/>
            <a:ext cx="2225700" cy="1577400"/>
          </a:xfrm>
          <a:prstGeom prst="rect">
            <a:avLst/>
          </a:prstGeom>
          <a:noFill/>
          <a:ln>
            <a:noFill/>
          </a:ln>
        </p:spPr>
        <p:txBody>
          <a:bodyPr anchorCtr="0" anchor="t" bIns="0"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
        <p:nvSpPr>
          <p:cNvPr id="1645" name="Google Shape;1645;p79"/>
          <p:cNvSpPr txBox="1"/>
          <p:nvPr>
            <p:ph idx="8" type="body"/>
          </p:nvPr>
        </p:nvSpPr>
        <p:spPr>
          <a:xfrm>
            <a:off x="6859100" y="3148125"/>
            <a:ext cx="1271400" cy="443700"/>
          </a:xfrm>
          <a:prstGeom prst="rect">
            <a:avLst/>
          </a:prstGeom>
          <a:noFill/>
          <a:ln>
            <a:noFill/>
          </a:ln>
        </p:spPr>
        <p:txBody>
          <a:bodyPr anchorCtr="0" anchor="t" bIns="0" lIns="0" spcFirstLastPara="1" rIns="0" wrap="square" tIns="0">
            <a:noAutofit/>
          </a:bodyPr>
          <a:lstStyle>
            <a:lvl1pPr indent="-301625" lvl="0" marL="457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1pPr>
            <a:lvl2pPr indent="-301625" lvl="1" marL="914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2pPr>
            <a:lvl3pPr indent="-301625" lvl="2" marL="1371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3pPr>
            <a:lvl4pPr indent="-301625" lvl="3" marL="1828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4pPr>
            <a:lvl5pPr indent="-301625" lvl="4" marL="22860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5pPr>
            <a:lvl6pPr indent="-301625" lvl="5" marL="27432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6pPr>
            <a:lvl7pPr indent="-301625" lvl="6" marL="32004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7pPr>
            <a:lvl8pPr indent="-301625" lvl="7" marL="36576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8pPr>
            <a:lvl9pPr indent="-301625" lvl="8" marL="4114800">
              <a:lnSpc>
                <a:spcPct val="110000"/>
              </a:lnSpc>
              <a:spcBef>
                <a:spcPts val="0"/>
              </a:spcBef>
              <a:spcAft>
                <a:spcPts val="0"/>
              </a:spcAft>
              <a:buSzPts val="1150"/>
              <a:buFont typeface="Space Grotesk Light"/>
              <a:buChar char="■"/>
              <a:defRPr sz="1150">
                <a:latin typeface="Space Grotesk Light"/>
                <a:ea typeface="Space Grotesk Light"/>
                <a:cs typeface="Space Grotesk Light"/>
                <a:sym typeface="Space Grotesk Light"/>
              </a:defRPr>
            </a:lvl9pPr>
          </a:lstStyle>
          <a:p/>
        </p:txBody>
      </p:sp>
    </p:spTree>
  </p:cSld>
  <p:clrMapOvr>
    <a:masterClrMapping/>
  </p:clrMapOvr>
  <p:extLst>
    <p:ext uri="{DCECCB84-F9BA-43D5-87BE-67443E8EF086}">
      <p15:sldGuideLst>
        <p15:guide id="1" pos="180">
          <p15:clr>
            <a:schemeClr val="accent4"/>
          </p15:clr>
        </p15:guide>
        <p15:guide id="2" pos="460">
          <p15:clr>
            <a:schemeClr val="accent4"/>
          </p15:clr>
        </p15:guide>
        <p15:guide id="3" pos="2480">
          <p15:clr>
            <a:schemeClr val="accent4"/>
          </p15:clr>
        </p15:guide>
        <p15:guide id="4" pos="2760">
          <p15:clr>
            <a:schemeClr val="accent4"/>
          </p15:clr>
        </p15:guide>
        <p15:guide id="5" pos="3860">
          <p15:clr>
            <a:schemeClr val="accent4"/>
          </p15:clr>
        </p15:guide>
        <p15:guide id="6" pos="4140">
          <p15:clr>
            <a:schemeClr val="accent4"/>
          </p15:clr>
        </p15:guide>
        <p15:guide id="7" orient="horz" pos="2250">
          <p15:clr>
            <a:schemeClr val="accent4"/>
          </p15:clr>
        </p15:guide>
        <p15:guide id="8" orient="horz" pos="1971">
          <p15:clr>
            <a:schemeClr val="accent4"/>
          </p15:clr>
        </p15:guide>
        <p15:guide id="9" orient="horz" pos="2338">
          <p15:clr>
            <a:schemeClr val="accent4"/>
          </p15:clr>
        </p15:guide>
        <p15:guide id="10" orient="horz" pos="2613">
          <p15:clr>
            <a:schemeClr val="accent4"/>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p:cSld name="Blank_2">
    <p:bg>
      <p:bgPr>
        <a:solidFill>
          <a:srgbClr val="00FFF6"/>
        </a:solidFill>
      </p:bgPr>
    </p:bg>
    <p:spTree>
      <p:nvGrpSpPr>
        <p:cNvPr id="1646" name="Shape 1646"/>
        <p:cNvGrpSpPr/>
        <p:nvPr/>
      </p:nvGrpSpPr>
      <p:grpSpPr>
        <a:xfrm>
          <a:off x="0" y="0"/>
          <a:ext cx="0" cy="0"/>
          <a:chOff x="0" y="0"/>
          <a:chExt cx="0" cy="0"/>
        </a:xfrm>
      </p:grpSpPr>
      <p:pic>
        <p:nvPicPr>
          <p:cNvPr id="1647" name="Google Shape;1647;p80"/>
          <p:cNvPicPr preferRelativeResize="0"/>
          <p:nvPr/>
        </p:nvPicPr>
        <p:blipFill rotWithShape="1">
          <a:blip r:embed="rId2">
            <a:alphaModFix/>
          </a:blip>
          <a:srcRect b="0" l="0" r="10" t="0"/>
          <a:stretch/>
        </p:blipFill>
        <p:spPr>
          <a:xfrm>
            <a:off x="4557974" y="0"/>
            <a:ext cx="4601935" cy="5170649"/>
          </a:xfrm>
          <a:prstGeom prst="rect">
            <a:avLst/>
          </a:prstGeom>
          <a:noFill/>
          <a:ln>
            <a:noFill/>
          </a:ln>
        </p:spPr>
      </p:pic>
      <p:sp>
        <p:nvSpPr>
          <p:cNvPr id="1648" name="Google Shape;1648;p80"/>
          <p:cNvSpPr txBox="1"/>
          <p:nvPr>
            <p:ph type="title"/>
          </p:nvPr>
        </p:nvSpPr>
        <p:spPr>
          <a:xfrm>
            <a:off x="213553" y="381350"/>
            <a:ext cx="4000200" cy="7158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4600"/>
              <a:buFont typeface="Space Grotesk"/>
              <a:buNone/>
              <a:defRPr sz="4600">
                <a:latin typeface="Space Grotesk"/>
                <a:ea typeface="Space Grotesk"/>
                <a:cs typeface="Space Grotesk"/>
                <a:sym typeface="Space Grotesk"/>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649" name="Google Shape;1649;p80"/>
          <p:cNvSpPr txBox="1"/>
          <p:nvPr>
            <p:ph idx="1" type="subTitle"/>
          </p:nvPr>
        </p:nvSpPr>
        <p:spPr>
          <a:xfrm>
            <a:off x="217900" y="1879800"/>
            <a:ext cx="3956100" cy="24465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2500"/>
              <a:buFont typeface="Space Grotesk"/>
              <a:buNone/>
              <a:defRPr sz="2500">
                <a:latin typeface="Space Grotesk"/>
                <a:ea typeface="Space Grotesk"/>
                <a:cs typeface="Space Grotesk"/>
                <a:sym typeface="Space Grotesk"/>
              </a:defRPr>
            </a:lvl1pPr>
            <a:lvl2pPr lvl="1">
              <a:spcBef>
                <a:spcPts val="0"/>
              </a:spcBef>
              <a:spcAft>
                <a:spcPts val="0"/>
              </a:spcAft>
              <a:buSzPts val="2500"/>
              <a:buFont typeface="Space Grotesk"/>
              <a:buNone/>
              <a:defRPr sz="2500">
                <a:latin typeface="Space Grotesk"/>
                <a:ea typeface="Space Grotesk"/>
                <a:cs typeface="Space Grotesk"/>
                <a:sym typeface="Space Grotesk"/>
              </a:defRPr>
            </a:lvl2pPr>
            <a:lvl3pPr lvl="2">
              <a:spcBef>
                <a:spcPts val="0"/>
              </a:spcBef>
              <a:spcAft>
                <a:spcPts val="0"/>
              </a:spcAft>
              <a:buSzPts val="2500"/>
              <a:buFont typeface="Space Grotesk"/>
              <a:buNone/>
              <a:defRPr sz="2500">
                <a:latin typeface="Space Grotesk"/>
                <a:ea typeface="Space Grotesk"/>
                <a:cs typeface="Space Grotesk"/>
                <a:sym typeface="Space Grotesk"/>
              </a:defRPr>
            </a:lvl3pPr>
            <a:lvl4pPr lvl="3">
              <a:spcBef>
                <a:spcPts val="0"/>
              </a:spcBef>
              <a:spcAft>
                <a:spcPts val="0"/>
              </a:spcAft>
              <a:buSzPts val="2500"/>
              <a:buFont typeface="Space Grotesk"/>
              <a:buNone/>
              <a:defRPr sz="2500">
                <a:latin typeface="Space Grotesk"/>
                <a:ea typeface="Space Grotesk"/>
                <a:cs typeface="Space Grotesk"/>
                <a:sym typeface="Space Grotesk"/>
              </a:defRPr>
            </a:lvl4pPr>
            <a:lvl5pPr lvl="4">
              <a:spcBef>
                <a:spcPts val="0"/>
              </a:spcBef>
              <a:spcAft>
                <a:spcPts val="0"/>
              </a:spcAft>
              <a:buSzPts val="2500"/>
              <a:buFont typeface="Space Grotesk"/>
              <a:buNone/>
              <a:defRPr sz="2500">
                <a:latin typeface="Space Grotesk"/>
                <a:ea typeface="Space Grotesk"/>
                <a:cs typeface="Space Grotesk"/>
                <a:sym typeface="Space Grotesk"/>
              </a:defRPr>
            </a:lvl5pPr>
            <a:lvl6pPr lvl="5">
              <a:spcBef>
                <a:spcPts val="0"/>
              </a:spcBef>
              <a:spcAft>
                <a:spcPts val="0"/>
              </a:spcAft>
              <a:buSzPts val="2500"/>
              <a:buFont typeface="Space Grotesk"/>
              <a:buNone/>
              <a:defRPr sz="2500">
                <a:latin typeface="Space Grotesk"/>
                <a:ea typeface="Space Grotesk"/>
                <a:cs typeface="Space Grotesk"/>
                <a:sym typeface="Space Grotesk"/>
              </a:defRPr>
            </a:lvl6pPr>
            <a:lvl7pPr lvl="6">
              <a:spcBef>
                <a:spcPts val="0"/>
              </a:spcBef>
              <a:spcAft>
                <a:spcPts val="0"/>
              </a:spcAft>
              <a:buSzPts val="2500"/>
              <a:buFont typeface="Space Grotesk"/>
              <a:buNone/>
              <a:defRPr sz="2500">
                <a:latin typeface="Space Grotesk"/>
                <a:ea typeface="Space Grotesk"/>
                <a:cs typeface="Space Grotesk"/>
                <a:sym typeface="Space Grotesk"/>
              </a:defRPr>
            </a:lvl7pPr>
            <a:lvl8pPr lvl="7">
              <a:spcBef>
                <a:spcPts val="0"/>
              </a:spcBef>
              <a:spcAft>
                <a:spcPts val="0"/>
              </a:spcAft>
              <a:buSzPts val="2500"/>
              <a:buFont typeface="Space Grotesk"/>
              <a:buNone/>
              <a:defRPr sz="2500">
                <a:latin typeface="Space Grotesk"/>
                <a:ea typeface="Space Grotesk"/>
                <a:cs typeface="Space Grotesk"/>
                <a:sym typeface="Space Grotesk"/>
              </a:defRPr>
            </a:lvl8pPr>
            <a:lvl9pPr lvl="8">
              <a:spcBef>
                <a:spcPts val="0"/>
              </a:spcBef>
              <a:spcAft>
                <a:spcPts val="0"/>
              </a:spcAft>
              <a:buSzPts val="2500"/>
              <a:buFont typeface="Space Grotesk"/>
              <a:buNone/>
              <a:defRPr sz="2500">
                <a:latin typeface="Space Grotesk"/>
                <a:ea typeface="Space Grotesk"/>
                <a:cs typeface="Space Grotesk"/>
                <a:sym typeface="Space Grotesk"/>
              </a:defRPr>
            </a:lvl9pPr>
          </a:lstStyle>
          <a:p/>
        </p:txBody>
      </p:sp>
      <p:sp>
        <p:nvSpPr>
          <p:cNvPr id="1650" name="Google Shape;1650;p8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651" name="Google Shape;1651;p8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1652" name="Google Shape;1652;p80"/>
          <p:cNvGrpSpPr/>
          <p:nvPr/>
        </p:nvGrpSpPr>
        <p:grpSpPr>
          <a:xfrm>
            <a:off x="8663998" y="179528"/>
            <a:ext cx="202208" cy="201860"/>
            <a:chOff x="1294323" y="449402"/>
            <a:chExt cx="444608" cy="443844"/>
          </a:xfrm>
        </p:grpSpPr>
        <p:sp>
          <p:nvSpPr>
            <p:cNvPr id="1653" name="Google Shape;1653;p8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54" name="Google Shape;1654;p8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55" name="Google Shape;1655;p8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56" name="Google Shape;1656;p8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57" name="Google Shape;1657;p8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58" name="Google Shape;1658;p8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ienced leadership and investors">
  <p:cSld name="Title and Content_2_3">
    <p:bg>
      <p:bgPr>
        <a:solidFill>
          <a:schemeClr val="dk1"/>
        </a:solidFill>
      </p:bgPr>
    </p:bg>
    <p:spTree>
      <p:nvGrpSpPr>
        <p:cNvPr id="1659" name="Shape 1659"/>
        <p:cNvGrpSpPr/>
        <p:nvPr/>
      </p:nvGrpSpPr>
      <p:grpSpPr>
        <a:xfrm>
          <a:off x="0" y="0"/>
          <a:ext cx="0" cy="0"/>
          <a:chOff x="0" y="0"/>
          <a:chExt cx="0" cy="0"/>
        </a:xfrm>
      </p:grpSpPr>
      <p:sp>
        <p:nvSpPr>
          <p:cNvPr id="1660" name="Google Shape;1660;p81"/>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1661" name="Google Shape;1661;p81"/>
          <p:cNvGrpSpPr/>
          <p:nvPr/>
        </p:nvGrpSpPr>
        <p:grpSpPr>
          <a:xfrm>
            <a:off x="8658878" y="144286"/>
            <a:ext cx="202208" cy="201860"/>
            <a:chOff x="1294323" y="449402"/>
            <a:chExt cx="444608" cy="443844"/>
          </a:xfrm>
        </p:grpSpPr>
        <p:sp>
          <p:nvSpPr>
            <p:cNvPr id="1662" name="Google Shape;1662;p8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63" name="Google Shape;1663;p8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64" name="Google Shape;1664;p8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65" name="Google Shape;1665;p8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66" name="Google Shape;1666;p8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67" name="Google Shape;1667;p8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668" name="Google Shape;1668;p81"/>
          <p:cNvSpPr txBox="1"/>
          <p:nvPr>
            <p:ph type="title"/>
          </p:nvPr>
        </p:nvSpPr>
        <p:spPr>
          <a:xfrm>
            <a:off x="4615125" y="1001459"/>
            <a:ext cx="1759200" cy="827700"/>
          </a:xfrm>
          <a:prstGeom prst="rect">
            <a:avLst/>
          </a:prstGeom>
          <a:noFill/>
          <a:ln>
            <a:noFill/>
          </a:ln>
        </p:spPr>
        <p:txBody>
          <a:bodyPr anchorCtr="0" anchor="t" bIns="41575" lIns="41575" spcFirstLastPara="1" rIns="41575" wrap="square" tIns="41575">
            <a:noAutofit/>
          </a:bodyPr>
          <a:lstStyle>
            <a:lvl1pPr lvl="0">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sp>
        <p:nvSpPr>
          <p:cNvPr id="1669" name="Google Shape;1669;p81"/>
          <p:cNvSpPr txBox="1"/>
          <p:nvPr>
            <p:ph idx="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670" name="Google Shape;1670;p81"/>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671" name="Google Shape;1671;p81"/>
          <p:cNvSpPr txBox="1"/>
          <p:nvPr>
            <p:ph idx="3" type="title"/>
          </p:nvPr>
        </p:nvSpPr>
        <p:spPr>
          <a:xfrm>
            <a:off x="6807899" y="1001459"/>
            <a:ext cx="1885500" cy="827700"/>
          </a:xfrm>
          <a:prstGeom prst="rect">
            <a:avLst/>
          </a:prstGeom>
          <a:noFill/>
          <a:ln>
            <a:noFill/>
          </a:ln>
        </p:spPr>
        <p:txBody>
          <a:bodyPr anchorCtr="0" anchor="t" bIns="41575" lIns="41575" spcFirstLastPara="1" rIns="41575" wrap="square" tIns="41575">
            <a:noAutofit/>
          </a:bodyPr>
          <a:lstStyle>
            <a:lvl1pPr lvl="0">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lnSpc>
                <a:spcPct val="100000"/>
              </a:lnSpc>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grpSp>
        <p:nvGrpSpPr>
          <p:cNvPr id="1672" name="Google Shape;1672;p81"/>
          <p:cNvGrpSpPr/>
          <p:nvPr/>
        </p:nvGrpSpPr>
        <p:grpSpPr>
          <a:xfrm>
            <a:off x="8663998" y="179528"/>
            <a:ext cx="202208" cy="201860"/>
            <a:chOff x="1294323" y="449402"/>
            <a:chExt cx="444608" cy="443844"/>
          </a:xfrm>
        </p:grpSpPr>
        <p:sp>
          <p:nvSpPr>
            <p:cNvPr id="1673" name="Google Shape;1673;p8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74" name="Google Shape;1674;p8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75" name="Google Shape;1675;p8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76" name="Google Shape;1676;p8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77" name="Google Shape;1677;p8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78" name="Google Shape;1678;p8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nowflake Specialists">
  <p:cSld name="Blank_1_4">
    <p:bg>
      <p:bgPr>
        <a:solidFill>
          <a:srgbClr val="00D5FF"/>
        </a:solidFill>
      </p:bgPr>
    </p:bg>
    <p:spTree>
      <p:nvGrpSpPr>
        <p:cNvPr id="1679" name="Shape 1679"/>
        <p:cNvGrpSpPr/>
        <p:nvPr/>
      </p:nvGrpSpPr>
      <p:grpSpPr>
        <a:xfrm>
          <a:off x="0" y="0"/>
          <a:ext cx="0" cy="0"/>
          <a:chOff x="0" y="0"/>
          <a:chExt cx="0" cy="0"/>
        </a:xfrm>
      </p:grpSpPr>
      <p:pic>
        <p:nvPicPr>
          <p:cNvPr id="1680" name="Google Shape;1680;p82"/>
          <p:cNvPicPr preferRelativeResize="0"/>
          <p:nvPr/>
        </p:nvPicPr>
        <p:blipFill rotWithShape="1">
          <a:blip r:embed="rId2">
            <a:alphaModFix/>
          </a:blip>
          <a:srcRect b="0" l="0" r="0" t="0"/>
          <a:stretch/>
        </p:blipFill>
        <p:spPr>
          <a:xfrm>
            <a:off x="4557974" y="0"/>
            <a:ext cx="4601936" cy="5170651"/>
          </a:xfrm>
          <a:prstGeom prst="rect">
            <a:avLst/>
          </a:prstGeom>
          <a:noFill/>
          <a:ln>
            <a:noFill/>
          </a:ln>
        </p:spPr>
      </p:pic>
      <p:sp>
        <p:nvSpPr>
          <p:cNvPr id="1681" name="Google Shape;1681;p82"/>
          <p:cNvSpPr txBox="1"/>
          <p:nvPr>
            <p:ph type="title"/>
          </p:nvPr>
        </p:nvSpPr>
        <p:spPr>
          <a:xfrm>
            <a:off x="219456" y="466162"/>
            <a:ext cx="41970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682" name="Google Shape;1682;p82"/>
          <p:cNvSpPr txBox="1"/>
          <p:nvPr>
            <p:ph idx="1" type="subTitle"/>
          </p:nvPr>
        </p:nvSpPr>
        <p:spPr>
          <a:xfrm>
            <a:off x="230650" y="1215600"/>
            <a:ext cx="17865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b="1" sz="1150">
                <a:latin typeface="Space Grotesk SemiBold"/>
                <a:ea typeface="Space Grotesk SemiBold"/>
                <a:cs typeface="Space Grotesk SemiBold"/>
                <a:sym typeface="Space Grotesk SemiBold"/>
              </a:defRPr>
            </a:lvl1pPr>
            <a:lvl2pPr lvl="1">
              <a:spcBef>
                <a:spcPts val="0"/>
              </a:spcBef>
              <a:spcAft>
                <a:spcPts val="0"/>
              </a:spcAft>
              <a:buSzPts val="1150"/>
              <a:buNone/>
              <a:defRPr sz="1150"/>
            </a:lvl2pPr>
            <a:lvl3pPr lvl="2">
              <a:spcBef>
                <a:spcPts val="0"/>
              </a:spcBef>
              <a:spcAft>
                <a:spcPts val="0"/>
              </a:spcAft>
              <a:buSzPts val="1150"/>
              <a:buNone/>
              <a:defRPr sz="1150"/>
            </a:lvl3pPr>
            <a:lvl4pPr lvl="3">
              <a:spcBef>
                <a:spcPts val="0"/>
              </a:spcBef>
              <a:spcAft>
                <a:spcPts val="0"/>
              </a:spcAft>
              <a:buSzPts val="1150"/>
              <a:buNone/>
              <a:defRPr sz="1150"/>
            </a:lvl4pPr>
            <a:lvl5pPr lvl="4">
              <a:spcBef>
                <a:spcPts val="0"/>
              </a:spcBef>
              <a:spcAft>
                <a:spcPts val="0"/>
              </a:spcAft>
              <a:buSzPts val="1150"/>
              <a:buNone/>
              <a:defRPr sz="1150"/>
            </a:lvl5pPr>
            <a:lvl6pPr lvl="5">
              <a:spcBef>
                <a:spcPts val="0"/>
              </a:spcBef>
              <a:spcAft>
                <a:spcPts val="0"/>
              </a:spcAft>
              <a:buSzPts val="1150"/>
              <a:buNone/>
              <a:defRPr sz="1150"/>
            </a:lvl6pPr>
            <a:lvl7pPr lvl="6">
              <a:spcBef>
                <a:spcPts val="0"/>
              </a:spcBef>
              <a:spcAft>
                <a:spcPts val="0"/>
              </a:spcAft>
              <a:buSzPts val="1150"/>
              <a:buNone/>
              <a:defRPr sz="1150"/>
            </a:lvl7pPr>
            <a:lvl8pPr lvl="7">
              <a:spcBef>
                <a:spcPts val="0"/>
              </a:spcBef>
              <a:spcAft>
                <a:spcPts val="0"/>
              </a:spcAft>
              <a:buSzPts val="1150"/>
              <a:buNone/>
              <a:defRPr sz="1150"/>
            </a:lvl8pPr>
            <a:lvl9pPr lvl="8">
              <a:spcBef>
                <a:spcPts val="0"/>
              </a:spcBef>
              <a:spcAft>
                <a:spcPts val="0"/>
              </a:spcAft>
              <a:buSzPts val="1150"/>
              <a:buNone/>
              <a:defRPr sz="1150"/>
            </a:lvl9pPr>
          </a:lstStyle>
          <a:p/>
        </p:txBody>
      </p:sp>
      <p:sp>
        <p:nvSpPr>
          <p:cNvPr id="1683" name="Google Shape;1683;p82"/>
          <p:cNvSpPr txBox="1"/>
          <p:nvPr>
            <p:ph idx="2" type="subTitle"/>
          </p:nvPr>
        </p:nvSpPr>
        <p:spPr>
          <a:xfrm>
            <a:off x="2238025" y="1215600"/>
            <a:ext cx="1893600" cy="359100"/>
          </a:xfrm>
          <a:prstGeom prst="rect">
            <a:avLst/>
          </a:prstGeom>
          <a:noFill/>
          <a:ln>
            <a:noFill/>
          </a:ln>
        </p:spPr>
        <p:txBody>
          <a:bodyPr anchorCtr="0" anchor="t" bIns="41575" lIns="41575" spcFirstLastPara="1" rIns="41575" wrap="square" tIns="41575">
            <a:noAutofit/>
          </a:bodyPr>
          <a:lstStyle>
            <a:lvl1pPr indent="0" lvl="0" marL="0" marR="0" algn="l">
              <a:lnSpc>
                <a:spcPct val="119500"/>
              </a:lnSpc>
              <a:spcBef>
                <a:spcPts val="0"/>
              </a:spcBef>
              <a:spcAft>
                <a:spcPts val="0"/>
              </a:spcAft>
              <a:buNone/>
              <a:defRPr b="1" sz="1150">
                <a:latin typeface="Space Grotesk SemiBold"/>
                <a:ea typeface="Space Grotesk SemiBold"/>
                <a:cs typeface="Space Grotesk SemiBold"/>
                <a:sym typeface="Space Grotesk SemiBold"/>
              </a:defRPr>
            </a:lvl1pPr>
            <a:lvl2pPr lvl="1">
              <a:spcBef>
                <a:spcPts val="0"/>
              </a:spcBef>
              <a:spcAft>
                <a:spcPts val="0"/>
              </a:spcAft>
              <a:buSzPts val="1150"/>
              <a:buNone/>
              <a:defRPr sz="1150"/>
            </a:lvl2pPr>
            <a:lvl3pPr lvl="2">
              <a:spcBef>
                <a:spcPts val="0"/>
              </a:spcBef>
              <a:spcAft>
                <a:spcPts val="0"/>
              </a:spcAft>
              <a:buSzPts val="1150"/>
              <a:buNone/>
              <a:defRPr sz="1150"/>
            </a:lvl3pPr>
            <a:lvl4pPr lvl="3">
              <a:spcBef>
                <a:spcPts val="0"/>
              </a:spcBef>
              <a:spcAft>
                <a:spcPts val="0"/>
              </a:spcAft>
              <a:buSzPts val="1150"/>
              <a:buNone/>
              <a:defRPr sz="1150"/>
            </a:lvl4pPr>
            <a:lvl5pPr lvl="4">
              <a:spcBef>
                <a:spcPts val="0"/>
              </a:spcBef>
              <a:spcAft>
                <a:spcPts val="0"/>
              </a:spcAft>
              <a:buSzPts val="1150"/>
              <a:buNone/>
              <a:defRPr sz="1150"/>
            </a:lvl5pPr>
            <a:lvl6pPr lvl="5">
              <a:spcBef>
                <a:spcPts val="0"/>
              </a:spcBef>
              <a:spcAft>
                <a:spcPts val="0"/>
              </a:spcAft>
              <a:buSzPts val="1150"/>
              <a:buNone/>
              <a:defRPr sz="1150"/>
            </a:lvl6pPr>
            <a:lvl7pPr lvl="6">
              <a:spcBef>
                <a:spcPts val="0"/>
              </a:spcBef>
              <a:spcAft>
                <a:spcPts val="0"/>
              </a:spcAft>
              <a:buSzPts val="1150"/>
              <a:buNone/>
              <a:defRPr sz="1150"/>
            </a:lvl7pPr>
            <a:lvl8pPr lvl="7">
              <a:spcBef>
                <a:spcPts val="0"/>
              </a:spcBef>
              <a:spcAft>
                <a:spcPts val="0"/>
              </a:spcAft>
              <a:buSzPts val="1150"/>
              <a:buNone/>
              <a:defRPr sz="1150"/>
            </a:lvl8pPr>
            <a:lvl9pPr lvl="8">
              <a:spcBef>
                <a:spcPts val="0"/>
              </a:spcBef>
              <a:spcAft>
                <a:spcPts val="0"/>
              </a:spcAft>
              <a:buSzPts val="1150"/>
              <a:buNone/>
              <a:defRPr sz="1150"/>
            </a:lvl9pPr>
          </a:lstStyle>
          <a:p/>
        </p:txBody>
      </p:sp>
      <p:sp>
        <p:nvSpPr>
          <p:cNvPr id="1684" name="Google Shape;1684;p8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685" name="Google Shape;1685;p82"/>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1686" name="Google Shape;1686;p82"/>
          <p:cNvGrpSpPr/>
          <p:nvPr/>
        </p:nvGrpSpPr>
        <p:grpSpPr>
          <a:xfrm>
            <a:off x="5702504" y="1417119"/>
            <a:ext cx="2305041" cy="2309507"/>
            <a:chOff x="5658463" y="972086"/>
            <a:chExt cx="4610082" cy="4619014"/>
          </a:xfrm>
        </p:grpSpPr>
        <p:sp>
          <p:nvSpPr>
            <p:cNvPr id="1687" name="Google Shape;1687;p82"/>
            <p:cNvSpPr/>
            <p:nvPr/>
          </p:nvSpPr>
          <p:spPr>
            <a:xfrm>
              <a:off x="8214809" y="3890432"/>
              <a:ext cx="1556139" cy="1700668"/>
            </a:xfrm>
            <a:custGeom>
              <a:rect b="b" l="l" r="r" t="t"/>
              <a:pathLst>
                <a:path extrusionOk="0" h="1700668" w="1556139">
                  <a:moveTo>
                    <a:pt x="1405441" y="601624"/>
                  </a:moveTo>
                  <a:lnTo>
                    <a:pt x="429985" y="38394"/>
                  </a:lnTo>
                  <a:cubicBezTo>
                    <a:pt x="292836" y="-40687"/>
                    <a:pt x="117504" y="6314"/>
                    <a:pt x="38371" y="143375"/>
                  </a:cubicBezTo>
                  <a:cubicBezTo>
                    <a:pt x="8483" y="195143"/>
                    <a:pt x="-4458" y="254957"/>
                    <a:pt x="1360" y="314441"/>
                  </a:cubicBezTo>
                  <a:lnTo>
                    <a:pt x="1360" y="1415104"/>
                  </a:lnTo>
                  <a:cubicBezTo>
                    <a:pt x="1360" y="1572817"/>
                    <a:pt x="129295" y="1700669"/>
                    <a:pt x="287110" y="1700669"/>
                  </a:cubicBezTo>
                  <a:cubicBezTo>
                    <a:pt x="444926" y="1700669"/>
                    <a:pt x="572860" y="1572817"/>
                    <a:pt x="572860" y="1415104"/>
                  </a:cubicBezTo>
                  <a:lnTo>
                    <a:pt x="572860" y="782196"/>
                  </a:lnTo>
                  <a:lnTo>
                    <a:pt x="1119405" y="1097555"/>
                  </a:lnTo>
                  <a:cubicBezTo>
                    <a:pt x="1254161" y="1180445"/>
                    <a:pt x="1430641" y="1138470"/>
                    <a:pt x="1513584" y="1003801"/>
                  </a:cubicBezTo>
                  <a:cubicBezTo>
                    <a:pt x="1596527" y="869133"/>
                    <a:pt x="1554525" y="692767"/>
                    <a:pt x="1419769" y="609877"/>
                  </a:cubicBezTo>
                  <a:cubicBezTo>
                    <a:pt x="1415073" y="606989"/>
                    <a:pt x="1410295" y="604237"/>
                    <a:pt x="1405440" y="601624"/>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88" name="Google Shape;1688;p82"/>
            <p:cNvSpPr/>
            <p:nvPr/>
          </p:nvSpPr>
          <p:spPr>
            <a:xfrm>
              <a:off x="5658463" y="2437408"/>
              <a:ext cx="1535711" cy="1693278"/>
            </a:xfrm>
            <a:custGeom>
              <a:rect b="b" l="l" r="r" t="t"/>
              <a:pathLst>
                <a:path extrusionOk="0" h="1693278" w="1535711">
                  <a:moveTo>
                    <a:pt x="1535674" y="847755"/>
                  </a:moveTo>
                  <a:cubicBezTo>
                    <a:pt x="1537347" y="745992"/>
                    <a:pt x="1483773" y="651295"/>
                    <a:pt x="1395656" y="600265"/>
                  </a:cubicBezTo>
                  <a:lnTo>
                    <a:pt x="420106" y="37511"/>
                  </a:lnTo>
                  <a:cubicBezTo>
                    <a:pt x="286147" y="-39742"/>
                    <a:pt x="114885" y="6157"/>
                    <a:pt x="37582" y="140029"/>
                  </a:cubicBezTo>
                  <a:cubicBezTo>
                    <a:pt x="-39722" y="273902"/>
                    <a:pt x="6207" y="445053"/>
                    <a:pt x="140166" y="522306"/>
                  </a:cubicBezTo>
                  <a:lnTo>
                    <a:pt x="702141" y="846422"/>
                  </a:lnTo>
                  <a:lnTo>
                    <a:pt x="140166" y="1171014"/>
                  </a:lnTo>
                  <a:cubicBezTo>
                    <a:pt x="6202" y="1248304"/>
                    <a:pt x="-39758" y="1419453"/>
                    <a:pt x="37486" y="1553386"/>
                  </a:cubicBezTo>
                  <a:cubicBezTo>
                    <a:pt x="114925" y="1687082"/>
                    <a:pt x="286022" y="1732937"/>
                    <a:pt x="420010" y="1655904"/>
                  </a:cubicBezTo>
                  <a:lnTo>
                    <a:pt x="1395561" y="1093055"/>
                  </a:lnTo>
                  <a:cubicBezTo>
                    <a:pt x="1482856" y="1042327"/>
                    <a:pt x="1536283" y="948764"/>
                    <a:pt x="1535578" y="847850"/>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89" name="Google Shape;1689;p82"/>
            <p:cNvSpPr/>
            <p:nvPr/>
          </p:nvSpPr>
          <p:spPr>
            <a:xfrm>
              <a:off x="6156650" y="972086"/>
              <a:ext cx="1554980" cy="1703897"/>
            </a:xfrm>
            <a:custGeom>
              <a:rect b="b" l="l" r="r" t="t"/>
              <a:pathLst>
                <a:path extrusionOk="0" h="1703897" w="1554980">
                  <a:moveTo>
                    <a:pt x="143280" y="1103995"/>
                  </a:moveTo>
                  <a:lnTo>
                    <a:pt x="1118830" y="1667034"/>
                  </a:lnTo>
                  <a:cubicBezTo>
                    <a:pt x="1260721" y="1745639"/>
                    <a:pt x="1439511" y="1694411"/>
                    <a:pt x="1518167" y="1552611"/>
                  </a:cubicBezTo>
                  <a:cubicBezTo>
                    <a:pt x="1541743" y="1510110"/>
                    <a:pt x="1554392" y="1462424"/>
                    <a:pt x="1554980" y="1413833"/>
                  </a:cubicBezTo>
                  <a:lnTo>
                    <a:pt x="1554980" y="285565"/>
                  </a:lnTo>
                  <a:cubicBezTo>
                    <a:pt x="1554980" y="127852"/>
                    <a:pt x="1427045" y="0"/>
                    <a:pt x="1269230" y="0"/>
                  </a:cubicBezTo>
                  <a:cubicBezTo>
                    <a:pt x="1111415" y="0"/>
                    <a:pt x="983480" y="127852"/>
                    <a:pt x="983480" y="285565"/>
                  </a:cubicBezTo>
                  <a:lnTo>
                    <a:pt x="983480" y="927611"/>
                  </a:lnTo>
                  <a:lnTo>
                    <a:pt x="429887" y="608063"/>
                  </a:lnTo>
                  <a:cubicBezTo>
                    <a:pt x="292851" y="528970"/>
                    <a:pt x="117601" y="575870"/>
                    <a:pt x="38457" y="712818"/>
                  </a:cubicBezTo>
                  <a:cubicBezTo>
                    <a:pt x="-40687" y="849766"/>
                    <a:pt x="6243" y="1024901"/>
                    <a:pt x="143280" y="1103994"/>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90" name="Google Shape;1690;p82"/>
            <p:cNvSpPr/>
            <p:nvPr/>
          </p:nvSpPr>
          <p:spPr>
            <a:xfrm>
              <a:off x="7431214" y="2750585"/>
              <a:ext cx="1062513" cy="1061921"/>
            </a:xfrm>
            <a:custGeom>
              <a:rect b="b" l="l" r="r" t="t"/>
              <a:pathLst>
                <a:path extrusionOk="0" h="1061921" w="1062513">
                  <a:moveTo>
                    <a:pt x="717233" y="532864"/>
                  </a:moveTo>
                  <a:lnTo>
                    <a:pt x="717233" y="528676"/>
                  </a:lnTo>
                  <a:cubicBezTo>
                    <a:pt x="716143" y="510443"/>
                    <a:pt x="709004" y="493093"/>
                    <a:pt x="696944" y="479369"/>
                  </a:cubicBezTo>
                  <a:lnTo>
                    <a:pt x="582644" y="365618"/>
                  </a:lnTo>
                  <a:cubicBezTo>
                    <a:pt x="569128" y="353096"/>
                    <a:pt x="551620" y="345746"/>
                    <a:pt x="533210" y="344867"/>
                  </a:cubicBezTo>
                  <a:lnTo>
                    <a:pt x="529019" y="344867"/>
                  </a:lnTo>
                  <a:cubicBezTo>
                    <a:pt x="510646" y="345912"/>
                    <a:pt x="493192" y="353238"/>
                    <a:pt x="479584" y="365618"/>
                  </a:cubicBezTo>
                  <a:lnTo>
                    <a:pt x="365951" y="479369"/>
                  </a:lnTo>
                  <a:cubicBezTo>
                    <a:pt x="353668" y="492962"/>
                    <a:pt x="346467" y="510383"/>
                    <a:pt x="345567" y="528676"/>
                  </a:cubicBezTo>
                  <a:lnTo>
                    <a:pt x="345567" y="532864"/>
                  </a:lnTo>
                  <a:cubicBezTo>
                    <a:pt x="346484" y="551182"/>
                    <a:pt x="353681" y="568627"/>
                    <a:pt x="365951" y="582267"/>
                  </a:cubicBezTo>
                  <a:lnTo>
                    <a:pt x="479679" y="696493"/>
                  </a:lnTo>
                  <a:cubicBezTo>
                    <a:pt x="493417" y="708612"/>
                    <a:pt x="510821" y="715784"/>
                    <a:pt x="529114" y="716864"/>
                  </a:cubicBezTo>
                  <a:lnTo>
                    <a:pt x="533305" y="716863"/>
                  </a:lnTo>
                  <a:cubicBezTo>
                    <a:pt x="551635" y="715947"/>
                    <a:pt x="569091" y="708755"/>
                    <a:pt x="582740" y="696493"/>
                  </a:cubicBezTo>
                  <a:lnTo>
                    <a:pt x="697039" y="582267"/>
                  </a:lnTo>
                  <a:cubicBezTo>
                    <a:pt x="709241" y="568593"/>
                    <a:pt x="716400" y="551162"/>
                    <a:pt x="717328" y="532864"/>
                  </a:cubicBezTo>
                  <a:moveTo>
                    <a:pt x="1062514" y="580459"/>
                  </a:moveTo>
                  <a:cubicBezTo>
                    <a:pt x="1061079" y="605379"/>
                    <a:pt x="1051281" y="629088"/>
                    <a:pt x="1034701" y="647757"/>
                  </a:cubicBezTo>
                  <a:lnTo>
                    <a:pt x="647986" y="1034126"/>
                  </a:lnTo>
                  <a:cubicBezTo>
                    <a:pt x="629391" y="1050773"/>
                    <a:pt x="605668" y="1060578"/>
                    <a:pt x="580739" y="1061921"/>
                  </a:cubicBezTo>
                  <a:lnTo>
                    <a:pt x="482155" y="1061921"/>
                  </a:lnTo>
                  <a:cubicBezTo>
                    <a:pt x="457236" y="1060540"/>
                    <a:pt x="433524" y="1050740"/>
                    <a:pt x="414909" y="1034126"/>
                  </a:cubicBezTo>
                  <a:lnTo>
                    <a:pt x="27813" y="647471"/>
                  </a:lnTo>
                  <a:cubicBezTo>
                    <a:pt x="11233" y="628802"/>
                    <a:pt x="1435" y="605093"/>
                    <a:pt x="0" y="580173"/>
                  </a:cubicBezTo>
                  <a:lnTo>
                    <a:pt x="0" y="481843"/>
                  </a:lnTo>
                  <a:cubicBezTo>
                    <a:pt x="1285" y="456889"/>
                    <a:pt x="11103" y="433132"/>
                    <a:pt x="27813" y="414545"/>
                  </a:cubicBezTo>
                  <a:lnTo>
                    <a:pt x="414909" y="27795"/>
                  </a:lnTo>
                  <a:cubicBezTo>
                    <a:pt x="433500" y="11142"/>
                    <a:pt x="457225" y="1336"/>
                    <a:pt x="482155" y="0"/>
                  </a:cubicBezTo>
                  <a:lnTo>
                    <a:pt x="580644" y="0"/>
                  </a:lnTo>
                  <a:cubicBezTo>
                    <a:pt x="605583" y="1298"/>
                    <a:pt x="629321" y="11109"/>
                    <a:pt x="647891" y="27795"/>
                  </a:cubicBezTo>
                  <a:lnTo>
                    <a:pt x="1034605" y="414545"/>
                  </a:lnTo>
                  <a:cubicBezTo>
                    <a:pt x="1051316" y="433132"/>
                    <a:pt x="1061134" y="456889"/>
                    <a:pt x="1062419" y="481843"/>
                  </a:cubicBezTo>
                  <a:close/>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91" name="Google Shape;1691;p82"/>
            <p:cNvSpPr/>
            <p:nvPr/>
          </p:nvSpPr>
          <p:spPr>
            <a:xfrm>
              <a:off x="8214213" y="972276"/>
              <a:ext cx="1549315" cy="1704925"/>
            </a:xfrm>
            <a:custGeom>
              <a:rect b="b" l="l" r="r" t="t"/>
              <a:pathLst>
                <a:path extrusionOk="0" h="1704925" w="1549315">
                  <a:moveTo>
                    <a:pt x="430581" y="1666843"/>
                  </a:moveTo>
                  <a:lnTo>
                    <a:pt x="1406036" y="1103804"/>
                  </a:lnTo>
                  <a:cubicBezTo>
                    <a:pt x="1543072" y="1024711"/>
                    <a:pt x="1590003" y="849575"/>
                    <a:pt x="1510859" y="712628"/>
                  </a:cubicBezTo>
                  <a:cubicBezTo>
                    <a:pt x="1431714" y="575680"/>
                    <a:pt x="1256465" y="528780"/>
                    <a:pt x="1119429" y="607873"/>
                  </a:cubicBezTo>
                  <a:lnTo>
                    <a:pt x="572884" y="923327"/>
                  </a:lnTo>
                  <a:lnTo>
                    <a:pt x="572884" y="285565"/>
                  </a:lnTo>
                  <a:cubicBezTo>
                    <a:pt x="572884" y="127852"/>
                    <a:pt x="444950" y="0"/>
                    <a:pt x="287134" y="0"/>
                  </a:cubicBezTo>
                  <a:cubicBezTo>
                    <a:pt x="129319" y="0"/>
                    <a:pt x="1384" y="127852"/>
                    <a:pt x="1384" y="285565"/>
                  </a:cubicBezTo>
                  <a:lnTo>
                    <a:pt x="1384" y="1390797"/>
                  </a:lnTo>
                  <a:cubicBezTo>
                    <a:pt x="-14033" y="1548126"/>
                    <a:pt x="101092" y="1688155"/>
                    <a:pt x="258523" y="1703562"/>
                  </a:cubicBezTo>
                  <a:cubicBezTo>
                    <a:pt x="318171" y="1709400"/>
                    <a:pt x="378149" y="1696391"/>
                    <a:pt x="430009" y="1666367"/>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92" name="Google Shape;1692;p82"/>
            <p:cNvSpPr/>
            <p:nvPr/>
          </p:nvSpPr>
          <p:spPr>
            <a:xfrm>
              <a:off x="6156650" y="3890633"/>
              <a:ext cx="1555360" cy="1700467"/>
            </a:xfrm>
            <a:custGeom>
              <a:rect b="b" l="l" r="r" t="t"/>
              <a:pathLst>
                <a:path extrusionOk="0" h="1700467" w="1555360">
                  <a:moveTo>
                    <a:pt x="1314474" y="4972"/>
                  </a:moveTo>
                  <a:cubicBezTo>
                    <a:pt x="1247382" y="-7718"/>
                    <a:pt x="1177962" y="4070"/>
                    <a:pt x="1118830" y="38193"/>
                  </a:cubicBezTo>
                  <a:lnTo>
                    <a:pt x="143280" y="601423"/>
                  </a:lnTo>
                  <a:cubicBezTo>
                    <a:pt x="6243" y="680516"/>
                    <a:pt x="-40687" y="855651"/>
                    <a:pt x="38457" y="992599"/>
                  </a:cubicBezTo>
                  <a:cubicBezTo>
                    <a:pt x="117601" y="1129547"/>
                    <a:pt x="292851" y="1176447"/>
                    <a:pt x="429887" y="1097354"/>
                  </a:cubicBezTo>
                  <a:lnTo>
                    <a:pt x="983861" y="777807"/>
                  </a:lnTo>
                  <a:lnTo>
                    <a:pt x="983861" y="1414902"/>
                  </a:lnTo>
                  <a:cubicBezTo>
                    <a:pt x="983861" y="1572615"/>
                    <a:pt x="1111796" y="1700467"/>
                    <a:pt x="1269611" y="1700467"/>
                  </a:cubicBezTo>
                  <a:cubicBezTo>
                    <a:pt x="1427426" y="1700467"/>
                    <a:pt x="1555361" y="1572615"/>
                    <a:pt x="1555361" y="1414902"/>
                  </a:cubicBezTo>
                  <a:lnTo>
                    <a:pt x="1555361" y="286825"/>
                  </a:lnTo>
                  <a:cubicBezTo>
                    <a:pt x="1555277" y="146484"/>
                    <a:pt x="1453164" y="27006"/>
                    <a:pt x="1314474" y="4972"/>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93" name="Google Shape;1693;p82"/>
            <p:cNvSpPr/>
            <p:nvPr/>
          </p:nvSpPr>
          <p:spPr>
            <a:xfrm>
              <a:off x="8719480" y="2430773"/>
              <a:ext cx="1549065" cy="1706674"/>
            </a:xfrm>
            <a:custGeom>
              <a:rect b="b" l="l" r="r" t="t"/>
              <a:pathLst>
                <a:path extrusionOk="0" h="1706674" w="1549065">
                  <a:moveTo>
                    <a:pt x="1510370" y="143333"/>
                  </a:moveTo>
                  <a:cubicBezTo>
                    <a:pt x="1431424" y="6407"/>
                    <a:pt x="1256354" y="-40637"/>
                    <a:pt x="1119339" y="38258"/>
                  </a:cubicBezTo>
                  <a:cubicBezTo>
                    <a:pt x="1119126" y="38380"/>
                    <a:pt x="1118914" y="38503"/>
                    <a:pt x="1118702" y="38626"/>
                  </a:cubicBezTo>
                  <a:lnTo>
                    <a:pt x="143342" y="601189"/>
                  </a:lnTo>
                  <a:cubicBezTo>
                    <a:pt x="4122" y="684019"/>
                    <a:pt x="-41547" y="863952"/>
                    <a:pt x="41336" y="1003082"/>
                  </a:cubicBezTo>
                  <a:cubicBezTo>
                    <a:pt x="66318" y="1045016"/>
                    <a:pt x="101380" y="1080055"/>
                    <a:pt x="143342" y="1105021"/>
                  </a:cubicBezTo>
                  <a:lnTo>
                    <a:pt x="1118892" y="1668251"/>
                  </a:lnTo>
                  <a:cubicBezTo>
                    <a:pt x="1256060" y="1747370"/>
                    <a:pt x="1431437" y="1700384"/>
                    <a:pt x="1510608" y="1563305"/>
                  </a:cubicBezTo>
                  <a:cubicBezTo>
                    <a:pt x="1589778" y="1426226"/>
                    <a:pt x="1542763" y="1250963"/>
                    <a:pt x="1405595" y="1171843"/>
                  </a:cubicBezTo>
                  <a:lnTo>
                    <a:pt x="853145" y="853058"/>
                  </a:lnTo>
                  <a:lnTo>
                    <a:pt x="1405595" y="534367"/>
                  </a:lnTo>
                  <a:cubicBezTo>
                    <a:pt x="1542441" y="455813"/>
                    <a:pt x="1589655" y="281268"/>
                    <a:pt x="1511050" y="144510"/>
                  </a:cubicBezTo>
                  <a:cubicBezTo>
                    <a:pt x="1510824" y="144117"/>
                    <a:pt x="1510597" y="143725"/>
                    <a:pt x="1510370" y="143333"/>
                  </a:cubicBezTo>
                </a:path>
              </a:pathLst>
            </a:custGeom>
            <a:solidFill>
              <a:srgbClr val="FFFFFF"/>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694" name="Google Shape;1694;p82"/>
          <p:cNvSpPr txBox="1"/>
          <p:nvPr>
            <p:ph idx="3" type="body"/>
          </p:nvPr>
        </p:nvSpPr>
        <p:spPr>
          <a:xfrm>
            <a:off x="279975" y="1997525"/>
            <a:ext cx="1737300" cy="2262300"/>
          </a:xfrm>
          <a:prstGeom prst="rect">
            <a:avLst/>
          </a:prstGeom>
          <a:noFill/>
          <a:ln>
            <a:noFill/>
          </a:ln>
        </p:spPr>
        <p:txBody>
          <a:bodyPr anchorCtr="0" anchor="t" bIns="0" lIns="0" spcFirstLastPara="1" rIns="0" wrap="square" tIns="0">
            <a:noAutofit/>
          </a:bodyPr>
          <a:lstStyle>
            <a:lvl1pPr indent="-279400" lvl="0" marL="457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695" name="Google Shape;1695;p82"/>
          <p:cNvSpPr txBox="1"/>
          <p:nvPr>
            <p:ph idx="4" type="body"/>
          </p:nvPr>
        </p:nvSpPr>
        <p:spPr>
          <a:xfrm>
            <a:off x="2284750" y="1997525"/>
            <a:ext cx="1992900" cy="2262300"/>
          </a:xfrm>
          <a:prstGeom prst="rect">
            <a:avLst/>
          </a:prstGeom>
          <a:noFill/>
          <a:ln>
            <a:noFill/>
          </a:ln>
        </p:spPr>
        <p:txBody>
          <a:bodyPr anchorCtr="0" anchor="t" bIns="0" lIns="0" spcFirstLastPara="1" rIns="0" wrap="square" tIns="0">
            <a:noAutofit/>
          </a:bodyPr>
          <a:lstStyle>
            <a:lvl1pPr indent="-279400" lvl="0" marL="457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0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grpSp>
        <p:nvGrpSpPr>
          <p:cNvPr id="1696" name="Google Shape;1696;p82"/>
          <p:cNvGrpSpPr/>
          <p:nvPr/>
        </p:nvGrpSpPr>
        <p:grpSpPr>
          <a:xfrm>
            <a:off x="8663998" y="179528"/>
            <a:ext cx="202208" cy="201860"/>
            <a:chOff x="1294323" y="449402"/>
            <a:chExt cx="444608" cy="443844"/>
          </a:xfrm>
        </p:grpSpPr>
        <p:sp>
          <p:nvSpPr>
            <p:cNvPr id="1697" name="Google Shape;1697;p8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98" name="Google Shape;1698;p8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699" name="Google Shape;1699;p8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00" name="Google Shape;1700;p8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01" name="Google Shape;1701;p8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02" name="Google Shape;1702;p8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world needs data">
  <p:cSld name="Title and Content_3">
    <p:spTree>
      <p:nvGrpSpPr>
        <p:cNvPr id="1703" name="Shape 1703"/>
        <p:cNvGrpSpPr/>
        <p:nvPr/>
      </p:nvGrpSpPr>
      <p:grpSpPr>
        <a:xfrm>
          <a:off x="0" y="0"/>
          <a:ext cx="0" cy="0"/>
          <a:chOff x="0" y="0"/>
          <a:chExt cx="0" cy="0"/>
        </a:xfrm>
      </p:grpSpPr>
      <p:sp>
        <p:nvSpPr>
          <p:cNvPr id="1704" name="Google Shape;1704;p83"/>
          <p:cNvSpPr/>
          <p:nvPr/>
        </p:nvSpPr>
        <p:spPr>
          <a:xfrm>
            <a:off x="4572000" y="0"/>
            <a:ext cx="4573683" cy="5145465"/>
          </a:xfrm>
          <a:custGeom>
            <a:rect b="b" l="l" r="r" t="t"/>
            <a:pathLst>
              <a:path extrusionOk="0" h="11308715" w="10052050">
                <a:moveTo>
                  <a:pt x="10052039" y="0"/>
                </a:moveTo>
                <a:lnTo>
                  <a:pt x="0" y="0"/>
                </a:lnTo>
                <a:lnTo>
                  <a:pt x="0" y="11308556"/>
                </a:lnTo>
                <a:lnTo>
                  <a:pt x="10052039" y="11308556"/>
                </a:lnTo>
                <a:lnTo>
                  <a:pt x="10052039" y="0"/>
                </a:lnTo>
                <a:close/>
              </a:path>
            </a:pathLst>
          </a:custGeom>
          <a:solidFill>
            <a:srgbClr val="F1EFF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05" name="Google Shape;1705;p83"/>
          <p:cNvSpPr txBox="1"/>
          <p:nvPr>
            <p:ph type="title"/>
          </p:nvPr>
        </p:nvSpPr>
        <p:spPr>
          <a:xfrm>
            <a:off x="219456" y="465187"/>
            <a:ext cx="2730900" cy="628500"/>
          </a:xfrm>
          <a:prstGeom prst="rect">
            <a:avLst/>
          </a:prstGeom>
          <a:noFill/>
          <a:ln>
            <a:noFill/>
          </a:ln>
        </p:spPr>
        <p:txBody>
          <a:bodyPr anchorCtr="0" anchor="t" bIns="41575" lIns="41575" spcFirstLastPara="1" rIns="41575" wrap="square" tIns="41575">
            <a:noAutofit/>
          </a:bodyPr>
          <a:lstStyle>
            <a:lvl1pPr indent="0" lvl="0" marL="0" marR="0" algn="l">
              <a:lnSpc>
                <a:spcPct val="102099"/>
              </a:lnSpc>
              <a:spcBef>
                <a:spcPts val="0"/>
              </a:spcBef>
              <a:spcAft>
                <a:spcPts val="0"/>
              </a:spcAft>
              <a:buNone/>
              <a:defRPr b="1" sz="1900">
                <a:latin typeface="Space Grotesk SemiBold"/>
                <a:ea typeface="Space Grotesk SemiBold"/>
                <a:cs typeface="Space Grotesk SemiBold"/>
                <a:sym typeface="Space Grotesk SemiBold"/>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1706" name="Google Shape;1706;p83"/>
          <p:cNvSpPr txBox="1"/>
          <p:nvPr>
            <p:ph idx="2" type="title"/>
          </p:nvPr>
        </p:nvSpPr>
        <p:spPr>
          <a:xfrm>
            <a:off x="4807330" y="466344"/>
            <a:ext cx="2730900" cy="823500"/>
          </a:xfrm>
          <a:prstGeom prst="rect">
            <a:avLst/>
          </a:prstGeom>
          <a:noFill/>
          <a:ln>
            <a:noFill/>
          </a:ln>
        </p:spPr>
        <p:txBody>
          <a:bodyPr anchorCtr="0" anchor="t" bIns="41575" lIns="41575" spcFirstLastPara="1" rIns="41575" wrap="square" tIns="41575">
            <a:noAutofit/>
          </a:bodyPr>
          <a:lstStyle>
            <a:lvl1pPr indent="0" lvl="0" marL="0" marR="0" algn="l">
              <a:lnSpc>
                <a:spcPct val="102099"/>
              </a:lnSpc>
              <a:spcBef>
                <a:spcPts val="0"/>
              </a:spcBef>
              <a:spcAft>
                <a:spcPts val="0"/>
              </a:spcAft>
              <a:buNone/>
              <a:defRPr b="1" sz="1900">
                <a:latin typeface="Space Grotesk SemiBold"/>
                <a:ea typeface="Space Grotesk SemiBold"/>
                <a:cs typeface="Space Grotesk SemiBold"/>
                <a:sym typeface="Space Grotesk SemiBold"/>
              </a:defRPr>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1707" name="Google Shape;1707;p83"/>
          <p:cNvSpPr txBox="1"/>
          <p:nvPr>
            <p:ph idx="1" type="subTitle"/>
          </p:nvPr>
        </p:nvSpPr>
        <p:spPr>
          <a:xfrm>
            <a:off x="274849" y="1935928"/>
            <a:ext cx="3651900" cy="359100"/>
          </a:xfrm>
          <a:prstGeom prst="rect">
            <a:avLst/>
          </a:prstGeom>
          <a:noFill/>
          <a:ln>
            <a:noFill/>
          </a:ln>
        </p:spPr>
        <p:txBody>
          <a:bodyPr anchorCtr="0" anchor="t" bIns="0" lIns="0" spcFirstLastPara="1" rIns="0" wrap="square" tIns="0">
            <a:noAutofit/>
          </a:bodyPr>
          <a:lstStyle>
            <a:lvl1pPr lvl="0">
              <a:spcBef>
                <a:spcPts val="0"/>
              </a:spcBef>
              <a:spcAft>
                <a:spcPts val="0"/>
              </a:spcAft>
              <a:buSzPts val="1150"/>
              <a:buNone/>
              <a:defRPr sz="1150">
                <a:latin typeface="Space Grotesk Light"/>
                <a:ea typeface="Space Grotesk Light"/>
                <a:cs typeface="Space Grotesk Light"/>
                <a:sym typeface="Space Grotesk Light"/>
              </a:defRPr>
            </a:lvl1pPr>
            <a:lvl2pPr lvl="1">
              <a:spcBef>
                <a:spcPts val="0"/>
              </a:spcBef>
              <a:spcAft>
                <a:spcPts val="0"/>
              </a:spcAft>
              <a:buSzPts val="1150"/>
              <a:buNone/>
              <a:defRPr sz="1150"/>
            </a:lvl2pPr>
            <a:lvl3pPr lvl="2">
              <a:spcBef>
                <a:spcPts val="0"/>
              </a:spcBef>
              <a:spcAft>
                <a:spcPts val="0"/>
              </a:spcAft>
              <a:buSzPts val="1150"/>
              <a:buNone/>
              <a:defRPr sz="1150"/>
            </a:lvl3pPr>
            <a:lvl4pPr lvl="3">
              <a:spcBef>
                <a:spcPts val="0"/>
              </a:spcBef>
              <a:spcAft>
                <a:spcPts val="0"/>
              </a:spcAft>
              <a:buSzPts val="1150"/>
              <a:buNone/>
              <a:defRPr sz="1150"/>
            </a:lvl4pPr>
            <a:lvl5pPr lvl="4">
              <a:spcBef>
                <a:spcPts val="0"/>
              </a:spcBef>
              <a:spcAft>
                <a:spcPts val="0"/>
              </a:spcAft>
              <a:buSzPts val="1150"/>
              <a:buNone/>
              <a:defRPr sz="1150"/>
            </a:lvl5pPr>
            <a:lvl6pPr lvl="5">
              <a:spcBef>
                <a:spcPts val="0"/>
              </a:spcBef>
              <a:spcAft>
                <a:spcPts val="0"/>
              </a:spcAft>
              <a:buSzPts val="1150"/>
              <a:buNone/>
              <a:defRPr sz="1150"/>
            </a:lvl6pPr>
            <a:lvl7pPr lvl="6">
              <a:spcBef>
                <a:spcPts val="0"/>
              </a:spcBef>
              <a:spcAft>
                <a:spcPts val="0"/>
              </a:spcAft>
              <a:buSzPts val="1150"/>
              <a:buNone/>
              <a:defRPr sz="1150"/>
            </a:lvl7pPr>
            <a:lvl8pPr lvl="7">
              <a:spcBef>
                <a:spcPts val="0"/>
              </a:spcBef>
              <a:spcAft>
                <a:spcPts val="0"/>
              </a:spcAft>
              <a:buSzPts val="1150"/>
              <a:buNone/>
              <a:defRPr sz="1150"/>
            </a:lvl8pPr>
            <a:lvl9pPr lvl="8">
              <a:spcBef>
                <a:spcPts val="0"/>
              </a:spcBef>
              <a:spcAft>
                <a:spcPts val="0"/>
              </a:spcAft>
              <a:buSzPts val="1150"/>
              <a:buNone/>
              <a:defRPr sz="1150"/>
            </a:lvl9pPr>
          </a:lstStyle>
          <a:p/>
        </p:txBody>
      </p:sp>
      <p:sp>
        <p:nvSpPr>
          <p:cNvPr id="1708" name="Google Shape;1708;p83"/>
          <p:cNvSpPr txBox="1"/>
          <p:nvPr>
            <p:ph idx="3" type="subTitle"/>
          </p:nvPr>
        </p:nvSpPr>
        <p:spPr>
          <a:xfrm>
            <a:off x="4818156" y="1935928"/>
            <a:ext cx="3651900" cy="359100"/>
          </a:xfrm>
          <a:prstGeom prst="rect">
            <a:avLst/>
          </a:prstGeom>
          <a:noFill/>
          <a:ln>
            <a:noFill/>
          </a:ln>
        </p:spPr>
        <p:txBody>
          <a:bodyPr anchorCtr="0" anchor="t" bIns="0" lIns="0" spcFirstLastPara="1" rIns="0" wrap="square" tIns="0">
            <a:noAutofit/>
          </a:bodyPr>
          <a:lstStyle>
            <a:lvl1pPr lvl="0">
              <a:spcBef>
                <a:spcPts val="0"/>
              </a:spcBef>
              <a:spcAft>
                <a:spcPts val="0"/>
              </a:spcAft>
              <a:buSzPts val="1150"/>
              <a:buNone/>
              <a:defRPr sz="1150">
                <a:latin typeface="Space Grotesk Light"/>
                <a:ea typeface="Space Grotesk Light"/>
                <a:cs typeface="Space Grotesk Light"/>
                <a:sym typeface="Space Grotesk Light"/>
              </a:defRPr>
            </a:lvl1pPr>
            <a:lvl2pPr lvl="1">
              <a:spcBef>
                <a:spcPts val="0"/>
              </a:spcBef>
              <a:spcAft>
                <a:spcPts val="0"/>
              </a:spcAft>
              <a:buSzPts val="1150"/>
              <a:buNone/>
              <a:defRPr sz="1150"/>
            </a:lvl2pPr>
            <a:lvl3pPr lvl="2">
              <a:spcBef>
                <a:spcPts val="0"/>
              </a:spcBef>
              <a:spcAft>
                <a:spcPts val="0"/>
              </a:spcAft>
              <a:buSzPts val="1150"/>
              <a:buNone/>
              <a:defRPr sz="1150"/>
            </a:lvl3pPr>
            <a:lvl4pPr lvl="3">
              <a:spcBef>
                <a:spcPts val="0"/>
              </a:spcBef>
              <a:spcAft>
                <a:spcPts val="0"/>
              </a:spcAft>
              <a:buSzPts val="1150"/>
              <a:buNone/>
              <a:defRPr sz="1150"/>
            </a:lvl4pPr>
            <a:lvl5pPr lvl="4">
              <a:spcBef>
                <a:spcPts val="0"/>
              </a:spcBef>
              <a:spcAft>
                <a:spcPts val="0"/>
              </a:spcAft>
              <a:buSzPts val="1150"/>
              <a:buNone/>
              <a:defRPr sz="1150"/>
            </a:lvl5pPr>
            <a:lvl6pPr lvl="5">
              <a:spcBef>
                <a:spcPts val="0"/>
              </a:spcBef>
              <a:spcAft>
                <a:spcPts val="0"/>
              </a:spcAft>
              <a:buSzPts val="1150"/>
              <a:buNone/>
              <a:defRPr sz="1150"/>
            </a:lvl6pPr>
            <a:lvl7pPr lvl="6">
              <a:spcBef>
                <a:spcPts val="0"/>
              </a:spcBef>
              <a:spcAft>
                <a:spcPts val="0"/>
              </a:spcAft>
              <a:buSzPts val="1150"/>
              <a:buNone/>
              <a:defRPr sz="1150"/>
            </a:lvl7pPr>
            <a:lvl8pPr lvl="7">
              <a:spcBef>
                <a:spcPts val="0"/>
              </a:spcBef>
              <a:spcAft>
                <a:spcPts val="0"/>
              </a:spcAft>
              <a:buSzPts val="1150"/>
              <a:buNone/>
              <a:defRPr sz="1150"/>
            </a:lvl8pPr>
            <a:lvl9pPr lvl="8">
              <a:spcBef>
                <a:spcPts val="0"/>
              </a:spcBef>
              <a:spcAft>
                <a:spcPts val="0"/>
              </a:spcAft>
              <a:buSzPts val="1150"/>
              <a:buNone/>
              <a:defRPr sz="1150"/>
            </a:lvl9pPr>
          </a:lstStyle>
          <a:p/>
        </p:txBody>
      </p:sp>
      <p:sp>
        <p:nvSpPr>
          <p:cNvPr id="1709" name="Google Shape;1709;p83"/>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710" name="Google Shape;1710;p83"/>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grpSp>
        <p:nvGrpSpPr>
          <p:cNvPr id="1711" name="Google Shape;1711;p83"/>
          <p:cNvGrpSpPr/>
          <p:nvPr/>
        </p:nvGrpSpPr>
        <p:grpSpPr>
          <a:xfrm>
            <a:off x="8663998" y="179528"/>
            <a:ext cx="202208" cy="201860"/>
            <a:chOff x="1294323" y="449402"/>
            <a:chExt cx="444608" cy="443844"/>
          </a:xfrm>
        </p:grpSpPr>
        <p:sp>
          <p:nvSpPr>
            <p:cNvPr id="1712" name="Google Shape;1712;p8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13" name="Google Shape;1713;p8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14" name="Google Shape;1714;p8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15" name="Google Shape;1715;p8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16" name="Google Shape;1716;p8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17" name="Google Shape;1717;p8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718" name="Google Shape;1718;p83"/>
          <p:cNvSpPr txBox="1"/>
          <p:nvPr>
            <p:ph idx="4" type="subTitle"/>
          </p:nvPr>
        </p:nvSpPr>
        <p:spPr>
          <a:xfrm>
            <a:off x="2466023" y="2619500"/>
            <a:ext cx="1651800" cy="320100"/>
          </a:xfrm>
          <a:prstGeom prst="rect">
            <a:avLst/>
          </a:prstGeom>
          <a:noFill/>
          <a:ln>
            <a:noFill/>
          </a:ln>
        </p:spPr>
        <p:txBody>
          <a:bodyPr anchorCtr="0" anchor="t" bIns="0" lIns="0" spcFirstLastPara="1" rIns="0" wrap="square" tIns="0">
            <a:noAutofit/>
          </a:bodyPr>
          <a:lstStyle>
            <a:lvl1pPr indent="0" lvl="0" marL="0" marR="0" algn="l">
              <a:lnSpc>
                <a:spcPct val="11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719" name="Google Shape;1719;p83"/>
          <p:cNvSpPr txBox="1"/>
          <p:nvPr>
            <p:ph idx="5" type="body"/>
          </p:nvPr>
        </p:nvSpPr>
        <p:spPr>
          <a:xfrm>
            <a:off x="2474825" y="3127625"/>
            <a:ext cx="1651800" cy="1393800"/>
          </a:xfrm>
          <a:prstGeom prst="rect">
            <a:avLst/>
          </a:prstGeom>
          <a:noFill/>
          <a:ln>
            <a:noFill/>
          </a:ln>
        </p:spPr>
        <p:txBody>
          <a:bodyPr anchorCtr="0" anchor="t" bIns="0"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720" name="Google Shape;1720;p83"/>
          <p:cNvSpPr txBox="1"/>
          <p:nvPr>
            <p:ph idx="6" type="subTitle"/>
          </p:nvPr>
        </p:nvSpPr>
        <p:spPr>
          <a:xfrm>
            <a:off x="4818149" y="2619500"/>
            <a:ext cx="1201500" cy="320100"/>
          </a:xfrm>
          <a:prstGeom prst="rect">
            <a:avLst/>
          </a:prstGeom>
          <a:noFill/>
          <a:ln>
            <a:noFill/>
          </a:ln>
        </p:spPr>
        <p:txBody>
          <a:bodyPr anchorCtr="0" anchor="t" bIns="0" lIns="0" spcFirstLastPara="1" rIns="0" wrap="square" tIns="0">
            <a:noAutofit/>
          </a:bodyPr>
          <a:lstStyle>
            <a:lvl1pPr indent="0" lvl="0" marL="0" marR="0" algn="l">
              <a:lnSpc>
                <a:spcPct val="11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721" name="Google Shape;1721;p83"/>
          <p:cNvSpPr txBox="1"/>
          <p:nvPr>
            <p:ph idx="7" type="body"/>
          </p:nvPr>
        </p:nvSpPr>
        <p:spPr>
          <a:xfrm>
            <a:off x="4824551" y="3127625"/>
            <a:ext cx="1201500" cy="1393800"/>
          </a:xfrm>
          <a:prstGeom prst="rect">
            <a:avLst/>
          </a:prstGeom>
          <a:noFill/>
          <a:ln>
            <a:noFill/>
          </a:ln>
        </p:spPr>
        <p:txBody>
          <a:bodyPr anchorCtr="0" anchor="t" bIns="0"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722" name="Google Shape;1722;p83"/>
          <p:cNvSpPr txBox="1"/>
          <p:nvPr>
            <p:ph idx="8" type="subTitle"/>
          </p:nvPr>
        </p:nvSpPr>
        <p:spPr>
          <a:xfrm>
            <a:off x="6191824" y="2619500"/>
            <a:ext cx="1201500" cy="320100"/>
          </a:xfrm>
          <a:prstGeom prst="rect">
            <a:avLst/>
          </a:prstGeom>
          <a:noFill/>
          <a:ln>
            <a:noFill/>
          </a:ln>
        </p:spPr>
        <p:txBody>
          <a:bodyPr anchorCtr="0" anchor="t" bIns="0" lIns="0" spcFirstLastPara="1" rIns="0" wrap="square" tIns="0">
            <a:noAutofit/>
          </a:bodyPr>
          <a:lstStyle>
            <a:lvl1pPr indent="0" lvl="0" marL="0" marR="0" algn="l">
              <a:lnSpc>
                <a:spcPct val="11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723" name="Google Shape;1723;p83"/>
          <p:cNvSpPr txBox="1"/>
          <p:nvPr>
            <p:ph idx="9" type="body"/>
          </p:nvPr>
        </p:nvSpPr>
        <p:spPr>
          <a:xfrm>
            <a:off x="6198225" y="3127625"/>
            <a:ext cx="1201500" cy="1393800"/>
          </a:xfrm>
          <a:prstGeom prst="rect">
            <a:avLst/>
          </a:prstGeom>
          <a:noFill/>
          <a:ln>
            <a:noFill/>
          </a:ln>
        </p:spPr>
        <p:txBody>
          <a:bodyPr anchorCtr="0" anchor="t" bIns="0"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
        <p:nvSpPr>
          <p:cNvPr id="1724" name="Google Shape;1724;p83"/>
          <p:cNvSpPr txBox="1"/>
          <p:nvPr>
            <p:ph idx="13" type="subTitle"/>
          </p:nvPr>
        </p:nvSpPr>
        <p:spPr>
          <a:xfrm>
            <a:off x="7658299" y="2619500"/>
            <a:ext cx="1201500" cy="320100"/>
          </a:xfrm>
          <a:prstGeom prst="rect">
            <a:avLst/>
          </a:prstGeom>
          <a:noFill/>
          <a:ln>
            <a:noFill/>
          </a:ln>
        </p:spPr>
        <p:txBody>
          <a:bodyPr anchorCtr="0" anchor="t" bIns="0" lIns="0" spcFirstLastPara="1" rIns="0" wrap="square" tIns="0">
            <a:noAutofit/>
          </a:bodyPr>
          <a:lstStyle>
            <a:lvl1pPr indent="0" lvl="0" marL="0" marR="0" algn="l">
              <a:lnSpc>
                <a:spcPct val="110000"/>
              </a:lnSpc>
              <a:spcBef>
                <a:spcPts val="0"/>
              </a:spcBef>
              <a:spcAft>
                <a:spcPts val="0"/>
              </a:spcAft>
              <a:buNone/>
              <a:defRPr sz="8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800"/>
              <a:buFont typeface="Space Grotesk SemiBold"/>
              <a:buNone/>
              <a:defRPr sz="800">
                <a:latin typeface="Space Grotesk SemiBold"/>
                <a:ea typeface="Space Grotesk SemiBold"/>
                <a:cs typeface="Space Grotesk SemiBold"/>
                <a:sym typeface="Space Grotesk SemiBold"/>
              </a:defRPr>
            </a:lvl9pPr>
          </a:lstStyle>
          <a:p/>
        </p:txBody>
      </p:sp>
      <p:sp>
        <p:nvSpPr>
          <p:cNvPr id="1725" name="Google Shape;1725;p83"/>
          <p:cNvSpPr txBox="1"/>
          <p:nvPr>
            <p:ph idx="14" type="body"/>
          </p:nvPr>
        </p:nvSpPr>
        <p:spPr>
          <a:xfrm>
            <a:off x="7664700" y="3127625"/>
            <a:ext cx="1201500" cy="1393800"/>
          </a:xfrm>
          <a:prstGeom prst="rect">
            <a:avLst/>
          </a:prstGeom>
          <a:noFill/>
          <a:ln>
            <a:noFill/>
          </a:ln>
        </p:spPr>
        <p:txBody>
          <a:bodyPr anchorCtr="0" anchor="t" bIns="0" lIns="0" spcFirstLastPara="1" rIns="0" wrap="square" tIns="0">
            <a:noAutofit/>
          </a:bodyPr>
          <a:lstStyle>
            <a:lvl1pPr indent="-279400" lvl="0" marL="457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1pPr>
            <a:lvl2pPr indent="-279400" lvl="1" marL="914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2pPr>
            <a:lvl3pPr indent="-279400" lvl="2" marL="1371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3pPr>
            <a:lvl4pPr indent="-279400" lvl="3" marL="1828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4pPr>
            <a:lvl5pPr indent="-279400" lvl="4" marL="22860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5pPr>
            <a:lvl6pPr indent="-279400" lvl="5" marL="27432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6pPr>
            <a:lvl7pPr indent="-279400" lvl="6" marL="32004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7pPr>
            <a:lvl8pPr indent="-279400" lvl="7" marL="36576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8pPr>
            <a:lvl9pPr indent="-279400" lvl="8" marL="4114800">
              <a:lnSpc>
                <a:spcPct val="110000"/>
              </a:lnSpc>
              <a:spcBef>
                <a:spcPts val="0"/>
              </a:spcBef>
              <a:spcAft>
                <a:spcPts val="0"/>
              </a:spcAft>
              <a:buSzPts val="800"/>
              <a:buFont typeface="Space Grotesk"/>
              <a:buChar char="■"/>
              <a:defRPr sz="800">
                <a:latin typeface="Space Grotesk"/>
                <a:ea typeface="Space Grotesk"/>
                <a:cs typeface="Space Grotesk"/>
                <a:sym typeface="Space Grotesk"/>
              </a:defRPr>
            </a:lvl9pPr>
          </a:lstStyle>
          <a:p/>
        </p:txBody>
      </p:sp>
    </p:spTree>
  </p:cSld>
  <p:clrMapOvr>
    <a:masterClrMapping/>
  </p:clrMapOvr>
  <p:extLst>
    <p:ext uri="{DCECCB84-F9BA-43D5-87BE-67443E8EF086}">
      <p15:sldGuideLst>
        <p15:guide id="1" pos="4998">
          <p15:clr>
            <a:schemeClr val="accent4"/>
          </p15:clr>
        </p15:guide>
        <p15:guide id="2" pos="5290">
          <p15:clr>
            <a:schemeClr val="accent4"/>
          </p15:clr>
        </p15:guide>
        <p15:guide id="3" orient="horz" pos="664">
          <p15:clr>
            <a:schemeClr val="accent4"/>
          </p15:clr>
        </p15:guide>
        <p15:guide id="4" orient="horz" pos="936">
          <p15:clr>
            <a:schemeClr val="accent4"/>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 by Design">
  <p:cSld name="Title and Content_3_1_2">
    <p:spTree>
      <p:nvGrpSpPr>
        <p:cNvPr id="1726" name="Shape 1726"/>
        <p:cNvGrpSpPr/>
        <p:nvPr/>
      </p:nvGrpSpPr>
      <p:grpSpPr>
        <a:xfrm>
          <a:off x="0" y="0"/>
          <a:ext cx="0" cy="0"/>
          <a:chOff x="0" y="0"/>
          <a:chExt cx="0" cy="0"/>
        </a:xfrm>
      </p:grpSpPr>
      <p:pic>
        <p:nvPicPr>
          <p:cNvPr id="1727" name="Google Shape;1727;p84"/>
          <p:cNvPicPr preferRelativeResize="0"/>
          <p:nvPr/>
        </p:nvPicPr>
        <p:blipFill>
          <a:blip r:embed="rId2">
            <a:alphaModFix/>
          </a:blip>
          <a:stretch>
            <a:fillRect/>
          </a:stretch>
        </p:blipFill>
        <p:spPr>
          <a:xfrm>
            <a:off x="-31145" y="-15242"/>
            <a:ext cx="4605970" cy="5184165"/>
          </a:xfrm>
          <a:prstGeom prst="rect">
            <a:avLst/>
          </a:prstGeom>
          <a:noFill/>
          <a:ln>
            <a:noFill/>
          </a:ln>
        </p:spPr>
      </p:pic>
      <p:sp>
        <p:nvSpPr>
          <p:cNvPr id="1728" name="Google Shape;1728;p84"/>
          <p:cNvSpPr/>
          <p:nvPr/>
        </p:nvSpPr>
        <p:spPr>
          <a:xfrm>
            <a:off x="4572000" y="-4990"/>
            <a:ext cx="4598813" cy="5202009"/>
          </a:xfrm>
          <a:custGeom>
            <a:rect b="b" l="l" r="r" t="t"/>
            <a:pathLst>
              <a:path extrusionOk="0" h="11308715" w="10052050">
                <a:moveTo>
                  <a:pt x="10052039" y="0"/>
                </a:moveTo>
                <a:lnTo>
                  <a:pt x="0" y="0"/>
                </a:lnTo>
                <a:lnTo>
                  <a:pt x="0" y="11308556"/>
                </a:lnTo>
                <a:lnTo>
                  <a:pt x="10052039" y="11308556"/>
                </a:lnTo>
                <a:lnTo>
                  <a:pt x="10052039" y="0"/>
                </a:lnTo>
                <a:close/>
              </a:path>
            </a:pathLst>
          </a:custGeom>
          <a:solidFill>
            <a:srgbClr val="B887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29" name="Google Shape;1729;p84"/>
          <p:cNvSpPr txBox="1"/>
          <p:nvPr>
            <p:ph type="title"/>
          </p:nvPr>
        </p:nvSpPr>
        <p:spPr>
          <a:xfrm>
            <a:off x="219450" y="565685"/>
            <a:ext cx="2980500" cy="1728000"/>
          </a:xfrm>
          <a:prstGeom prst="rect">
            <a:avLst/>
          </a:prstGeom>
          <a:noFill/>
          <a:ln>
            <a:noFill/>
          </a:ln>
        </p:spPr>
        <p:txBody>
          <a:bodyPr anchorCtr="0" anchor="t" bIns="41575" lIns="41575" spcFirstLastPara="1" rIns="41575" wrap="square" tIns="41575">
            <a:noAutofit/>
          </a:bodyPr>
          <a:lstStyle>
            <a:lvl1pPr indent="0" lvl="0" marL="0" marR="0" algn="l">
              <a:lnSpc>
                <a:spcPct val="80000"/>
              </a:lnSpc>
              <a:spcBef>
                <a:spcPts val="0"/>
              </a:spcBef>
              <a:spcAft>
                <a:spcPts val="0"/>
              </a:spcAft>
              <a:buNone/>
              <a:defRPr sz="4800">
                <a:solidFill>
                  <a:schemeClr val="lt1"/>
                </a:solidFill>
                <a:latin typeface="Space Grotesk"/>
                <a:ea typeface="Space Grotesk"/>
                <a:cs typeface="Space Grotesk"/>
                <a:sym typeface="Space Grotesk"/>
              </a:defRPr>
            </a:lvl1pPr>
            <a:lvl2pPr lvl="1">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2pPr>
            <a:lvl3pPr lvl="2">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3pPr>
            <a:lvl4pPr lvl="3">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4pPr>
            <a:lvl5pPr lvl="4">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5pPr>
            <a:lvl6pPr lvl="5">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6pPr>
            <a:lvl7pPr lvl="6">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7pPr>
            <a:lvl8pPr lvl="7">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8pPr>
            <a:lvl9pPr lvl="8">
              <a:lnSpc>
                <a:spcPct val="70000"/>
              </a:lnSpc>
              <a:spcBef>
                <a:spcPts val="0"/>
              </a:spcBef>
              <a:spcAft>
                <a:spcPts val="0"/>
              </a:spcAft>
              <a:buClr>
                <a:schemeClr val="lt1"/>
              </a:buClr>
              <a:buSzPts val="4800"/>
              <a:buFont typeface="Space Grotesk"/>
              <a:buNone/>
              <a:defRPr sz="4800">
                <a:solidFill>
                  <a:schemeClr val="lt1"/>
                </a:solidFill>
                <a:latin typeface="Space Grotesk"/>
                <a:ea typeface="Space Grotesk"/>
                <a:cs typeface="Space Grotesk"/>
                <a:sym typeface="Space Grotesk"/>
              </a:defRPr>
            </a:lvl9pPr>
          </a:lstStyle>
          <a:p/>
        </p:txBody>
      </p:sp>
      <p:sp>
        <p:nvSpPr>
          <p:cNvPr id="1730" name="Google Shape;1730;p84"/>
          <p:cNvSpPr txBox="1"/>
          <p:nvPr>
            <p:ph idx="1" type="subTitle"/>
          </p:nvPr>
        </p:nvSpPr>
        <p:spPr>
          <a:xfrm>
            <a:off x="4796425" y="1912416"/>
            <a:ext cx="3804600" cy="2738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1400"/>
              <a:buFont typeface="Space Grotesk Light"/>
              <a:buNone/>
              <a:defRPr>
                <a:latin typeface="Space Grotesk Light"/>
                <a:ea typeface="Space Grotesk Light"/>
                <a:cs typeface="Space Grotesk Light"/>
                <a:sym typeface="Space Grotesk Light"/>
              </a:defRPr>
            </a:lvl1pPr>
            <a:lvl2pPr lvl="1">
              <a:spcBef>
                <a:spcPts val="0"/>
              </a:spcBef>
              <a:spcAft>
                <a:spcPts val="0"/>
              </a:spcAft>
              <a:buSzPts val="1400"/>
              <a:buFont typeface="Space Grotesk Light"/>
              <a:buNone/>
              <a:defRPr>
                <a:latin typeface="Space Grotesk Light"/>
                <a:ea typeface="Space Grotesk Light"/>
                <a:cs typeface="Space Grotesk Light"/>
                <a:sym typeface="Space Grotesk Light"/>
              </a:defRPr>
            </a:lvl2pPr>
            <a:lvl3pPr lvl="2">
              <a:spcBef>
                <a:spcPts val="0"/>
              </a:spcBef>
              <a:spcAft>
                <a:spcPts val="0"/>
              </a:spcAft>
              <a:buSzPts val="1400"/>
              <a:buFont typeface="Space Grotesk Light"/>
              <a:buNone/>
              <a:defRPr>
                <a:latin typeface="Space Grotesk Light"/>
                <a:ea typeface="Space Grotesk Light"/>
                <a:cs typeface="Space Grotesk Light"/>
                <a:sym typeface="Space Grotesk Light"/>
              </a:defRPr>
            </a:lvl3pPr>
            <a:lvl4pPr lvl="3">
              <a:spcBef>
                <a:spcPts val="0"/>
              </a:spcBef>
              <a:spcAft>
                <a:spcPts val="0"/>
              </a:spcAft>
              <a:buSzPts val="1400"/>
              <a:buFont typeface="Space Grotesk Light"/>
              <a:buNone/>
              <a:defRPr>
                <a:latin typeface="Space Grotesk Light"/>
                <a:ea typeface="Space Grotesk Light"/>
                <a:cs typeface="Space Grotesk Light"/>
                <a:sym typeface="Space Grotesk Light"/>
              </a:defRPr>
            </a:lvl4pPr>
            <a:lvl5pPr lvl="4">
              <a:spcBef>
                <a:spcPts val="0"/>
              </a:spcBef>
              <a:spcAft>
                <a:spcPts val="0"/>
              </a:spcAft>
              <a:buSzPts val="1400"/>
              <a:buFont typeface="Space Grotesk Light"/>
              <a:buNone/>
              <a:defRPr>
                <a:latin typeface="Space Grotesk Light"/>
                <a:ea typeface="Space Grotesk Light"/>
                <a:cs typeface="Space Grotesk Light"/>
                <a:sym typeface="Space Grotesk Light"/>
              </a:defRPr>
            </a:lvl5pPr>
            <a:lvl6pPr lvl="5">
              <a:spcBef>
                <a:spcPts val="0"/>
              </a:spcBef>
              <a:spcAft>
                <a:spcPts val="0"/>
              </a:spcAft>
              <a:buSzPts val="1400"/>
              <a:buFont typeface="Space Grotesk Light"/>
              <a:buNone/>
              <a:defRPr>
                <a:latin typeface="Space Grotesk Light"/>
                <a:ea typeface="Space Grotesk Light"/>
                <a:cs typeface="Space Grotesk Light"/>
                <a:sym typeface="Space Grotesk Light"/>
              </a:defRPr>
            </a:lvl6pPr>
            <a:lvl7pPr lvl="6">
              <a:spcBef>
                <a:spcPts val="0"/>
              </a:spcBef>
              <a:spcAft>
                <a:spcPts val="0"/>
              </a:spcAft>
              <a:buSzPts val="1400"/>
              <a:buFont typeface="Space Grotesk Light"/>
              <a:buNone/>
              <a:defRPr>
                <a:latin typeface="Space Grotesk Light"/>
                <a:ea typeface="Space Grotesk Light"/>
                <a:cs typeface="Space Grotesk Light"/>
                <a:sym typeface="Space Grotesk Light"/>
              </a:defRPr>
            </a:lvl7pPr>
            <a:lvl8pPr lvl="7">
              <a:spcBef>
                <a:spcPts val="0"/>
              </a:spcBef>
              <a:spcAft>
                <a:spcPts val="0"/>
              </a:spcAft>
              <a:buSzPts val="1400"/>
              <a:buFont typeface="Space Grotesk Light"/>
              <a:buNone/>
              <a:defRPr>
                <a:latin typeface="Space Grotesk Light"/>
                <a:ea typeface="Space Grotesk Light"/>
                <a:cs typeface="Space Grotesk Light"/>
                <a:sym typeface="Space Grotesk Light"/>
              </a:defRPr>
            </a:lvl8pPr>
            <a:lvl9pPr lvl="8">
              <a:spcBef>
                <a:spcPts val="0"/>
              </a:spcBef>
              <a:spcAft>
                <a:spcPts val="0"/>
              </a:spcAft>
              <a:buSzPts val="1400"/>
              <a:buFont typeface="Space Grotesk Light"/>
              <a:buNone/>
              <a:defRPr>
                <a:latin typeface="Space Grotesk Light"/>
                <a:ea typeface="Space Grotesk Light"/>
                <a:cs typeface="Space Grotesk Light"/>
                <a:sym typeface="Space Grotesk Light"/>
              </a:defRPr>
            </a:lvl9pPr>
          </a:lstStyle>
          <a:p/>
        </p:txBody>
      </p:sp>
      <p:sp>
        <p:nvSpPr>
          <p:cNvPr id="1731" name="Google Shape;1731;p84"/>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latin typeface="Space Grotesk"/>
                <a:ea typeface="Space Grotesk"/>
                <a:cs typeface="Space Grotesk"/>
                <a:sym typeface="Space Grotesk"/>
              </a:defRPr>
            </a:lvl1pPr>
            <a:lvl2pPr lvl="1" algn="r">
              <a:buNone/>
              <a:defRPr sz="700">
                <a:latin typeface="Space Grotesk"/>
                <a:ea typeface="Space Grotesk"/>
                <a:cs typeface="Space Grotesk"/>
                <a:sym typeface="Space Grotesk"/>
              </a:defRPr>
            </a:lvl2pPr>
            <a:lvl3pPr lvl="2" algn="r">
              <a:buNone/>
              <a:defRPr sz="700">
                <a:latin typeface="Space Grotesk"/>
                <a:ea typeface="Space Grotesk"/>
                <a:cs typeface="Space Grotesk"/>
                <a:sym typeface="Space Grotesk"/>
              </a:defRPr>
            </a:lvl3pPr>
            <a:lvl4pPr lvl="3" algn="r">
              <a:buNone/>
              <a:defRPr sz="700">
                <a:latin typeface="Space Grotesk"/>
                <a:ea typeface="Space Grotesk"/>
                <a:cs typeface="Space Grotesk"/>
                <a:sym typeface="Space Grotesk"/>
              </a:defRPr>
            </a:lvl4pPr>
            <a:lvl5pPr lvl="4" algn="r">
              <a:buNone/>
              <a:defRPr sz="700">
                <a:latin typeface="Space Grotesk"/>
                <a:ea typeface="Space Grotesk"/>
                <a:cs typeface="Space Grotesk"/>
                <a:sym typeface="Space Grotesk"/>
              </a:defRPr>
            </a:lvl5pPr>
            <a:lvl6pPr lvl="5" algn="r">
              <a:buNone/>
              <a:defRPr sz="700">
                <a:latin typeface="Space Grotesk"/>
                <a:ea typeface="Space Grotesk"/>
                <a:cs typeface="Space Grotesk"/>
                <a:sym typeface="Space Grotesk"/>
              </a:defRPr>
            </a:lvl6pPr>
            <a:lvl7pPr lvl="6" algn="r">
              <a:buNone/>
              <a:defRPr sz="700">
                <a:latin typeface="Space Grotesk"/>
                <a:ea typeface="Space Grotesk"/>
                <a:cs typeface="Space Grotesk"/>
                <a:sym typeface="Space Grotesk"/>
              </a:defRPr>
            </a:lvl7pPr>
            <a:lvl8pPr lvl="7" algn="r">
              <a:buNone/>
              <a:defRPr sz="700">
                <a:latin typeface="Space Grotesk"/>
                <a:ea typeface="Space Grotesk"/>
                <a:cs typeface="Space Grotesk"/>
                <a:sym typeface="Space Grotesk"/>
              </a:defRPr>
            </a:lvl8pPr>
            <a:lvl9pPr lvl="8" algn="r">
              <a:buNone/>
              <a:defRPr sz="700">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732" name="Google Shape;1732;p84"/>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B7B7B7"/>
              </a:solidFill>
              <a:latin typeface="Space Grotesk"/>
              <a:ea typeface="Space Grotesk"/>
              <a:cs typeface="Space Grotesk"/>
              <a:sym typeface="Space Grotesk"/>
            </a:endParaRPr>
          </a:p>
        </p:txBody>
      </p:sp>
      <p:grpSp>
        <p:nvGrpSpPr>
          <p:cNvPr id="1733" name="Google Shape;1733;p84"/>
          <p:cNvGrpSpPr/>
          <p:nvPr/>
        </p:nvGrpSpPr>
        <p:grpSpPr>
          <a:xfrm>
            <a:off x="8663998" y="179528"/>
            <a:ext cx="202208" cy="201860"/>
            <a:chOff x="1294323" y="449402"/>
            <a:chExt cx="444608" cy="443844"/>
          </a:xfrm>
        </p:grpSpPr>
        <p:sp>
          <p:nvSpPr>
            <p:cNvPr id="1734" name="Google Shape;1734;p8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35" name="Google Shape;1735;p8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36" name="Google Shape;1736;p8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37" name="Google Shape;1737;p8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38" name="Google Shape;1738;p8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39" name="Google Shape;1739;p8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aged Services">
  <p:cSld name="Blank_1_3_2">
    <p:bg>
      <p:bgPr>
        <a:solidFill>
          <a:schemeClr val="lt1"/>
        </a:solidFill>
      </p:bgPr>
    </p:bg>
    <p:spTree>
      <p:nvGrpSpPr>
        <p:cNvPr id="1740" name="Shape 1740"/>
        <p:cNvGrpSpPr/>
        <p:nvPr/>
      </p:nvGrpSpPr>
      <p:grpSpPr>
        <a:xfrm>
          <a:off x="0" y="0"/>
          <a:ext cx="0" cy="0"/>
          <a:chOff x="0" y="0"/>
          <a:chExt cx="0" cy="0"/>
        </a:xfrm>
      </p:grpSpPr>
      <p:sp>
        <p:nvSpPr>
          <p:cNvPr id="1741" name="Google Shape;1741;p85"/>
          <p:cNvSpPr txBox="1"/>
          <p:nvPr>
            <p:ph type="title"/>
          </p:nvPr>
        </p:nvSpPr>
        <p:spPr>
          <a:xfrm>
            <a:off x="220675" y="1181200"/>
            <a:ext cx="4986900" cy="3591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latin typeface="Space Grotesk"/>
                <a:ea typeface="Space Grotesk"/>
                <a:cs typeface="Space Grotesk"/>
                <a:sym typeface="Space Grotesk"/>
              </a:defRPr>
            </a:lvl1pPr>
            <a:lvl2pPr lvl="1">
              <a:spcBef>
                <a:spcPts val="0"/>
              </a:spcBef>
              <a:spcAft>
                <a:spcPts val="0"/>
              </a:spcAft>
              <a:buSzPts val="2900"/>
              <a:buNone/>
              <a:defRPr sz="2900"/>
            </a:lvl2pPr>
            <a:lvl3pPr lvl="2">
              <a:spcBef>
                <a:spcPts val="0"/>
              </a:spcBef>
              <a:spcAft>
                <a:spcPts val="0"/>
              </a:spcAft>
              <a:buSzPts val="2900"/>
              <a:buNone/>
              <a:defRPr sz="2900"/>
            </a:lvl3pPr>
            <a:lvl4pPr lvl="3">
              <a:spcBef>
                <a:spcPts val="0"/>
              </a:spcBef>
              <a:spcAft>
                <a:spcPts val="0"/>
              </a:spcAft>
              <a:buSzPts val="2900"/>
              <a:buNone/>
              <a:defRPr sz="2900"/>
            </a:lvl4pPr>
            <a:lvl5pPr lvl="4">
              <a:spcBef>
                <a:spcPts val="0"/>
              </a:spcBef>
              <a:spcAft>
                <a:spcPts val="0"/>
              </a:spcAft>
              <a:buSzPts val="2900"/>
              <a:buNone/>
              <a:defRPr sz="2900"/>
            </a:lvl5pPr>
            <a:lvl6pPr lvl="5">
              <a:spcBef>
                <a:spcPts val="0"/>
              </a:spcBef>
              <a:spcAft>
                <a:spcPts val="0"/>
              </a:spcAft>
              <a:buSzPts val="2900"/>
              <a:buNone/>
              <a:defRPr sz="2900"/>
            </a:lvl6pPr>
            <a:lvl7pPr lvl="6">
              <a:spcBef>
                <a:spcPts val="0"/>
              </a:spcBef>
              <a:spcAft>
                <a:spcPts val="0"/>
              </a:spcAft>
              <a:buSzPts val="2900"/>
              <a:buNone/>
              <a:defRPr sz="2900"/>
            </a:lvl7pPr>
            <a:lvl8pPr lvl="7">
              <a:spcBef>
                <a:spcPts val="0"/>
              </a:spcBef>
              <a:spcAft>
                <a:spcPts val="0"/>
              </a:spcAft>
              <a:buSzPts val="2900"/>
              <a:buNone/>
              <a:defRPr sz="2900"/>
            </a:lvl8pPr>
            <a:lvl9pPr lvl="8">
              <a:spcBef>
                <a:spcPts val="0"/>
              </a:spcBef>
              <a:spcAft>
                <a:spcPts val="0"/>
              </a:spcAft>
              <a:buSzPts val="2900"/>
              <a:buNone/>
              <a:defRPr sz="2900"/>
            </a:lvl9pPr>
          </a:lstStyle>
          <a:p/>
        </p:txBody>
      </p:sp>
      <p:sp>
        <p:nvSpPr>
          <p:cNvPr id="1742" name="Google Shape;1742;p85"/>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743" name="Google Shape;1743;p85"/>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744" name="Google Shape;1744;p85"/>
          <p:cNvSpPr txBox="1"/>
          <p:nvPr>
            <p:ph idx="1" type="subTitle"/>
          </p:nvPr>
        </p:nvSpPr>
        <p:spPr>
          <a:xfrm>
            <a:off x="2474825" y="2810878"/>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745" name="Google Shape;1745;p85"/>
          <p:cNvSpPr txBox="1"/>
          <p:nvPr>
            <p:ph idx="2" type="subTitle"/>
          </p:nvPr>
        </p:nvSpPr>
        <p:spPr>
          <a:xfrm>
            <a:off x="2474825" y="3125024"/>
            <a:ext cx="2922900" cy="1437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latin typeface="Space Grotesk Light"/>
                <a:ea typeface="Space Grotesk Light"/>
                <a:cs typeface="Space Grotesk Light"/>
                <a:sym typeface="Space Grotesk Light"/>
              </a:defRPr>
            </a:lvl1pPr>
            <a:lvl2pPr lvl="1">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sp>
        <p:nvSpPr>
          <p:cNvPr id="1746" name="Google Shape;1746;p85"/>
          <p:cNvSpPr txBox="1"/>
          <p:nvPr>
            <p:ph idx="3" type="subTitle"/>
          </p:nvPr>
        </p:nvSpPr>
        <p:spPr>
          <a:xfrm>
            <a:off x="5699150" y="2810878"/>
            <a:ext cx="2001900" cy="201900"/>
          </a:xfrm>
          <a:prstGeom prst="rect">
            <a:avLst/>
          </a:prstGeom>
          <a:noFill/>
          <a:ln>
            <a:noFill/>
          </a:ln>
        </p:spPr>
        <p:txBody>
          <a:bodyPr anchorCtr="0" anchor="t" bIns="41575" lIns="0" spcFirstLastPara="1" rIns="41575" wrap="square" tIns="41575">
            <a:noAutofit/>
          </a:bodyPr>
          <a:lstStyle>
            <a:lvl1pPr indent="0" lvl="0" marL="0" marR="0" algn="l">
              <a:lnSpc>
                <a:spcPct val="100000"/>
              </a:lnSpc>
              <a:spcBef>
                <a:spcPts val="0"/>
              </a:spcBef>
              <a:spcAft>
                <a:spcPts val="0"/>
              </a:spcAft>
              <a:buNone/>
              <a:defRPr sz="115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150"/>
              <a:buFont typeface="Space Grotesk SemiBold"/>
              <a:buNone/>
              <a:defRPr sz="1150">
                <a:latin typeface="Space Grotesk SemiBold"/>
                <a:ea typeface="Space Grotesk SemiBold"/>
                <a:cs typeface="Space Grotesk SemiBold"/>
                <a:sym typeface="Space Grotesk SemiBold"/>
              </a:defRPr>
            </a:lvl9pPr>
          </a:lstStyle>
          <a:p/>
        </p:txBody>
      </p:sp>
      <p:sp>
        <p:nvSpPr>
          <p:cNvPr id="1747" name="Google Shape;1747;p85"/>
          <p:cNvSpPr txBox="1"/>
          <p:nvPr>
            <p:ph idx="4" type="subTitle"/>
          </p:nvPr>
        </p:nvSpPr>
        <p:spPr>
          <a:xfrm>
            <a:off x="5699150" y="3125024"/>
            <a:ext cx="3162000" cy="1437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latin typeface="Space Grotesk Light"/>
                <a:ea typeface="Space Grotesk Light"/>
                <a:cs typeface="Space Grotesk Light"/>
                <a:sym typeface="Space Grotesk Light"/>
              </a:defRPr>
            </a:lvl1pPr>
            <a:lvl2pPr lvl="1">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lnSpc>
                <a:spcPct val="110000"/>
              </a:lnSpc>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grpSp>
        <p:nvGrpSpPr>
          <p:cNvPr id="1748" name="Google Shape;1748;p85"/>
          <p:cNvGrpSpPr/>
          <p:nvPr/>
        </p:nvGrpSpPr>
        <p:grpSpPr>
          <a:xfrm>
            <a:off x="8663998" y="179528"/>
            <a:ext cx="202208" cy="201860"/>
            <a:chOff x="1294323" y="449402"/>
            <a:chExt cx="444608" cy="443844"/>
          </a:xfrm>
        </p:grpSpPr>
        <p:sp>
          <p:nvSpPr>
            <p:cNvPr id="1749" name="Google Shape;1749;p8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50" name="Google Shape;1750;p8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51" name="Google Shape;1751;p8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52" name="Google Shape;1752;p8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53" name="Google Shape;1753;p8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54" name="Google Shape;1754;p8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pos="1559">
          <p15:clr>
            <a:schemeClr val="accent4"/>
          </p15:clr>
        </p15:guide>
        <p15:guide id="2" pos="1899">
          <p15:clr>
            <a:schemeClr val="accent4"/>
          </p15:clr>
        </p15:guide>
        <p15:guide id="3" pos="3630">
          <p15:clr>
            <a:schemeClr val="accent4"/>
          </p15:clr>
        </p15:guide>
        <p15:guide id="4" pos="3969">
          <p15:clr>
            <a:schemeClr val="accent4"/>
          </p15:clr>
        </p15:guide>
        <p15:guide id="5" orient="horz" pos="1413">
          <p15:clr>
            <a:schemeClr val="accent4"/>
          </p15:clr>
        </p15:guide>
        <p15:guide id="6" orient="horz" pos="1720">
          <p15:clr>
            <a:schemeClr val="accent4"/>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st Slide" showMasterSp="0">
  <p:cSld name="Title Slide">
    <p:bg>
      <p:bgPr>
        <a:blipFill>
          <a:blip r:embed="rId2">
            <a:alphaModFix/>
          </a:blip>
          <a:stretch>
            <a:fillRect/>
          </a:stretch>
        </a:blipFill>
      </p:bgPr>
    </p:bg>
    <p:spTree>
      <p:nvGrpSpPr>
        <p:cNvPr id="1755" name="Shape 1755"/>
        <p:cNvGrpSpPr/>
        <p:nvPr/>
      </p:nvGrpSpPr>
      <p:grpSpPr>
        <a:xfrm>
          <a:off x="0" y="0"/>
          <a:ext cx="0" cy="0"/>
          <a:chOff x="0" y="0"/>
          <a:chExt cx="0" cy="0"/>
        </a:xfrm>
      </p:grpSpPr>
      <p:sp>
        <p:nvSpPr>
          <p:cNvPr id="1756" name="Google Shape;1756;p86"/>
          <p:cNvSpPr txBox="1"/>
          <p:nvPr>
            <p:ph type="ctrTitle"/>
          </p:nvPr>
        </p:nvSpPr>
        <p:spPr>
          <a:xfrm>
            <a:off x="4608000" y="1634947"/>
            <a:ext cx="3353100" cy="720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0" i="0" sz="4800">
                <a:solidFill>
                  <a:schemeClr val="dk1"/>
                </a:solidFill>
                <a:latin typeface="Space Grotesk Light"/>
                <a:ea typeface="Space Grotesk Light"/>
                <a:cs typeface="Space Grotesk Light"/>
                <a:sym typeface="Space Grotesk Light"/>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757" name="Google Shape;1757;p86"/>
          <p:cNvSpPr txBox="1"/>
          <p:nvPr>
            <p:ph idx="1" type="subTitle"/>
          </p:nvPr>
        </p:nvSpPr>
        <p:spPr>
          <a:xfrm>
            <a:off x="4608000" y="2715179"/>
            <a:ext cx="3225000" cy="500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50"/>
              <a:buFont typeface="Space Grotesk Light"/>
              <a:buNone/>
              <a:defRPr sz="1150">
                <a:latin typeface="Space Grotesk Light"/>
                <a:ea typeface="Space Grotesk Light"/>
                <a:cs typeface="Space Grotesk Light"/>
                <a:sym typeface="Space Grotesk Light"/>
              </a:defRPr>
            </a:lvl1pPr>
            <a:lvl2pPr lvl="1" algn="l">
              <a:spcBef>
                <a:spcPts val="0"/>
              </a:spcBef>
              <a:spcAft>
                <a:spcPts val="0"/>
              </a:spcAft>
              <a:buSzPts val="1150"/>
              <a:buFont typeface="Space Grotesk Light"/>
              <a:buNone/>
              <a:defRPr sz="1150">
                <a:latin typeface="Space Grotesk Light"/>
                <a:ea typeface="Space Grotesk Light"/>
                <a:cs typeface="Space Grotesk Light"/>
                <a:sym typeface="Space Grotesk Light"/>
              </a:defRPr>
            </a:lvl2pPr>
            <a:lvl3pPr lvl="2" algn="l">
              <a:spcBef>
                <a:spcPts val="0"/>
              </a:spcBef>
              <a:spcAft>
                <a:spcPts val="0"/>
              </a:spcAft>
              <a:buSzPts val="1150"/>
              <a:buFont typeface="Space Grotesk Light"/>
              <a:buNone/>
              <a:defRPr sz="1150">
                <a:latin typeface="Space Grotesk Light"/>
                <a:ea typeface="Space Grotesk Light"/>
                <a:cs typeface="Space Grotesk Light"/>
                <a:sym typeface="Space Grotesk Light"/>
              </a:defRPr>
            </a:lvl3pPr>
            <a:lvl4pPr lvl="3" algn="l">
              <a:spcBef>
                <a:spcPts val="0"/>
              </a:spcBef>
              <a:spcAft>
                <a:spcPts val="0"/>
              </a:spcAft>
              <a:buSzPts val="1150"/>
              <a:buFont typeface="Space Grotesk Light"/>
              <a:buNone/>
              <a:defRPr sz="1150">
                <a:latin typeface="Space Grotesk Light"/>
                <a:ea typeface="Space Grotesk Light"/>
                <a:cs typeface="Space Grotesk Light"/>
                <a:sym typeface="Space Grotesk Light"/>
              </a:defRPr>
            </a:lvl4pPr>
            <a:lvl5pPr lvl="4" algn="l">
              <a:spcBef>
                <a:spcPts val="0"/>
              </a:spcBef>
              <a:spcAft>
                <a:spcPts val="0"/>
              </a:spcAft>
              <a:buSzPts val="1150"/>
              <a:buFont typeface="Space Grotesk Light"/>
              <a:buNone/>
              <a:defRPr sz="1150">
                <a:latin typeface="Space Grotesk Light"/>
                <a:ea typeface="Space Grotesk Light"/>
                <a:cs typeface="Space Grotesk Light"/>
                <a:sym typeface="Space Grotesk Light"/>
              </a:defRPr>
            </a:lvl5pPr>
            <a:lvl6pPr lvl="5" algn="l">
              <a:spcBef>
                <a:spcPts val="0"/>
              </a:spcBef>
              <a:spcAft>
                <a:spcPts val="0"/>
              </a:spcAft>
              <a:buSzPts val="1150"/>
              <a:buFont typeface="Space Grotesk Light"/>
              <a:buNone/>
              <a:defRPr sz="1150">
                <a:latin typeface="Space Grotesk Light"/>
                <a:ea typeface="Space Grotesk Light"/>
                <a:cs typeface="Space Grotesk Light"/>
                <a:sym typeface="Space Grotesk Light"/>
              </a:defRPr>
            </a:lvl6pPr>
            <a:lvl7pPr lvl="6" algn="l">
              <a:spcBef>
                <a:spcPts val="0"/>
              </a:spcBef>
              <a:spcAft>
                <a:spcPts val="0"/>
              </a:spcAft>
              <a:buSzPts val="1150"/>
              <a:buFont typeface="Space Grotesk Light"/>
              <a:buNone/>
              <a:defRPr sz="1150">
                <a:latin typeface="Space Grotesk Light"/>
                <a:ea typeface="Space Grotesk Light"/>
                <a:cs typeface="Space Grotesk Light"/>
                <a:sym typeface="Space Grotesk Light"/>
              </a:defRPr>
            </a:lvl7pPr>
            <a:lvl8pPr lvl="7" algn="l">
              <a:spcBef>
                <a:spcPts val="0"/>
              </a:spcBef>
              <a:spcAft>
                <a:spcPts val="0"/>
              </a:spcAft>
              <a:buSzPts val="1150"/>
              <a:buFont typeface="Space Grotesk Light"/>
              <a:buNone/>
              <a:defRPr sz="1150">
                <a:latin typeface="Space Grotesk Light"/>
                <a:ea typeface="Space Grotesk Light"/>
                <a:cs typeface="Space Grotesk Light"/>
                <a:sym typeface="Space Grotesk Light"/>
              </a:defRPr>
            </a:lvl8pPr>
            <a:lvl9pPr lvl="8" algn="l">
              <a:spcBef>
                <a:spcPts val="0"/>
              </a:spcBef>
              <a:spcAft>
                <a:spcPts val="0"/>
              </a:spcAft>
              <a:buSzPts val="1150"/>
              <a:buFont typeface="Space Grotesk Light"/>
              <a:buNone/>
              <a:defRPr sz="1150">
                <a:latin typeface="Space Grotesk Light"/>
                <a:ea typeface="Space Grotesk Light"/>
                <a:cs typeface="Space Grotesk Light"/>
                <a:sym typeface="Space Grotesk Light"/>
              </a:defRPr>
            </a:lvl9pPr>
          </a:lstStyle>
          <a:p/>
        </p:txBody>
      </p:sp>
      <p:grpSp>
        <p:nvGrpSpPr>
          <p:cNvPr id="1758" name="Google Shape;1758;p86"/>
          <p:cNvGrpSpPr/>
          <p:nvPr/>
        </p:nvGrpSpPr>
        <p:grpSpPr>
          <a:xfrm>
            <a:off x="8663998" y="179528"/>
            <a:ext cx="202208" cy="201860"/>
            <a:chOff x="1294323" y="449402"/>
            <a:chExt cx="444608" cy="443844"/>
          </a:xfrm>
        </p:grpSpPr>
        <p:sp>
          <p:nvSpPr>
            <p:cNvPr id="1759" name="Google Shape;1759;p86"/>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60" name="Google Shape;1760;p86"/>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61" name="Google Shape;1761;p86"/>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62" name="Google Shape;1762;p86"/>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63" name="Google Shape;1763;p86"/>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64" name="Google Shape;1764;p86"/>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765" name="Google Shape;1765;p86"/>
          <p:cNvSpPr txBox="1"/>
          <p:nvPr>
            <p:ph idx="2" type="subTitle"/>
          </p:nvPr>
        </p:nvSpPr>
        <p:spPr>
          <a:xfrm>
            <a:off x="4608000" y="3288595"/>
            <a:ext cx="3225000" cy="2337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50"/>
              <a:buFont typeface="Space Grotesk"/>
              <a:buNone/>
              <a:defRPr sz="1150">
                <a:latin typeface="Space Grotesk"/>
                <a:ea typeface="Space Grotesk"/>
                <a:cs typeface="Space Grotesk"/>
                <a:sym typeface="Space Grotesk"/>
              </a:defRPr>
            </a:lvl1pPr>
            <a:lvl2pPr lvl="1" algn="l">
              <a:spcBef>
                <a:spcPts val="0"/>
              </a:spcBef>
              <a:spcAft>
                <a:spcPts val="0"/>
              </a:spcAft>
              <a:buSzPts val="1150"/>
              <a:buFont typeface="Space Grotesk"/>
              <a:buNone/>
              <a:defRPr sz="1150">
                <a:latin typeface="Space Grotesk"/>
                <a:ea typeface="Space Grotesk"/>
                <a:cs typeface="Space Grotesk"/>
                <a:sym typeface="Space Grotesk"/>
              </a:defRPr>
            </a:lvl2pPr>
            <a:lvl3pPr lvl="2" algn="l">
              <a:spcBef>
                <a:spcPts val="0"/>
              </a:spcBef>
              <a:spcAft>
                <a:spcPts val="0"/>
              </a:spcAft>
              <a:buSzPts val="1150"/>
              <a:buFont typeface="Space Grotesk"/>
              <a:buNone/>
              <a:defRPr sz="1150">
                <a:latin typeface="Space Grotesk"/>
                <a:ea typeface="Space Grotesk"/>
                <a:cs typeface="Space Grotesk"/>
                <a:sym typeface="Space Grotesk"/>
              </a:defRPr>
            </a:lvl3pPr>
            <a:lvl4pPr lvl="3" algn="l">
              <a:spcBef>
                <a:spcPts val="0"/>
              </a:spcBef>
              <a:spcAft>
                <a:spcPts val="0"/>
              </a:spcAft>
              <a:buSzPts val="1150"/>
              <a:buFont typeface="Space Grotesk"/>
              <a:buNone/>
              <a:defRPr sz="1150">
                <a:latin typeface="Space Grotesk"/>
                <a:ea typeface="Space Grotesk"/>
                <a:cs typeface="Space Grotesk"/>
                <a:sym typeface="Space Grotesk"/>
              </a:defRPr>
            </a:lvl4pPr>
            <a:lvl5pPr lvl="4" algn="l">
              <a:spcBef>
                <a:spcPts val="0"/>
              </a:spcBef>
              <a:spcAft>
                <a:spcPts val="0"/>
              </a:spcAft>
              <a:buSzPts val="1150"/>
              <a:buFont typeface="Space Grotesk"/>
              <a:buNone/>
              <a:defRPr sz="1150">
                <a:latin typeface="Space Grotesk"/>
                <a:ea typeface="Space Grotesk"/>
                <a:cs typeface="Space Grotesk"/>
                <a:sym typeface="Space Grotesk"/>
              </a:defRPr>
            </a:lvl5pPr>
            <a:lvl6pPr lvl="5" algn="l">
              <a:spcBef>
                <a:spcPts val="0"/>
              </a:spcBef>
              <a:spcAft>
                <a:spcPts val="0"/>
              </a:spcAft>
              <a:buSzPts val="1150"/>
              <a:buFont typeface="Space Grotesk"/>
              <a:buNone/>
              <a:defRPr sz="1150">
                <a:latin typeface="Space Grotesk"/>
                <a:ea typeface="Space Grotesk"/>
                <a:cs typeface="Space Grotesk"/>
                <a:sym typeface="Space Grotesk"/>
              </a:defRPr>
            </a:lvl6pPr>
            <a:lvl7pPr lvl="6" algn="l">
              <a:spcBef>
                <a:spcPts val="0"/>
              </a:spcBef>
              <a:spcAft>
                <a:spcPts val="0"/>
              </a:spcAft>
              <a:buSzPts val="1150"/>
              <a:buFont typeface="Space Grotesk"/>
              <a:buNone/>
              <a:defRPr sz="1150">
                <a:latin typeface="Space Grotesk"/>
                <a:ea typeface="Space Grotesk"/>
                <a:cs typeface="Space Grotesk"/>
                <a:sym typeface="Space Grotesk"/>
              </a:defRPr>
            </a:lvl7pPr>
            <a:lvl8pPr lvl="7" algn="l">
              <a:spcBef>
                <a:spcPts val="0"/>
              </a:spcBef>
              <a:spcAft>
                <a:spcPts val="0"/>
              </a:spcAft>
              <a:buSzPts val="1150"/>
              <a:buFont typeface="Space Grotesk"/>
              <a:buNone/>
              <a:defRPr sz="1150">
                <a:latin typeface="Space Grotesk"/>
                <a:ea typeface="Space Grotesk"/>
                <a:cs typeface="Space Grotesk"/>
                <a:sym typeface="Space Grotesk"/>
              </a:defRPr>
            </a:lvl8pPr>
            <a:lvl9pPr lvl="8" algn="l">
              <a:spcBef>
                <a:spcPts val="0"/>
              </a:spcBef>
              <a:spcAft>
                <a:spcPts val="0"/>
              </a:spcAft>
              <a:buSzPts val="1150"/>
              <a:buFont typeface="Space Grotesk"/>
              <a:buNone/>
              <a:defRPr sz="1150">
                <a:latin typeface="Space Grotesk"/>
                <a:ea typeface="Space Grotesk"/>
                <a:cs typeface="Space Grotesk"/>
                <a:sym typeface="Space Grotesk"/>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66" name="Shape 1766"/>
        <p:cNvGrpSpPr/>
        <p:nvPr/>
      </p:nvGrpSpPr>
      <p:grpSpPr>
        <a:xfrm>
          <a:off x="0" y="0"/>
          <a:ext cx="0" cy="0"/>
          <a:chOff x="0" y="0"/>
          <a:chExt cx="0" cy="0"/>
        </a:xfrm>
      </p:grpSpPr>
      <p:sp>
        <p:nvSpPr>
          <p:cNvPr id="1767" name="Google Shape;1767;p8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Char char="●"/>
              <a:defRPr sz="45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768" name="Google Shape;1768;p8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769" name="Google Shape;1769;p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70" name="Google Shape;1770;p8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71" name="Google Shape;1771;p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white_bg">
  <p:cSld name="Title and Content_4">
    <p:spTree>
      <p:nvGrpSpPr>
        <p:cNvPr id="1772" name="Shape 1772"/>
        <p:cNvGrpSpPr/>
        <p:nvPr/>
      </p:nvGrpSpPr>
      <p:grpSpPr>
        <a:xfrm>
          <a:off x="0" y="0"/>
          <a:ext cx="0" cy="0"/>
          <a:chOff x="0" y="0"/>
          <a:chExt cx="0" cy="0"/>
        </a:xfrm>
      </p:grpSpPr>
      <p:grpSp>
        <p:nvGrpSpPr>
          <p:cNvPr id="1773" name="Google Shape;1773;p88"/>
          <p:cNvGrpSpPr/>
          <p:nvPr/>
        </p:nvGrpSpPr>
        <p:grpSpPr>
          <a:xfrm>
            <a:off x="8658878" y="144286"/>
            <a:ext cx="202208" cy="201860"/>
            <a:chOff x="1294323" y="449402"/>
            <a:chExt cx="444608" cy="443844"/>
          </a:xfrm>
        </p:grpSpPr>
        <p:sp>
          <p:nvSpPr>
            <p:cNvPr id="1774" name="Google Shape;1774;p8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75" name="Google Shape;1775;p8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76" name="Google Shape;1776;p8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77" name="Google Shape;1777;p8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78" name="Google Shape;1778;p8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79" name="Google Shape;1779;p8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white_bg 1">
  <p:cSld name="Title and Content_3_1">
    <p:spTree>
      <p:nvGrpSpPr>
        <p:cNvPr id="1780" name="Shape 1780"/>
        <p:cNvGrpSpPr/>
        <p:nvPr/>
      </p:nvGrpSpPr>
      <p:grpSpPr>
        <a:xfrm>
          <a:off x="0" y="0"/>
          <a:ext cx="0" cy="0"/>
          <a:chOff x="0" y="0"/>
          <a:chExt cx="0" cy="0"/>
        </a:xfrm>
      </p:grpSpPr>
      <p:sp>
        <p:nvSpPr>
          <p:cNvPr id="1781" name="Google Shape;1781;p89"/>
          <p:cNvSpPr/>
          <p:nvPr/>
        </p:nvSpPr>
        <p:spPr>
          <a:xfrm>
            <a:off x="4572000" y="0"/>
            <a:ext cx="4573683" cy="5145465"/>
          </a:xfrm>
          <a:custGeom>
            <a:rect b="b" l="l" r="r" t="t"/>
            <a:pathLst>
              <a:path extrusionOk="0" h="11308715" w="10052050">
                <a:moveTo>
                  <a:pt x="10052039" y="0"/>
                </a:moveTo>
                <a:lnTo>
                  <a:pt x="0" y="0"/>
                </a:lnTo>
                <a:lnTo>
                  <a:pt x="0" y="11308556"/>
                </a:lnTo>
                <a:lnTo>
                  <a:pt x="10052039" y="11308556"/>
                </a:lnTo>
                <a:lnTo>
                  <a:pt x="10052039" y="0"/>
                </a:lnTo>
                <a:close/>
              </a:path>
            </a:pathLst>
          </a:custGeom>
          <a:solidFill>
            <a:srgbClr val="EBE8ED"/>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82" name="Google Shape;1782;p89"/>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1783" name="Google Shape;1783;p89"/>
          <p:cNvGrpSpPr/>
          <p:nvPr/>
        </p:nvGrpSpPr>
        <p:grpSpPr>
          <a:xfrm>
            <a:off x="8658878" y="144286"/>
            <a:ext cx="202208" cy="201860"/>
            <a:chOff x="1294323" y="449402"/>
            <a:chExt cx="444608" cy="443844"/>
          </a:xfrm>
        </p:grpSpPr>
        <p:sp>
          <p:nvSpPr>
            <p:cNvPr id="1784" name="Google Shape;1784;p8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85" name="Google Shape;1785;p8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86" name="Google Shape;1786;p8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87" name="Google Shape;1787;p8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88" name="Google Shape;1788;p8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789" name="Google Shape;1789;p8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790" name="Google Shape;1790;p89"/>
          <p:cNvSpPr txBox="1"/>
          <p:nvPr>
            <p:ph type="title"/>
          </p:nvPr>
        </p:nvSpPr>
        <p:spPr>
          <a:xfrm>
            <a:off x="225046" y="813333"/>
            <a:ext cx="2730900" cy="628500"/>
          </a:xfrm>
          <a:prstGeom prst="rect">
            <a:avLst/>
          </a:prstGeom>
          <a:noFill/>
          <a:ln>
            <a:noFill/>
          </a:ln>
        </p:spPr>
        <p:txBody>
          <a:bodyPr anchorCtr="0" anchor="t" bIns="41575" lIns="41575" spcFirstLastPara="1" rIns="41575" wrap="square" tIns="41575">
            <a:noAutofit/>
          </a:bodyPr>
          <a:lstStyle>
            <a:lvl1pPr indent="0" lvl="0" marL="0" marR="0" algn="l">
              <a:lnSpc>
                <a:spcPct val="102099"/>
              </a:lnSpc>
              <a:spcBef>
                <a:spcPts val="0"/>
              </a:spcBef>
              <a:spcAft>
                <a:spcPts val="0"/>
              </a:spcAft>
              <a:buNone/>
              <a:defRPr b="1" sz="1700">
                <a:latin typeface="Space Grotesk SemiBold"/>
                <a:ea typeface="Space Grotesk SemiBold"/>
                <a:cs typeface="Space Grotesk SemiBold"/>
                <a:sym typeface="Space Grotesk SemiBold"/>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791" name="Google Shape;1791;p89"/>
          <p:cNvSpPr txBox="1"/>
          <p:nvPr>
            <p:ph idx="2" type="title"/>
          </p:nvPr>
        </p:nvSpPr>
        <p:spPr>
          <a:xfrm>
            <a:off x="4807330" y="794252"/>
            <a:ext cx="2730900" cy="823500"/>
          </a:xfrm>
          <a:prstGeom prst="rect">
            <a:avLst/>
          </a:prstGeom>
          <a:noFill/>
          <a:ln>
            <a:noFill/>
          </a:ln>
        </p:spPr>
        <p:txBody>
          <a:bodyPr anchorCtr="0" anchor="t" bIns="41575" lIns="41575" spcFirstLastPara="1" rIns="41575" wrap="square" tIns="41575">
            <a:noAutofit/>
          </a:bodyPr>
          <a:lstStyle>
            <a:lvl1pPr indent="0" lvl="0" marL="0" marR="0" algn="l">
              <a:lnSpc>
                <a:spcPct val="102099"/>
              </a:lnSpc>
              <a:spcBef>
                <a:spcPts val="0"/>
              </a:spcBef>
              <a:spcAft>
                <a:spcPts val="0"/>
              </a:spcAft>
              <a:buNone/>
              <a:defRPr b="1" sz="1700">
                <a:latin typeface="Space Grotesk SemiBold"/>
                <a:ea typeface="Space Grotesk SemiBold"/>
                <a:cs typeface="Space Grotesk SemiBold"/>
                <a:sym typeface="Space Grotesk SemiBold"/>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792" name="Google Shape;1792;p89"/>
          <p:cNvSpPr txBox="1"/>
          <p:nvPr>
            <p:ph idx="1" type="subTitle"/>
          </p:nvPr>
        </p:nvSpPr>
        <p:spPr>
          <a:xfrm>
            <a:off x="229769" y="1935928"/>
            <a:ext cx="3651900" cy="3591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600"/>
              <a:buNone/>
              <a:defRPr sz="1000">
                <a:latin typeface="Space Grotesk Light"/>
                <a:ea typeface="Space Grotesk Light"/>
                <a:cs typeface="Space Grotesk Light"/>
                <a:sym typeface="Space Grotesk Light"/>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793" name="Google Shape;1793;p89"/>
          <p:cNvSpPr txBox="1"/>
          <p:nvPr>
            <p:ph idx="3" type="subTitle"/>
          </p:nvPr>
        </p:nvSpPr>
        <p:spPr>
          <a:xfrm>
            <a:off x="4818156" y="1935928"/>
            <a:ext cx="3651900" cy="3591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600"/>
              <a:buNone/>
              <a:defRPr sz="1000">
                <a:latin typeface="Space Grotesk Light"/>
                <a:ea typeface="Space Grotesk Light"/>
                <a:cs typeface="Space Grotesk Light"/>
                <a:sym typeface="Space Grotesk Light"/>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care - Services &amp; Solutions 4x1">
  <p:cSld name="Blank_1_3_1_2_3_2">
    <p:bg>
      <p:bgPr>
        <a:solidFill>
          <a:schemeClr val="accent2"/>
        </a:solidFill>
      </p:bgPr>
    </p:bg>
    <p:spTree>
      <p:nvGrpSpPr>
        <p:cNvPr id="1794" name="Shape 1794"/>
        <p:cNvGrpSpPr/>
        <p:nvPr/>
      </p:nvGrpSpPr>
      <p:grpSpPr>
        <a:xfrm>
          <a:off x="0" y="0"/>
          <a:ext cx="0" cy="0"/>
          <a:chOff x="0" y="0"/>
          <a:chExt cx="0" cy="0"/>
        </a:xfrm>
      </p:grpSpPr>
      <p:sp>
        <p:nvSpPr>
          <p:cNvPr id="1795" name="Google Shape;1795;p90"/>
          <p:cNvSpPr/>
          <p:nvPr/>
        </p:nvSpPr>
        <p:spPr>
          <a:xfrm>
            <a:off x="282850" y="1282175"/>
            <a:ext cx="8578200" cy="290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0"/>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807C82"/>
                </a:solidFill>
                <a:latin typeface="Space Grotesk"/>
                <a:ea typeface="Space Grotesk"/>
                <a:cs typeface="Space Grotesk"/>
                <a:sym typeface="Space Grotesk"/>
              </a:defRPr>
            </a:lvl1pPr>
            <a:lvl2pPr lvl="1" algn="r">
              <a:buNone/>
              <a:defRPr sz="700">
                <a:solidFill>
                  <a:srgbClr val="807C82"/>
                </a:solidFill>
                <a:latin typeface="Space Grotesk"/>
                <a:ea typeface="Space Grotesk"/>
                <a:cs typeface="Space Grotesk"/>
                <a:sym typeface="Space Grotesk"/>
              </a:defRPr>
            </a:lvl2pPr>
            <a:lvl3pPr lvl="2" algn="r">
              <a:buNone/>
              <a:defRPr sz="700">
                <a:solidFill>
                  <a:srgbClr val="807C82"/>
                </a:solidFill>
                <a:latin typeface="Space Grotesk"/>
                <a:ea typeface="Space Grotesk"/>
                <a:cs typeface="Space Grotesk"/>
                <a:sym typeface="Space Grotesk"/>
              </a:defRPr>
            </a:lvl3pPr>
            <a:lvl4pPr lvl="3" algn="r">
              <a:buNone/>
              <a:defRPr sz="700">
                <a:solidFill>
                  <a:srgbClr val="807C82"/>
                </a:solidFill>
                <a:latin typeface="Space Grotesk"/>
                <a:ea typeface="Space Grotesk"/>
                <a:cs typeface="Space Grotesk"/>
                <a:sym typeface="Space Grotesk"/>
              </a:defRPr>
            </a:lvl4pPr>
            <a:lvl5pPr lvl="4" algn="r">
              <a:buNone/>
              <a:defRPr sz="700">
                <a:solidFill>
                  <a:srgbClr val="807C82"/>
                </a:solidFill>
                <a:latin typeface="Space Grotesk"/>
                <a:ea typeface="Space Grotesk"/>
                <a:cs typeface="Space Grotesk"/>
                <a:sym typeface="Space Grotesk"/>
              </a:defRPr>
            </a:lvl5pPr>
            <a:lvl6pPr lvl="5" algn="r">
              <a:buNone/>
              <a:defRPr sz="700">
                <a:solidFill>
                  <a:srgbClr val="807C82"/>
                </a:solidFill>
                <a:latin typeface="Space Grotesk"/>
                <a:ea typeface="Space Grotesk"/>
                <a:cs typeface="Space Grotesk"/>
                <a:sym typeface="Space Grotesk"/>
              </a:defRPr>
            </a:lvl6pPr>
            <a:lvl7pPr lvl="6" algn="r">
              <a:buNone/>
              <a:defRPr sz="700">
                <a:solidFill>
                  <a:srgbClr val="807C82"/>
                </a:solidFill>
                <a:latin typeface="Space Grotesk"/>
                <a:ea typeface="Space Grotesk"/>
                <a:cs typeface="Space Grotesk"/>
                <a:sym typeface="Space Grotesk"/>
              </a:defRPr>
            </a:lvl7pPr>
            <a:lvl8pPr lvl="7" algn="r">
              <a:buNone/>
              <a:defRPr sz="700">
                <a:solidFill>
                  <a:srgbClr val="807C82"/>
                </a:solidFill>
                <a:latin typeface="Space Grotesk"/>
                <a:ea typeface="Space Grotesk"/>
                <a:cs typeface="Space Grotesk"/>
                <a:sym typeface="Space Grotesk"/>
              </a:defRPr>
            </a:lvl8pPr>
            <a:lvl9pPr lvl="8" algn="r">
              <a:buNone/>
              <a:defRPr sz="700">
                <a:solidFill>
                  <a:srgbClr val="807C82"/>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797" name="Google Shape;1797;p90"/>
          <p:cNvSpPr txBox="1"/>
          <p:nvPr/>
        </p:nvSpPr>
        <p:spPr>
          <a:xfrm>
            <a:off x="279972" y="4787516"/>
            <a:ext cx="2735400" cy="97800"/>
          </a:xfrm>
          <a:prstGeom prst="rect">
            <a:avLst/>
          </a:prstGeom>
          <a:noFill/>
          <a:ln>
            <a:noFill/>
          </a:ln>
        </p:spPr>
        <p:txBody>
          <a:bodyPr anchorCtr="0" anchor="ctr" bIns="0" lIns="0" spcFirstLastPara="1" rIns="0" wrap="square" tIns="5475">
            <a:spAutoFit/>
          </a:bodyPr>
          <a:lstStyle/>
          <a:p>
            <a:pPr indent="0" lvl="0" marL="0" rtl="0" algn="l">
              <a:lnSpc>
                <a:spcPct val="100000"/>
              </a:lnSpc>
              <a:spcBef>
                <a:spcPts val="0"/>
              </a:spcBef>
              <a:spcAft>
                <a:spcPts val="0"/>
              </a:spcAft>
              <a:buNone/>
            </a:pPr>
            <a:r>
              <a:t/>
            </a:r>
            <a:endParaRPr sz="600">
              <a:solidFill>
                <a:srgbClr val="807C82"/>
              </a:solidFill>
              <a:latin typeface="Space Grotesk"/>
              <a:ea typeface="Space Grotesk"/>
              <a:cs typeface="Space Grotesk"/>
              <a:sym typeface="Space Grotesk"/>
            </a:endParaRPr>
          </a:p>
        </p:txBody>
      </p:sp>
      <p:sp>
        <p:nvSpPr>
          <p:cNvPr id="1798" name="Google Shape;1798;p90"/>
          <p:cNvSpPr txBox="1"/>
          <p:nvPr>
            <p:ph idx="1" type="subTitle"/>
          </p:nvPr>
        </p:nvSpPr>
        <p:spPr>
          <a:xfrm>
            <a:off x="568949" y="1538200"/>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grpSp>
        <p:nvGrpSpPr>
          <p:cNvPr id="1799" name="Google Shape;1799;p90"/>
          <p:cNvGrpSpPr/>
          <p:nvPr/>
        </p:nvGrpSpPr>
        <p:grpSpPr>
          <a:xfrm>
            <a:off x="8663998" y="179528"/>
            <a:ext cx="202208" cy="201860"/>
            <a:chOff x="1294323" y="449402"/>
            <a:chExt cx="444608" cy="443844"/>
          </a:xfrm>
        </p:grpSpPr>
        <p:sp>
          <p:nvSpPr>
            <p:cNvPr id="1800" name="Google Shape;1800;p9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01" name="Google Shape;1801;p9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02" name="Google Shape;1802;p9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03" name="Google Shape;1803;p9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04" name="Google Shape;1804;p9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05" name="Google Shape;1805;p9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806" name="Google Shape;1806;p90"/>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chemeClr val="accent4"/>
                </a:solidFill>
                <a:latin typeface="Space Grotesk SemiBold"/>
                <a:ea typeface="Space Grotesk SemiBold"/>
                <a:cs typeface="Space Grotesk SemiBold"/>
                <a:sym typeface="Space Grotesk SemiBold"/>
              </a:defRPr>
            </a:lvl1pPr>
            <a:lvl2pPr lvl="1">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2pPr>
            <a:lvl3pPr lvl="2">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3pPr>
            <a:lvl4pPr lvl="3">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4pPr>
            <a:lvl5pPr lvl="4">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5pPr>
            <a:lvl6pPr lvl="5">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6pPr>
            <a:lvl7pPr lvl="6">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7pPr>
            <a:lvl8pPr lvl="7">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8pPr>
            <a:lvl9pPr lvl="8">
              <a:spcBef>
                <a:spcPts val="0"/>
              </a:spcBef>
              <a:spcAft>
                <a:spcPts val="0"/>
              </a:spcAft>
              <a:buClr>
                <a:schemeClr val="accent4"/>
              </a:buClr>
              <a:buSzPts val="1900"/>
              <a:buFont typeface="Space Grotesk SemiBold"/>
              <a:buNone/>
              <a:defRPr sz="1900">
                <a:solidFill>
                  <a:schemeClr val="accent4"/>
                </a:solidFill>
                <a:latin typeface="Space Grotesk SemiBold"/>
                <a:ea typeface="Space Grotesk SemiBold"/>
                <a:cs typeface="Space Grotesk SemiBold"/>
                <a:sym typeface="Space Grotesk SemiBold"/>
              </a:defRPr>
            </a:lvl9pPr>
          </a:lstStyle>
          <a:p/>
        </p:txBody>
      </p:sp>
      <p:cxnSp>
        <p:nvCxnSpPr>
          <p:cNvPr id="1807" name="Google Shape;1807;p90"/>
          <p:cNvCxnSpPr>
            <a:stCxn id="1795" idx="0"/>
            <a:endCxn id="1795" idx="2"/>
          </p:cNvCxnSpPr>
          <p:nvPr/>
        </p:nvCxnSpPr>
        <p:spPr>
          <a:xfrm>
            <a:off x="4571950" y="1282175"/>
            <a:ext cx="0" cy="2907600"/>
          </a:xfrm>
          <a:prstGeom prst="straightConnector1">
            <a:avLst/>
          </a:prstGeom>
          <a:noFill/>
          <a:ln cap="flat" cmpd="sng" w="9525">
            <a:solidFill>
              <a:schemeClr val="dk1"/>
            </a:solidFill>
            <a:prstDash val="solid"/>
            <a:round/>
            <a:headEnd len="med" w="med" type="none"/>
            <a:tailEnd len="med" w="med" type="none"/>
          </a:ln>
        </p:spPr>
      </p:cxnSp>
      <p:sp>
        <p:nvSpPr>
          <p:cNvPr id="1808" name="Google Shape;1808;p90"/>
          <p:cNvSpPr txBox="1"/>
          <p:nvPr>
            <p:ph idx="2" type="subTitle"/>
          </p:nvPr>
        </p:nvSpPr>
        <p:spPr>
          <a:xfrm>
            <a:off x="2727379"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sp>
        <p:nvSpPr>
          <p:cNvPr id="1809" name="Google Shape;1809;p90"/>
          <p:cNvSpPr txBox="1"/>
          <p:nvPr>
            <p:ph idx="3" type="subTitle"/>
          </p:nvPr>
        </p:nvSpPr>
        <p:spPr>
          <a:xfrm>
            <a:off x="48597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sp>
        <p:nvSpPr>
          <p:cNvPr id="1810" name="Google Shape;1810;p90"/>
          <p:cNvSpPr txBox="1"/>
          <p:nvPr>
            <p:ph idx="4" type="subTitle"/>
          </p:nvPr>
        </p:nvSpPr>
        <p:spPr>
          <a:xfrm>
            <a:off x="6995154" y="1531961"/>
            <a:ext cx="1596600" cy="2019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150">
                <a:solidFill>
                  <a:schemeClr val="accent2"/>
                </a:solidFill>
                <a:latin typeface="Space Grotesk SemiBold"/>
                <a:ea typeface="Space Grotesk SemiBold"/>
                <a:cs typeface="Space Grotesk SemiBold"/>
                <a:sym typeface="Space Grotesk SemiBold"/>
              </a:defRPr>
            </a:lvl1pPr>
            <a:lvl2pPr lvl="1">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2pPr>
            <a:lvl3pPr lvl="2">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3pPr>
            <a:lvl4pPr lvl="3">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4pPr>
            <a:lvl5pPr lvl="4">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5pPr>
            <a:lvl6pPr lvl="5">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6pPr>
            <a:lvl7pPr lvl="6">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7pPr>
            <a:lvl8pPr lvl="7">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8pPr>
            <a:lvl9pPr lvl="8">
              <a:lnSpc>
                <a:spcPct val="100000"/>
              </a:lnSpc>
              <a:spcBef>
                <a:spcPts val="0"/>
              </a:spcBef>
              <a:spcAft>
                <a:spcPts val="0"/>
              </a:spcAft>
              <a:buClr>
                <a:schemeClr val="accent2"/>
              </a:buClr>
              <a:buSzPts val="1150"/>
              <a:buFont typeface="Space Grotesk SemiBold"/>
              <a:buNone/>
              <a:defRPr sz="1150">
                <a:solidFill>
                  <a:schemeClr val="accent2"/>
                </a:solidFill>
                <a:latin typeface="Space Grotesk SemiBold"/>
                <a:ea typeface="Space Grotesk SemiBold"/>
                <a:cs typeface="Space Grotesk SemiBold"/>
                <a:sym typeface="Space Grotesk SemiBold"/>
              </a:defRPr>
            </a:lvl9pPr>
          </a:lstStyle>
          <a:p/>
        </p:txBody>
      </p:sp>
      <p:cxnSp>
        <p:nvCxnSpPr>
          <p:cNvPr id="1811" name="Google Shape;1811;p90"/>
          <p:cNvCxnSpPr/>
          <p:nvPr/>
        </p:nvCxnSpPr>
        <p:spPr>
          <a:xfrm>
            <a:off x="6701800" y="1282175"/>
            <a:ext cx="0" cy="2907600"/>
          </a:xfrm>
          <a:prstGeom prst="straightConnector1">
            <a:avLst/>
          </a:prstGeom>
          <a:noFill/>
          <a:ln cap="flat" cmpd="sng" w="9525">
            <a:solidFill>
              <a:schemeClr val="dk1"/>
            </a:solidFill>
            <a:prstDash val="solid"/>
            <a:round/>
            <a:headEnd len="med" w="med" type="none"/>
            <a:tailEnd len="med" w="med" type="none"/>
          </a:ln>
        </p:spPr>
      </p:cxnSp>
      <p:cxnSp>
        <p:nvCxnSpPr>
          <p:cNvPr id="1812" name="Google Shape;1812;p90"/>
          <p:cNvCxnSpPr/>
          <p:nvPr/>
        </p:nvCxnSpPr>
        <p:spPr>
          <a:xfrm>
            <a:off x="2442100" y="1282175"/>
            <a:ext cx="0" cy="2907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pos="3061">
          <p15:clr>
            <a:schemeClr val="lt2"/>
          </p15:clr>
        </p15:guide>
        <p15:guide id="2" orient="horz" pos="2411">
          <p15:clr>
            <a:schemeClr val="lt2"/>
          </p15:clr>
        </p15:guide>
        <p15:guide id="3" orient="horz" pos="1698">
          <p15:clr>
            <a:schemeClr val="lt2"/>
          </p15:clr>
        </p15:guide>
        <p15:guide id="4" pos="1713">
          <p15:clr>
            <a:schemeClr val="lt2"/>
          </p15:clr>
        </p15:guide>
        <p15:guide id="5" pos="1959">
          <p15:clr>
            <a:schemeClr val="lt2"/>
          </p15:clr>
        </p15:guide>
        <p15:guide id="6" pos="359">
          <p15:clr>
            <a:schemeClr val="lt2"/>
          </p15:clr>
        </p15:guide>
        <p15:guide id="7" pos="669">
          <p15:clr>
            <a:schemeClr val="lt2"/>
          </p15:clr>
        </p15:guide>
        <p15:guide id="8" pos="3372">
          <p15:clr>
            <a:schemeClr val="lt2"/>
          </p15:clr>
        </p15:guide>
        <p15:guide id="9" pos="4414">
          <p15:clr>
            <a:schemeClr val="lt2"/>
          </p15:clr>
        </p15:guide>
        <p15:guide id="10" pos="4673">
          <p15:clr>
            <a:schemeClr val="lt2"/>
          </p15:clr>
        </p15:guide>
        <p15:guide id="11" orient="horz" pos="1398">
          <p15:clr>
            <a:schemeClr val="lt2"/>
          </p15:clr>
        </p15:guide>
        <p15:guide id="12" orient="horz" pos="2721">
          <p15:clr>
            <a:schemeClr val="lt2"/>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darkblue_bg">
  <p:cSld name="Title and Content_2_4">
    <p:bg>
      <p:bgPr>
        <a:solidFill>
          <a:schemeClr val="dk1"/>
        </a:solidFill>
      </p:bgPr>
    </p:bg>
    <p:spTree>
      <p:nvGrpSpPr>
        <p:cNvPr id="1813" name="Shape 1813"/>
        <p:cNvGrpSpPr/>
        <p:nvPr/>
      </p:nvGrpSpPr>
      <p:grpSpPr>
        <a:xfrm>
          <a:off x="0" y="0"/>
          <a:ext cx="0" cy="0"/>
          <a:chOff x="0" y="0"/>
          <a:chExt cx="0" cy="0"/>
        </a:xfrm>
      </p:grpSpPr>
      <p:sp>
        <p:nvSpPr>
          <p:cNvPr id="1814" name="Google Shape;1814;p91"/>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1815" name="Google Shape;1815;p91"/>
          <p:cNvGrpSpPr/>
          <p:nvPr/>
        </p:nvGrpSpPr>
        <p:grpSpPr>
          <a:xfrm>
            <a:off x="8658878" y="144286"/>
            <a:ext cx="202208" cy="201860"/>
            <a:chOff x="1294323" y="449402"/>
            <a:chExt cx="444608" cy="443844"/>
          </a:xfrm>
        </p:grpSpPr>
        <p:sp>
          <p:nvSpPr>
            <p:cNvPr id="1816" name="Google Shape;1816;p9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17" name="Google Shape;1817;p9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18" name="Google Shape;1818;p9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19" name="Google Shape;1819;p9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20" name="Google Shape;1820;p9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21" name="Google Shape;1821;p9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822" name="Google Shape;1822;p91"/>
          <p:cNvSpPr txBox="1"/>
          <p:nvPr>
            <p:ph idx="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lt1"/>
                </a:solidFill>
                <a:latin typeface="Space Grotesk"/>
                <a:ea typeface="Space Grotesk"/>
                <a:cs typeface="Space Grotesk"/>
                <a:sym typeface="Space Grotesk"/>
              </a:defRPr>
            </a:lvl1pPr>
            <a:lvl2pPr lvl="1" algn="l">
              <a:buNone/>
              <a:defRPr sz="700">
                <a:solidFill>
                  <a:schemeClr val="lt1"/>
                </a:solidFill>
                <a:latin typeface="Space Grotesk"/>
                <a:ea typeface="Space Grotesk"/>
                <a:cs typeface="Space Grotesk"/>
                <a:sym typeface="Space Grotesk"/>
              </a:defRPr>
            </a:lvl2pPr>
            <a:lvl3pPr lvl="2" algn="l">
              <a:buNone/>
              <a:defRPr sz="700">
                <a:solidFill>
                  <a:schemeClr val="lt1"/>
                </a:solidFill>
                <a:latin typeface="Space Grotesk"/>
                <a:ea typeface="Space Grotesk"/>
                <a:cs typeface="Space Grotesk"/>
                <a:sym typeface="Space Grotesk"/>
              </a:defRPr>
            </a:lvl3pPr>
            <a:lvl4pPr lvl="3" algn="l">
              <a:buNone/>
              <a:defRPr sz="700">
                <a:solidFill>
                  <a:schemeClr val="lt1"/>
                </a:solidFill>
                <a:latin typeface="Space Grotesk"/>
                <a:ea typeface="Space Grotesk"/>
                <a:cs typeface="Space Grotesk"/>
                <a:sym typeface="Space Grotesk"/>
              </a:defRPr>
            </a:lvl4pPr>
            <a:lvl5pPr lvl="4" algn="l">
              <a:buNone/>
              <a:defRPr sz="700">
                <a:solidFill>
                  <a:schemeClr val="lt1"/>
                </a:solidFill>
                <a:latin typeface="Space Grotesk"/>
                <a:ea typeface="Space Grotesk"/>
                <a:cs typeface="Space Grotesk"/>
                <a:sym typeface="Space Grotesk"/>
              </a:defRPr>
            </a:lvl5pPr>
            <a:lvl6pPr lvl="5" algn="l">
              <a:buNone/>
              <a:defRPr sz="700">
                <a:solidFill>
                  <a:schemeClr val="lt1"/>
                </a:solidFill>
                <a:latin typeface="Space Grotesk"/>
                <a:ea typeface="Space Grotesk"/>
                <a:cs typeface="Space Grotesk"/>
                <a:sym typeface="Space Grotesk"/>
              </a:defRPr>
            </a:lvl6pPr>
            <a:lvl7pPr lvl="6" algn="l">
              <a:buNone/>
              <a:defRPr sz="700">
                <a:solidFill>
                  <a:schemeClr val="lt1"/>
                </a:solidFill>
                <a:latin typeface="Space Grotesk"/>
                <a:ea typeface="Space Grotesk"/>
                <a:cs typeface="Space Grotesk"/>
                <a:sym typeface="Space Grotesk"/>
              </a:defRPr>
            </a:lvl7pPr>
            <a:lvl8pPr lvl="7" algn="l">
              <a:buNone/>
              <a:defRPr sz="700">
                <a:solidFill>
                  <a:schemeClr val="lt1"/>
                </a:solidFill>
                <a:latin typeface="Space Grotesk"/>
                <a:ea typeface="Space Grotesk"/>
                <a:cs typeface="Space Grotesk"/>
                <a:sym typeface="Space Grotesk"/>
              </a:defRPr>
            </a:lvl8pPr>
            <a:lvl9pPr lvl="8" algn="l">
              <a:buNone/>
              <a:defRPr sz="700">
                <a:solidFill>
                  <a:schemeClr val="lt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1823" name="Google Shape;1823;p91"/>
          <p:cNvGrpSpPr/>
          <p:nvPr/>
        </p:nvGrpSpPr>
        <p:grpSpPr>
          <a:xfrm>
            <a:off x="8658878" y="144286"/>
            <a:ext cx="202208" cy="201860"/>
            <a:chOff x="1294323" y="449402"/>
            <a:chExt cx="444608" cy="443844"/>
          </a:xfrm>
        </p:grpSpPr>
        <p:sp>
          <p:nvSpPr>
            <p:cNvPr id="1824" name="Google Shape;1824;p91"/>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25" name="Google Shape;1825;p91"/>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26" name="Google Shape;1826;p91"/>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27" name="Google Shape;1827;p91"/>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28" name="Google Shape;1828;p91"/>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29" name="Google Shape;1829;p91"/>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grpSp>
      <p:sp>
        <p:nvSpPr>
          <p:cNvPr id="1830" name="Google Shape;1830;p91"/>
          <p:cNvSpPr txBox="1"/>
          <p:nvPr/>
        </p:nvSpPr>
        <p:spPr>
          <a:xfrm>
            <a:off x="279974" y="184710"/>
            <a:ext cx="1299000" cy="251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sz="800">
                <a:solidFill>
                  <a:schemeClr val="lt1"/>
                </a:solidFill>
                <a:latin typeface="Space Grotesk"/>
                <a:ea typeface="Space Grotesk"/>
                <a:cs typeface="Space Grotesk"/>
                <a:sym typeface="Space Grotesk"/>
              </a:rPr>
              <a:t>Hakkōda Company Overview</a:t>
            </a:r>
            <a:endParaRPr sz="800">
              <a:solidFill>
                <a:schemeClr val="lt1"/>
              </a:solidFill>
              <a:latin typeface="Space Grotesk"/>
              <a:ea typeface="Space Grotesk"/>
              <a:cs typeface="Space Grotesk"/>
              <a:sym typeface="Space Grotesk"/>
            </a:endParaRPr>
          </a:p>
        </p:txBody>
      </p:sp>
      <p:sp>
        <p:nvSpPr>
          <p:cNvPr id="1831" name="Google Shape;1831;p91"/>
          <p:cNvSpPr txBox="1"/>
          <p:nvPr>
            <p:ph type="title"/>
          </p:nvPr>
        </p:nvSpPr>
        <p:spPr>
          <a:xfrm>
            <a:off x="230490" y="1267692"/>
            <a:ext cx="1227000" cy="827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ies 1">
  <p:cSld name="Blank_1_3_1_3_1">
    <p:bg>
      <p:bgPr>
        <a:solidFill>
          <a:schemeClr val="lt1"/>
        </a:solidFill>
      </p:bgPr>
    </p:bg>
    <p:spTree>
      <p:nvGrpSpPr>
        <p:cNvPr id="1832" name="Shape 1832"/>
        <p:cNvGrpSpPr/>
        <p:nvPr/>
      </p:nvGrpSpPr>
      <p:grpSpPr>
        <a:xfrm>
          <a:off x="0" y="0"/>
          <a:ext cx="0" cy="0"/>
          <a:chOff x="0" y="0"/>
          <a:chExt cx="0" cy="0"/>
        </a:xfrm>
      </p:grpSpPr>
      <p:sp>
        <p:nvSpPr>
          <p:cNvPr id="1833" name="Google Shape;1833;p92"/>
          <p:cNvSpPr txBox="1"/>
          <p:nvPr>
            <p:ph type="title"/>
          </p:nvPr>
        </p:nvSpPr>
        <p:spPr>
          <a:xfrm>
            <a:off x="220675" y="435625"/>
            <a:ext cx="42918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solidFill>
                  <a:srgbClr val="999999"/>
                </a:solidFill>
                <a:latin typeface="Space Grotesk SemiBold"/>
                <a:ea typeface="Space Grotesk SemiBold"/>
                <a:cs typeface="Space Grotesk SemiBold"/>
                <a:sym typeface="Space Grotesk SemiBold"/>
              </a:defRPr>
            </a:lvl1pPr>
            <a:lvl2pPr lvl="1">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2pPr>
            <a:lvl3pPr lvl="2">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3pPr>
            <a:lvl4pPr lvl="3">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4pPr>
            <a:lvl5pPr lvl="4">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5pPr>
            <a:lvl6pPr lvl="5">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6pPr>
            <a:lvl7pPr lvl="6">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7pPr>
            <a:lvl8pPr lvl="7">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8pPr>
            <a:lvl9pPr lvl="8">
              <a:spcBef>
                <a:spcPts val="0"/>
              </a:spcBef>
              <a:spcAft>
                <a:spcPts val="0"/>
              </a:spcAft>
              <a:buClr>
                <a:srgbClr val="999999"/>
              </a:buClr>
              <a:buSzPts val="2900"/>
              <a:buFont typeface="Space Grotesk SemiBold"/>
              <a:buNone/>
              <a:defRPr sz="2900">
                <a:solidFill>
                  <a:srgbClr val="999999"/>
                </a:solidFill>
                <a:latin typeface="Space Grotesk SemiBold"/>
                <a:ea typeface="Space Grotesk SemiBold"/>
                <a:cs typeface="Space Grotesk SemiBold"/>
                <a:sym typeface="Space Grotesk SemiBold"/>
              </a:defRPr>
            </a:lvl9pPr>
          </a:lstStyle>
          <a:p/>
        </p:txBody>
      </p:sp>
      <p:sp>
        <p:nvSpPr>
          <p:cNvPr id="1834" name="Google Shape;1834;p92"/>
          <p:cNvSpPr/>
          <p:nvPr/>
        </p:nvSpPr>
        <p:spPr>
          <a:xfrm>
            <a:off x="0" y="1997525"/>
            <a:ext cx="4557900" cy="3146100"/>
          </a:xfrm>
          <a:prstGeom prst="rect">
            <a:avLst/>
          </a:prstGeom>
          <a:solidFill>
            <a:srgbClr val="F1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2"/>
          <p:cNvSpPr/>
          <p:nvPr>
            <p:ph idx="2" type="pic"/>
          </p:nvPr>
        </p:nvSpPr>
        <p:spPr>
          <a:xfrm>
            <a:off x="4557975" y="-18025"/>
            <a:ext cx="4629000" cy="5220000"/>
          </a:xfrm>
          <a:prstGeom prst="rect">
            <a:avLst/>
          </a:prstGeom>
          <a:noFill/>
          <a:ln>
            <a:noFill/>
          </a:ln>
        </p:spPr>
      </p:sp>
      <p:sp>
        <p:nvSpPr>
          <p:cNvPr id="1836" name="Google Shape;1836;p9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434343"/>
                </a:solidFill>
                <a:latin typeface="Space Grotesk"/>
                <a:ea typeface="Space Grotesk"/>
                <a:cs typeface="Space Grotesk"/>
                <a:sym typeface="Space Grotesk"/>
              </a:defRPr>
            </a:lvl1pPr>
            <a:lvl2pPr lvl="1" algn="r">
              <a:buNone/>
              <a:defRPr sz="700">
                <a:solidFill>
                  <a:srgbClr val="434343"/>
                </a:solidFill>
                <a:latin typeface="Space Grotesk"/>
                <a:ea typeface="Space Grotesk"/>
                <a:cs typeface="Space Grotesk"/>
                <a:sym typeface="Space Grotesk"/>
              </a:defRPr>
            </a:lvl2pPr>
            <a:lvl3pPr lvl="2" algn="r">
              <a:buNone/>
              <a:defRPr sz="700">
                <a:solidFill>
                  <a:srgbClr val="434343"/>
                </a:solidFill>
                <a:latin typeface="Space Grotesk"/>
                <a:ea typeface="Space Grotesk"/>
                <a:cs typeface="Space Grotesk"/>
                <a:sym typeface="Space Grotesk"/>
              </a:defRPr>
            </a:lvl3pPr>
            <a:lvl4pPr lvl="3" algn="r">
              <a:buNone/>
              <a:defRPr sz="700">
                <a:solidFill>
                  <a:srgbClr val="434343"/>
                </a:solidFill>
                <a:latin typeface="Space Grotesk"/>
                <a:ea typeface="Space Grotesk"/>
                <a:cs typeface="Space Grotesk"/>
                <a:sym typeface="Space Grotesk"/>
              </a:defRPr>
            </a:lvl4pPr>
            <a:lvl5pPr lvl="4" algn="r">
              <a:buNone/>
              <a:defRPr sz="700">
                <a:solidFill>
                  <a:srgbClr val="434343"/>
                </a:solidFill>
                <a:latin typeface="Space Grotesk"/>
                <a:ea typeface="Space Grotesk"/>
                <a:cs typeface="Space Grotesk"/>
                <a:sym typeface="Space Grotesk"/>
              </a:defRPr>
            </a:lvl5pPr>
            <a:lvl6pPr lvl="5" algn="r">
              <a:buNone/>
              <a:defRPr sz="700">
                <a:solidFill>
                  <a:srgbClr val="434343"/>
                </a:solidFill>
                <a:latin typeface="Space Grotesk"/>
                <a:ea typeface="Space Grotesk"/>
                <a:cs typeface="Space Grotesk"/>
                <a:sym typeface="Space Grotesk"/>
              </a:defRPr>
            </a:lvl6pPr>
            <a:lvl7pPr lvl="6" algn="r">
              <a:buNone/>
              <a:defRPr sz="700">
                <a:solidFill>
                  <a:srgbClr val="434343"/>
                </a:solidFill>
                <a:latin typeface="Space Grotesk"/>
                <a:ea typeface="Space Grotesk"/>
                <a:cs typeface="Space Grotesk"/>
                <a:sym typeface="Space Grotesk"/>
              </a:defRPr>
            </a:lvl7pPr>
            <a:lvl8pPr lvl="7" algn="r">
              <a:buNone/>
              <a:defRPr sz="700">
                <a:solidFill>
                  <a:srgbClr val="434343"/>
                </a:solidFill>
                <a:latin typeface="Space Grotesk"/>
                <a:ea typeface="Space Grotesk"/>
                <a:cs typeface="Space Grotesk"/>
                <a:sym typeface="Space Grotesk"/>
              </a:defRPr>
            </a:lvl8pPr>
            <a:lvl9pPr lvl="8" algn="r">
              <a:buNone/>
              <a:defRPr sz="700">
                <a:solidFill>
                  <a:srgbClr val="434343"/>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
        <p:nvSpPr>
          <p:cNvPr id="1837" name="Google Shape;1837;p92"/>
          <p:cNvSpPr txBox="1"/>
          <p:nvPr>
            <p:ph idx="1" type="subTitle"/>
          </p:nvPr>
        </p:nvSpPr>
        <p:spPr>
          <a:xfrm>
            <a:off x="282850" y="2403475"/>
            <a:ext cx="2001900" cy="320100"/>
          </a:xfrm>
          <a:prstGeom prst="rect">
            <a:avLst/>
          </a:prstGeom>
          <a:noFill/>
          <a:ln>
            <a:noFill/>
          </a:ln>
        </p:spPr>
        <p:txBody>
          <a:bodyPr anchorCtr="0" anchor="t" bIns="41575" lIns="0" spcFirstLastPara="1" rIns="41575" wrap="square" tIns="41575">
            <a:noAutofit/>
          </a:bodyPr>
          <a:lstStyle>
            <a:lvl1pPr indent="0" lvl="0" marL="0" marR="0" algn="l">
              <a:lnSpc>
                <a:spcPct val="110000"/>
              </a:lnSpc>
              <a:spcBef>
                <a:spcPts val="0"/>
              </a:spcBef>
              <a:spcAft>
                <a:spcPts val="0"/>
              </a:spcAft>
              <a:buNone/>
              <a:defRPr sz="1900">
                <a:latin typeface="Space Grotesk SemiBold"/>
                <a:ea typeface="Space Grotesk SemiBold"/>
                <a:cs typeface="Space Grotesk SemiBold"/>
                <a:sym typeface="Space Grotesk SemiBold"/>
              </a:defRPr>
            </a:lvl1pPr>
            <a:lvl2pPr lvl="1">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lnSpc>
                <a:spcPct val="100000"/>
              </a:lnSpc>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grpSp>
        <p:nvGrpSpPr>
          <p:cNvPr id="1838" name="Google Shape;1838;p92"/>
          <p:cNvGrpSpPr/>
          <p:nvPr/>
        </p:nvGrpSpPr>
        <p:grpSpPr>
          <a:xfrm>
            <a:off x="8663998" y="179528"/>
            <a:ext cx="202208" cy="201860"/>
            <a:chOff x="1294323" y="449402"/>
            <a:chExt cx="444608" cy="443844"/>
          </a:xfrm>
        </p:grpSpPr>
        <p:sp>
          <p:nvSpPr>
            <p:cNvPr id="1839" name="Google Shape;1839;p9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40" name="Google Shape;1840;p9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41" name="Google Shape;1841;p9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42" name="Google Shape;1842;p9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43" name="Google Shape;1843;p9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44" name="Google Shape;1844;p9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845" name="Google Shape;1845;p92"/>
          <p:cNvSpPr txBox="1"/>
          <p:nvPr>
            <p:ph idx="3" type="title"/>
          </p:nvPr>
        </p:nvSpPr>
        <p:spPr>
          <a:xfrm>
            <a:off x="220675" y="830425"/>
            <a:ext cx="42060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2900">
                <a:latin typeface="Space Grotesk SemiBold"/>
                <a:ea typeface="Space Grotesk SemiBold"/>
                <a:cs typeface="Space Grotesk SemiBold"/>
                <a:sym typeface="Space Grotesk SemiBold"/>
              </a:defRPr>
            </a:lvl1pPr>
            <a:lvl2pPr lvl="1">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2pPr>
            <a:lvl3pPr lvl="2">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3pPr>
            <a:lvl4pPr lvl="3">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4pPr>
            <a:lvl5pPr lvl="4">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5pPr>
            <a:lvl6pPr lvl="5">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6pPr>
            <a:lvl7pPr lvl="6">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7pPr>
            <a:lvl8pPr lvl="7">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8pPr>
            <a:lvl9pPr lvl="8">
              <a:spcBef>
                <a:spcPts val="0"/>
              </a:spcBef>
              <a:spcAft>
                <a:spcPts val="0"/>
              </a:spcAft>
              <a:buSzPts val="2900"/>
              <a:buFont typeface="Space Grotesk SemiBold"/>
              <a:buNone/>
              <a:defRPr sz="2900">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darkblue_bg 1">
  <p:cSld name="Title and Content_2_5">
    <p:bg>
      <p:bgPr>
        <a:solidFill>
          <a:schemeClr val="dk1"/>
        </a:solidFill>
      </p:bgPr>
    </p:bg>
    <p:spTree>
      <p:nvGrpSpPr>
        <p:cNvPr id="1846" name="Shape 1846"/>
        <p:cNvGrpSpPr/>
        <p:nvPr/>
      </p:nvGrpSpPr>
      <p:grpSpPr>
        <a:xfrm>
          <a:off x="0" y="0"/>
          <a:ext cx="0" cy="0"/>
          <a:chOff x="0" y="0"/>
          <a:chExt cx="0" cy="0"/>
        </a:xfrm>
      </p:grpSpPr>
      <p:sp>
        <p:nvSpPr>
          <p:cNvPr id="1847" name="Google Shape;1847;p93"/>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1848" name="Google Shape;1848;p93"/>
          <p:cNvGrpSpPr/>
          <p:nvPr/>
        </p:nvGrpSpPr>
        <p:grpSpPr>
          <a:xfrm>
            <a:off x="8658878" y="144286"/>
            <a:ext cx="202208" cy="201860"/>
            <a:chOff x="1294323" y="449402"/>
            <a:chExt cx="444608" cy="443844"/>
          </a:xfrm>
        </p:grpSpPr>
        <p:sp>
          <p:nvSpPr>
            <p:cNvPr id="1849" name="Google Shape;1849;p9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50" name="Google Shape;1850;p9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51" name="Google Shape;1851;p9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52" name="Google Shape;1852;p9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53" name="Google Shape;1853;p9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54" name="Google Shape;1854;p9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855" name="Google Shape;1855;p93"/>
          <p:cNvSpPr txBox="1"/>
          <p:nvPr>
            <p:ph idx="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lt1"/>
                </a:solidFill>
                <a:latin typeface="Space Grotesk"/>
                <a:ea typeface="Space Grotesk"/>
                <a:cs typeface="Space Grotesk"/>
                <a:sym typeface="Space Grotesk"/>
              </a:defRPr>
            </a:lvl1pPr>
            <a:lvl2pPr lvl="1" algn="l">
              <a:buNone/>
              <a:defRPr sz="700">
                <a:solidFill>
                  <a:schemeClr val="lt1"/>
                </a:solidFill>
                <a:latin typeface="Space Grotesk"/>
                <a:ea typeface="Space Grotesk"/>
                <a:cs typeface="Space Grotesk"/>
                <a:sym typeface="Space Grotesk"/>
              </a:defRPr>
            </a:lvl2pPr>
            <a:lvl3pPr lvl="2" algn="l">
              <a:buNone/>
              <a:defRPr sz="700">
                <a:solidFill>
                  <a:schemeClr val="lt1"/>
                </a:solidFill>
                <a:latin typeface="Space Grotesk"/>
                <a:ea typeface="Space Grotesk"/>
                <a:cs typeface="Space Grotesk"/>
                <a:sym typeface="Space Grotesk"/>
              </a:defRPr>
            </a:lvl3pPr>
            <a:lvl4pPr lvl="3" algn="l">
              <a:buNone/>
              <a:defRPr sz="700">
                <a:solidFill>
                  <a:schemeClr val="lt1"/>
                </a:solidFill>
                <a:latin typeface="Space Grotesk"/>
                <a:ea typeface="Space Grotesk"/>
                <a:cs typeface="Space Grotesk"/>
                <a:sym typeface="Space Grotesk"/>
              </a:defRPr>
            </a:lvl4pPr>
            <a:lvl5pPr lvl="4" algn="l">
              <a:buNone/>
              <a:defRPr sz="700">
                <a:solidFill>
                  <a:schemeClr val="lt1"/>
                </a:solidFill>
                <a:latin typeface="Space Grotesk"/>
                <a:ea typeface="Space Grotesk"/>
                <a:cs typeface="Space Grotesk"/>
                <a:sym typeface="Space Grotesk"/>
              </a:defRPr>
            </a:lvl5pPr>
            <a:lvl6pPr lvl="5" algn="l">
              <a:buNone/>
              <a:defRPr sz="700">
                <a:solidFill>
                  <a:schemeClr val="lt1"/>
                </a:solidFill>
                <a:latin typeface="Space Grotesk"/>
                <a:ea typeface="Space Grotesk"/>
                <a:cs typeface="Space Grotesk"/>
                <a:sym typeface="Space Grotesk"/>
              </a:defRPr>
            </a:lvl6pPr>
            <a:lvl7pPr lvl="6" algn="l">
              <a:buNone/>
              <a:defRPr sz="700">
                <a:solidFill>
                  <a:schemeClr val="lt1"/>
                </a:solidFill>
                <a:latin typeface="Space Grotesk"/>
                <a:ea typeface="Space Grotesk"/>
                <a:cs typeface="Space Grotesk"/>
                <a:sym typeface="Space Grotesk"/>
              </a:defRPr>
            </a:lvl7pPr>
            <a:lvl8pPr lvl="7" algn="l">
              <a:buNone/>
              <a:defRPr sz="700">
                <a:solidFill>
                  <a:schemeClr val="lt1"/>
                </a:solidFill>
                <a:latin typeface="Space Grotesk"/>
                <a:ea typeface="Space Grotesk"/>
                <a:cs typeface="Space Grotesk"/>
                <a:sym typeface="Space Grotesk"/>
              </a:defRPr>
            </a:lvl8pPr>
            <a:lvl9pPr lvl="8" algn="l">
              <a:buNone/>
              <a:defRPr sz="700">
                <a:solidFill>
                  <a:schemeClr val="lt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1856" name="Google Shape;1856;p93"/>
          <p:cNvGrpSpPr/>
          <p:nvPr/>
        </p:nvGrpSpPr>
        <p:grpSpPr>
          <a:xfrm>
            <a:off x="8658878" y="144286"/>
            <a:ext cx="202208" cy="201860"/>
            <a:chOff x="1294323" y="449402"/>
            <a:chExt cx="444608" cy="443844"/>
          </a:xfrm>
        </p:grpSpPr>
        <p:sp>
          <p:nvSpPr>
            <p:cNvPr id="1857" name="Google Shape;1857;p9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58" name="Google Shape;1858;p9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59" name="Google Shape;1859;p9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60" name="Google Shape;1860;p9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61" name="Google Shape;1861;p9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62" name="Google Shape;1862;p9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grpSp>
      <p:sp>
        <p:nvSpPr>
          <p:cNvPr id="1863" name="Google Shape;1863;p93"/>
          <p:cNvSpPr txBox="1"/>
          <p:nvPr>
            <p:ph type="title"/>
          </p:nvPr>
        </p:nvSpPr>
        <p:spPr>
          <a:xfrm>
            <a:off x="230490" y="1267692"/>
            <a:ext cx="1227000" cy="827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darkblue_bg 2">
  <p:cSld name="Title and Content_2_6">
    <p:bg>
      <p:bgPr>
        <a:solidFill>
          <a:schemeClr val="dk1"/>
        </a:solidFill>
      </p:bgPr>
    </p:bg>
    <p:spTree>
      <p:nvGrpSpPr>
        <p:cNvPr id="1864" name="Shape 1864"/>
        <p:cNvGrpSpPr/>
        <p:nvPr/>
      </p:nvGrpSpPr>
      <p:grpSpPr>
        <a:xfrm>
          <a:off x="0" y="0"/>
          <a:ext cx="0" cy="0"/>
          <a:chOff x="0" y="0"/>
          <a:chExt cx="0" cy="0"/>
        </a:xfrm>
      </p:grpSpPr>
      <p:sp>
        <p:nvSpPr>
          <p:cNvPr id="1865" name="Google Shape;1865;p94"/>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1866" name="Google Shape;1866;p94"/>
          <p:cNvGrpSpPr/>
          <p:nvPr/>
        </p:nvGrpSpPr>
        <p:grpSpPr>
          <a:xfrm>
            <a:off x="8658878" y="144286"/>
            <a:ext cx="202208" cy="201860"/>
            <a:chOff x="1294323" y="449402"/>
            <a:chExt cx="444608" cy="443844"/>
          </a:xfrm>
        </p:grpSpPr>
        <p:sp>
          <p:nvSpPr>
            <p:cNvPr id="1867" name="Google Shape;1867;p9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68" name="Google Shape;1868;p9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69" name="Google Shape;1869;p9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70" name="Google Shape;1870;p9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71" name="Google Shape;1871;p9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872" name="Google Shape;1872;p9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1873" name="Google Shape;1873;p94"/>
          <p:cNvGrpSpPr/>
          <p:nvPr/>
        </p:nvGrpSpPr>
        <p:grpSpPr>
          <a:xfrm>
            <a:off x="8658878" y="144286"/>
            <a:ext cx="202208" cy="201860"/>
            <a:chOff x="1294323" y="449402"/>
            <a:chExt cx="444608" cy="443844"/>
          </a:xfrm>
        </p:grpSpPr>
        <p:sp>
          <p:nvSpPr>
            <p:cNvPr id="1874" name="Google Shape;1874;p94"/>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75" name="Google Shape;1875;p94"/>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76" name="Google Shape;1876;p94"/>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77" name="Google Shape;1877;p94"/>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78" name="Google Shape;1878;p94"/>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1879" name="Google Shape;1879;p94"/>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lt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grpSp>
      <p:sp>
        <p:nvSpPr>
          <p:cNvPr id="1880" name="Google Shape;1880;p94"/>
          <p:cNvSpPr txBox="1"/>
          <p:nvPr>
            <p:ph type="title"/>
          </p:nvPr>
        </p:nvSpPr>
        <p:spPr>
          <a:xfrm>
            <a:off x="230490" y="1267692"/>
            <a:ext cx="1227000" cy="8277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1pPr>
            <a:lvl2pPr lvl="1">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2pPr>
            <a:lvl3pPr lvl="2">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3pPr>
            <a:lvl4pPr lvl="3">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4pPr>
            <a:lvl5pPr lvl="4">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5pPr>
            <a:lvl6pPr lvl="5">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6pPr>
            <a:lvl7pPr lvl="6">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7pPr>
            <a:lvl8pPr lvl="7">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8pPr>
            <a:lvl9pPr lvl="8">
              <a:spcBef>
                <a:spcPts val="0"/>
              </a:spcBef>
              <a:spcAft>
                <a:spcPts val="0"/>
              </a:spcAft>
              <a:buClr>
                <a:schemeClr val="lt1"/>
              </a:buClr>
              <a:buSzPts val="1900"/>
              <a:buFont typeface="Space Grotesk"/>
              <a:buNone/>
              <a:defRPr b="1" sz="1900">
                <a:solidFill>
                  <a:schemeClr val="lt1"/>
                </a:solidFill>
                <a:latin typeface="Space Grotesk"/>
                <a:ea typeface="Space Grotesk"/>
                <a:cs typeface="Space Grotesk"/>
                <a:sym typeface="Space Grotesk"/>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_5">
    <p:spTree>
      <p:nvGrpSpPr>
        <p:cNvPr id="1881" name="Shape 1881"/>
        <p:cNvGrpSpPr/>
        <p:nvPr/>
      </p:nvGrpSpPr>
      <p:grpSpPr>
        <a:xfrm>
          <a:off x="0" y="0"/>
          <a:ext cx="0" cy="0"/>
          <a:chOff x="0" y="0"/>
          <a:chExt cx="0" cy="0"/>
        </a:xfrm>
      </p:grpSpPr>
      <p:sp>
        <p:nvSpPr>
          <p:cNvPr id="1882" name="Google Shape;1882;p95"/>
          <p:cNvSpPr txBox="1"/>
          <p:nvPr>
            <p:ph type="title"/>
          </p:nvPr>
        </p:nvSpPr>
        <p:spPr>
          <a:xfrm>
            <a:off x="279974" y="670219"/>
            <a:ext cx="2537700" cy="743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00">
                <a:solidFill>
                  <a:schemeClr val="lt1"/>
                </a:solidFill>
                <a:latin typeface="Space Grotesk Light"/>
                <a:ea typeface="Space Grotesk Light"/>
                <a:cs typeface="Space Grotesk Light"/>
                <a:sym typeface="Space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3" name="Google Shape;1883;p95"/>
          <p:cNvSpPr txBox="1"/>
          <p:nvPr>
            <p:ph idx="1" type="body"/>
          </p:nvPr>
        </p:nvSpPr>
        <p:spPr>
          <a:xfrm>
            <a:off x="279974" y="2274880"/>
            <a:ext cx="8584200" cy="1614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84" name="Google Shape;1884;p9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5" name="Google Shape;1885;p9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6" name="Google Shape;1886;p95"/>
          <p:cNvSpPr txBox="1"/>
          <p:nvPr>
            <p:ph idx="12" type="sldNum"/>
          </p:nvPr>
        </p:nvSpPr>
        <p:spPr>
          <a:xfrm>
            <a:off x="6583680" y="4783455"/>
            <a:ext cx="2103000" cy="1077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rgbClr val="B7B7B7"/>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1887" name="Shape 1887"/>
        <p:cNvGrpSpPr/>
        <p:nvPr/>
      </p:nvGrpSpPr>
      <p:grpSpPr>
        <a:xfrm>
          <a:off x="0" y="0"/>
          <a:ext cx="0" cy="0"/>
          <a:chOff x="0" y="0"/>
          <a:chExt cx="0" cy="0"/>
        </a:xfrm>
      </p:grpSpPr>
      <p:sp>
        <p:nvSpPr>
          <p:cNvPr id="1888" name="Google Shape;1888;p96"/>
          <p:cNvSpPr txBox="1"/>
          <p:nvPr>
            <p:ph type="title"/>
          </p:nvPr>
        </p:nvSpPr>
        <p:spPr>
          <a:xfrm>
            <a:off x="365750" y="228600"/>
            <a:ext cx="8321100" cy="627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9" name="Google Shape;1889;p96"/>
          <p:cNvSpPr txBox="1"/>
          <p:nvPr>
            <p:ph idx="1" type="body"/>
          </p:nvPr>
        </p:nvSpPr>
        <p:spPr>
          <a:xfrm>
            <a:off x="365750" y="1371600"/>
            <a:ext cx="2697600" cy="3314700"/>
          </a:xfrm>
          <a:prstGeom prst="rect">
            <a:avLst/>
          </a:prstGeom>
          <a:noFill/>
          <a:ln>
            <a:noFill/>
          </a:ln>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90" name="Google Shape;1890;p96"/>
          <p:cNvSpPr txBox="1"/>
          <p:nvPr>
            <p:ph idx="2" type="body"/>
          </p:nvPr>
        </p:nvSpPr>
        <p:spPr>
          <a:xfrm>
            <a:off x="3169031" y="1371600"/>
            <a:ext cx="2697600" cy="3314700"/>
          </a:xfrm>
          <a:prstGeom prst="rect">
            <a:avLst/>
          </a:prstGeom>
          <a:noFill/>
          <a:ln>
            <a:noFill/>
          </a:ln>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91" name="Google Shape;1891;p96"/>
          <p:cNvSpPr txBox="1"/>
          <p:nvPr>
            <p:ph idx="3" type="body"/>
          </p:nvPr>
        </p:nvSpPr>
        <p:spPr>
          <a:xfrm>
            <a:off x="6127925" y="1371600"/>
            <a:ext cx="2697600" cy="3314700"/>
          </a:xfrm>
          <a:prstGeom prst="rect">
            <a:avLst/>
          </a:prstGeom>
          <a:noFill/>
          <a:ln>
            <a:noFill/>
          </a:ln>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92" name="Google Shape;1892;p96"/>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893" name="Google Shape;1893;p96"/>
          <p:cNvSpPr txBox="1"/>
          <p:nvPr>
            <p:ph idx="4" type="subTitle"/>
          </p:nvPr>
        </p:nvSpPr>
        <p:spPr>
          <a:xfrm>
            <a:off x="365760" y="655285"/>
            <a:ext cx="8344800" cy="365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B5B5B"/>
              </a:buClr>
              <a:buSzPts val="1400"/>
              <a:buNone/>
              <a:defRPr>
                <a:solidFill>
                  <a:srgbClr val="5B5B5B"/>
                </a:solidFill>
              </a:defRPr>
            </a:lvl1pPr>
            <a:lvl2pPr lvl="1">
              <a:spcBef>
                <a:spcPts val="0"/>
              </a:spcBef>
              <a:spcAft>
                <a:spcPts val="0"/>
              </a:spcAft>
              <a:buClr>
                <a:srgbClr val="5B5B5B"/>
              </a:buClr>
              <a:buSzPts val="1400"/>
              <a:buNone/>
              <a:defRPr>
                <a:solidFill>
                  <a:srgbClr val="5B5B5B"/>
                </a:solidFill>
              </a:defRPr>
            </a:lvl2pPr>
            <a:lvl3pPr lvl="2">
              <a:spcBef>
                <a:spcPts val="0"/>
              </a:spcBef>
              <a:spcAft>
                <a:spcPts val="0"/>
              </a:spcAft>
              <a:buClr>
                <a:srgbClr val="5B5B5B"/>
              </a:buClr>
              <a:buSzPts val="1400"/>
              <a:buNone/>
              <a:defRPr>
                <a:solidFill>
                  <a:srgbClr val="5B5B5B"/>
                </a:solidFill>
              </a:defRPr>
            </a:lvl3pPr>
            <a:lvl4pPr lvl="3">
              <a:spcBef>
                <a:spcPts val="0"/>
              </a:spcBef>
              <a:spcAft>
                <a:spcPts val="0"/>
              </a:spcAft>
              <a:buClr>
                <a:srgbClr val="5B5B5B"/>
              </a:buClr>
              <a:buSzPts val="1400"/>
              <a:buNone/>
              <a:defRPr>
                <a:solidFill>
                  <a:srgbClr val="5B5B5B"/>
                </a:solidFill>
              </a:defRPr>
            </a:lvl4pPr>
            <a:lvl5pPr lvl="4">
              <a:spcBef>
                <a:spcPts val="0"/>
              </a:spcBef>
              <a:spcAft>
                <a:spcPts val="0"/>
              </a:spcAft>
              <a:buClr>
                <a:srgbClr val="5B5B5B"/>
              </a:buClr>
              <a:buSzPts val="1400"/>
              <a:buNone/>
              <a:defRPr>
                <a:solidFill>
                  <a:srgbClr val="5B5B5B"/>
                </a:solidFill>
              </a:defRPr>
            </a:lvl5pPr>
            <a:lvl6pPr lvl="5">
              <a:spcBef>
                <a:spcPts val="0"/>
              </a:spcBef>
              <a:spcAft>
                <a:spcPts val="0"/>
              </a:spcAft>
              <a:buClr>
                <a:srgbClr val="5B5B5B"/>
              </a:buClr>
              <a:buSzPts val="1400"/>
              <a:buNone/>
              <a:defRPr>
                <a:solidFill>
                  <a:srgbClr val="5B5B5B"/>
                </a:solidFill>
              </a:defRPr>
            </a:lvl6pPr>
            <a:lvl7pPr lvl="6">
              <a:spcBef>
                <a:spcPts val="0"/>
              </a:spcBef>
              <a:spcAft>
                <a:spcPts val="0"/>
              </a:spcAft>
              <a:buClr>
                <a:srgbClr val="5B5B5B"/>
              </a:buClr>
              <a:buSzPts val="1400"/>
              <a:buNone/>
              <a:defRPr>
                <a:solidFill>
                  <a:srgbClr val="5B5B5B"/>
                </a:solidFill>
              </a:defRPr>
            </a:lvl7pPr>
            <a:lvl8pPr lvl="7">
              <a:spcBef>
                <a:spcPts val="0"/>
              </a:spcBef>
              <a:spcAft>
                <a:spcPts val="0"/>
              </a:spcAft>
              <a:buClr>
                <a:srgbClr val="5B5B5B"/>
              </a:buClr>
              <a:buSzPts val="1400"/>
              <a:buNone/>
              <a:defRPr>
                <a:solidFill>
                  <a:srgbClr val="5B5B5B"/>
                </a:solidFill>
              </a:defRPr>
            </a:lvl8pPr>
            <a:lvl9pPr lvl="8">
              <a:spcBef>
                <a:spcPts val="0"/>
              </a:spcBef>
              <a:spcAft>
                <a:spcPts val="0"/>
              </a:spcAft>
              <a:buClr>
                <a:srgbClr val="5B5B5B"/>
              </a:buClr>
              <a:buSzPts val="1400"/>
              <a:buNone/>
              <a:defRPr>
                <a:solidFill>
                  <a:srgbClr val="5B5B5B"/>
                </a:solidFill>
              </a:defRPr>
            </a:lvl9pPr>
          </a:lstStyle>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3">
    <p:spTree>
      <p:nvGrpSpPr>
        <p:cNvPr id="1894" name="Shape 1894"/>
        <p:cNvGrpSpPr/>
        <p:nvPr/>
      </p:nvGrpSpPr>
      <p:grpSpPr>
        <a:xfrm>
          <a:off x="0" y="0"/>
          <a:ext cx="0" cy="0"/>
          <a:chOff x="0" y="0"/>
          <a:chExt cx="0" cy="0"/>
        </a:xfrm>
      </p:grpSpPr>
      <p:sp>
        <p:nvSpPr>
          <p:cNvPr id="1895" name="Google Shape;1895;p9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1896" name="Google Shape;1896;p9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1897" name="Google Shape;1897;p97"/>
          <p:cNvSpPr txBox="1"/>
          <p:nvPr>
            <p:ph idx="12" type="sldNum"/>
          </p:nvPr>
        </p:nvSpPr>
        <p:spPr>
          <a:xfrm>
            <a:off x="6457950" y="4767263"/>
            <a:ext cx="2057400" cy="1923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898" name="Google Shape;1898;p97"/>
          <p:cNvSpPr txBox="1"/>
          <p:nvPr>
            <p:ph idx="2" type="sldNum"/>
          </p:nvPr>
        </p:nvSpPr>
        <p:spPr>
          <a:xfrm>
            <a:off x="1951834" y="5005018"/>
            <a:ext cx="548700" cy="123000"/>
          </a:xfrm>
          <a:prstGeom prst="rect">
            <a:avLst/>
          </a:prstGeom>
        </p:spPr>
        <p:txBody>
          <a:bodyPr anchorCtr="0" anchor="t" bIns="91425" lIns="91425" spcFirstLastPara="1" rIns="91425" wrap="square" tIns="91425">
            <a:noAutofit/>
          </a:bodyPr>
          <a:lstStyle>
            <a:lvl1pPr lvl="0">
              <a:buNone/>
              <a:defRPr>
                <a:solidFill>
                  <a:schemeClr val="dk1"/>
                </a:solidFill>
                <a:latin typeface="Space Grotesk"/>
                <a:ea typeface="Space Grotesk"/>
                <a:cs typeface="Space Grotesk"/>
                <a:sym typeface="Space Grotesk"/>
              </a:defRPr>
            </a:lvl1pPr>
            <a:lvl2pPr lvl="1">
              <a:buNone/>
              <a:defRPr>
                <a:solidFill>
                  <a:schemeClr val="dk1"/>
                </a:solidFill>
                <a:latin typeface="Space Grotesk"/>
                <a:ea typeface="Space Grotesk"/>
                <a:cs typeface="Space Grotesk"/>
                <a:sym typeface="Space Grotesk"/>
              </a:defRPr>
            </a:lvl2pPr>
            <a:lvl3pPr lvl="2">
              <a:buNone/>
              <a:defRPr>
                <a:solidFill>
                  <a:schemeClr val="dk1"/>
                </a:solidFill>
                <a:latin typeface="Space Grotesk"/>
                <a:ea typeface="Space Grotesk"/>
                <a:cs typeface="Space Grotesk"/>
                <a:sym typeface="Space Grotesk"/>
              </a:defRPr>
            </a:lvl3pPr>
            <a:lvl4pPr lvl="3">
              <a:buNone/>
              <a:defRPr>
                <a:solidFill>
                  <a:schemeClr val="dk1"/>
                </a:solidFill>
                <a:latin typeface="Space Grotesk"/>
                <a:ea typeface="Space Grotesk"/>
                <a:cs typeface="Space Grotesk"/>
                <a:sym typeface="Space Grotesk"/>
              </a:defRPr>
            </a:lvl4pPr>
            <a:lvl5pPr lvl="4">
              <a:buNone/>
              <a:defRPr>
                <a:solidFill>
                  <a:schemeClr val="dk1"/>
                </a:solidFill>
                <a:latin typeface="Space Grotesk"/>
                <a:ea typeface="Space Grotesk"/>
                <a:cs typeface="Space Grotesk"/>
                <a:sym typeface="Space Grotesk"/>
              </a:defRPr>
            </a:lvl5pPr>
            <a:lvl6pPr lvl="5">
              <a:buNone/>
              <a:defRPr>
                <a:solidFill>
                  <a:schemeClr val="dk1"/>
                </a:solidFill>
                <a:latin typeface="Space Grotesk"/>
                <a:ea typeface="Space Grotesk"/>
                <a:cs typeface="Space Grotesk"/>
                <a:sym typeface="Space Grotesk"/>
              </a:defRPr>
            </a:lvl6pPr>
            <a:lvl7pPr lvl="6">
              <a:buNone/>
              <a:defRPr>
                <a:solidFill>
                  <a:schemeClr val="dk1"/>
                </a:solidFill>
                <a:latin typeface="Space Grotesk"/>
                <a:ea typeface="Space Grotesk"/>
                <a:cs typeface="Space Grotesk"/>
                <a:sym typeface="Space Grotesk"/>
              </a:defRPr>
            </a:lvl7pPr>
            <a:lvl8pPr lvl="7">
              <a:buNone/>
              <a:defRPr>
                <a:solidFill>
                  <a:schemeClr val="dk1"/>
                </a:solidFill>
                <a:latin typeface="Space Grotesk"/>
                <a:ea typeface="Space Grotesk"/>
                <a:cs typeface="Space Grotesk"/>
                <a:sym typeface="Space Grotesk"/>
              </a:defRPr>
            </a:lvl8pPr>
            <a:lvl9pPr lvl="8">
              <a:buNone/>
              <a:defRPr>
                <a:solidFill>
                  <a:schemeClr val="dk1"/>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ern Data Stack 1">
  <p:cSld name="Title and Content_4_1">
    <p:bg>
      <p:bgPr>
        <a:solidFill>
          <a:srgbClr val="EBE8ED"/>
        </a:solidFill>
      </p:bgPr>
    </p:bg>
    <p:spTree>
      <p:nvGrpSpPr>
        <p:cNvPr id="1899" name="Shape 1899"/>
        <p:cNvGrpSpPr/>
        <p:nvPr/>
      </p:nvGrpSpPr>
      <p:grpSpPr>
        <a:xfrm>
          <a:off x="0" y="0"/>
          <a:ext cx="0" cy="0"/>
          <a:chOff x="0" y="0"/>
          <a:chExt cx="0" cy="0"/>
        </a:xfrm>
      </p:grpSpPr>
      <p:sp>
        <p:nvSpPr>
          <p:cNvPr id="1900" name="Google Shape;1900;p98"/>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grpSp>
        <p:nvGrpSpPr>
          <p:cNvPr id="1901" name="Google Shape;1901;p98"/>
          <p:cNvGrpSpPr/>
          <p:nvPr/>
        </p:nvGrpSpPr>
        <p:grpSpPr>
          <a:xfrm>
            <a:off x="8663998" y="179528"/>
            <a:ext cx="202208" cy="201860"/>
            <a:chOff x="1294323" y="449402"/>
            <a:chExt cx="444608" cy="443844"/>
          </a:xfrm>
        </p:grpSpPr>
        <p:sp>
          <p:nvSpPr>
            <p:cNvPr id="1902" name="Google Shape;1902;p98"/>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03" name="Google Shape;1903;p98"/>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04" name="Google Shape;1904;p98"/>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05" name="Google Shape;1905;p98"/>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06" name="Google Shape;1906;p98"/>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07" name="Google Shape;1907;p98"/>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rgbClr val="000000"/>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908" name="Google Shape;1908;p98"/>
          <p:cNvSpPr txBox="1"/>
          <p:nvPr>
            <p:ph type="title"/>
          </p:nvPr>
        </p:nvSpPr>
        <p:spPr>
          <a:xfrm>
            <a:off x="220675" y="466350"/>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latin typeface="Space Grotesk SemiBold"/>
                <a:ea typeface="Space Grotesk SemiBold"/>
                <a:cs typeface="Space Grotesk SemiBold"/>
                <a:sym typeface="Space Grotesk SemiBold"/>
              </a:defRPr>
            </a:lvl1pPr>
            <a:lvl2pPr lvl="1">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2pPr>
            <a:lvl3pPr lvl="2">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3pPr>
            <a:lvl4pPr lvl="3">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4pPr>
            <a:lvl5pPr lvl="4">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5pPr>
            <a:lvl6pPr lvl="5">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6pPr>
            <a:lvl7pPr lvl="6">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7pPr>
            <a:lvl8pPr lvl="7">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8pPr>
            <a:lvl9pPr lvl="8">
              <a:spcBef>
                <a:spcPts val="0"/>
              </a:spcBef>
              <a:spcAft>
                <a:spcPts val="0"/>
              </a:spcAft>
              <a:buSzPts val="1900"/>
              <a:buFont typeface="Space Grotesk SemiBold"/>
              <a:buNone/>
              <a:defRPr sz="1900">
                <a:latin typeface="Space Grotesk SemiBold"/>
                <a:ea typeface="Space Grotesk SemiBold"/>
                <a:cs typeface="Space Grotesk SemiBold"/>
                <a:sym typeface="Space Grotesk SemiBold"/>
              </a:defRPr>
            </a:lvl9pPr>
          </a:lstStyle>
          <a:p/>
        </p:txBody>
      </p:sp>
      <p:sp>
        <p:nvSpPr>
          <p:cNvPr id="1909" name="Google Shape;1909;p98"/>
          <p:cNvSpPr txBox="1"/>
          <p:nvPr>
            <p:ph idx="2" type="title"/>
          </p:nvPr>
        </p:nvSpPr>
        <p:spPr>
          <a:xfrm>
            <a:off x="220675" y="732575"/>
            <a:ext cx="5177100" cy="394800"/>
          </a:xfrm>
          <a:prstGeom prst="rect">
            <a:avLst/>
          </a:prstGeom>
          <a:noFill/>
          <a:ln>
            <a:noFill/>
          </a:ln>
        </p:spPr>
        <p:txBody>
          <a:bodyPr anchorCtr="0" anchor="t" bIns="41575" lIns="41575" spcFirstLastPara="1" rIns="41575" wrap="square" tIns="41575">
            <a:noAutofit/>
          </a:bodyPr>
          <a:lstStyle>
            <a:lvl1pPr indent="0" lvl="0" marL="0" marR="0" algn="l">
              <a:lnSpc>
                <a:spcPct val="100000"/>
              </a:lnSpc>
              <a:spcBef>
                <a:spcPts val="0"/>
              </a:spcBef>
              <a:spcAft>
                <a:spcPts val="0"/>
              </a:spcAft>
              <a:buNone/>
              <a:defRPr sz="1900">
                <a:solidFill>
                  <a:srgbClr val="999999"/>
                </a:solidFill>
                <a:latin typeface="Space Grotesk SemiBold"/>
                <a:ea typeface="Space Grotesk SemiBold"/>
                <a:cs typeface="Space Grotesk SemiBold"/>
                <a:sym typeface="Space Grotesk SemiBold"/>
              </a:defRPr>
            </a:lvl1pPr>
            <a:lvl2pPr lvl="1">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2pPr>
            <a:lvl3pPr lvl="2">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3pPr>
            <a:lvl4pPr lvl="3">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4pPr>
            <a:lvl5pPr lvl="4">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5pPr>
            <a:lvl6pPr lvl="5">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6pPr>
            <a:lvl7pPr lvl="6">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7pPr>
            <a:lvl8pPr lvl="7">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8pPr>
            <a:lvl9pPr lvl="8">
              <a:spcBef>
                <a:spcPts val="0"/>
              </a:spcBef>
              <a:spcAft>
                <a:spcPts val="0"/>
              </a:spcAft>
              <a:buClr>
                <a:srgbClr val="999999"/>
              </a:buClr>
              <a:buSzPts val="1900"/>
              <a:buFont typeface="Space Grotesk SemiBold"/>
              <a:buNone/>
              <a:defRPr sz="1900">
                <a:solidFill>
                  <a:srgbClr val="999999"/>
                </a:solidFill>
                <a:latin typeface="Space Grotesk SemiBold"/>
                <a:ea typeface="Space Grotesk SemiBold"/>
                <a:cs typeface="Space Grotesk SemiBold"/>
                <a:sym typeface="Space Grotesk SemiBold"/>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white_bg 1 1">
  <p:cSld name="Title and Content_3_2">
    <p:bg>
      <p:bgPr>
        <a:solidFill>
          <a:schemeClr val="dk1"/>
        </a:solidFill>
      </p:bgPr>
    </p:bg>
    <p:spTree>
      <p:nvGrpSpPr>
        <p:cNvPr id="1910" name="Shape 1910"/>
        <p:cNvGrpSpPr/>
        <p:nvPr/>
      </p:nvGrpSpPr>
      <p:grpSpPr>
        <a:xfrm>
          <a:off x="0" y="0"/>
          <a:ext cx="0" cy="0"/>
          <a:chOff x="0" y="0"/>
          <a:chExt cx="0" cy="0"/>
        </a:xfrm>
      </p:grpSpPr>
      <p:sp>
        <p:nvSpPr>
          <p:cNvPr id="1911" name="Google Shape;1911;p99"/>
          <p:cNvSpPr txBox="1"/>
          <p:nvPr>
            <p:ph idx="12" type="sldNum"/>
          </p:nvPr>
        </p:nvSpPr>
        <p:spPr>
          <a:xfrm>
            <a:off x="2377380" y="85105"/>
            <a:ext cx="303600" cy="320100"/>
          </a:xfrm>
          <a:prstGeom prst="rect">
            <a:avLst/>
          </a:prstGeom>
        </p:spPr>
        <p:txBody>
          <a:bodyPr anchorCtr="0" anchor="ctr" bIns="91425" lIns="91425" spcFirstLastPara="1" rIns="91425" wrap="square" tIns="91425">
            <a:noAutofit/>
          </a:bodyPr>
          <a:lstStyle>
            <a:lvl1pPr lvl="0" algn="l">
              <a:buNone/>
              <a:defRPr sz="700">
                <a:solidFill>
                  <a:schemeClr val="dk1"/>
                </a:solidFill>
                <a:latin typeface="Space Grotesk"/>
                <a:ea typeface="Space Grotesk"/>
                <a:cs typeface="Space Grotesk"/>
                <a:sym typeface="Space Grotesk"/>
              </a:defRPr>
            </a:lvl1pPr>
            <a:lvl2pPr lvl="1" algn="l">
              <a:buNone/>
              <a:defRPr sz="700">
                <a:solidFill>
                  <a:schemeClr val="dk1"/>
                </a:solidFill>
                <a:latin typeface="Space Grotesk"/>
                <a:ea typeface="Space Grotesk"/>
                <a:cs typeface="Space Grotesk"/>
                <a:sym typeface="Space Grotesk"/>
              </a:defRPr>
            </a:lvl2pPr>
            <a:lvl3pPr lvl="2" algn="l">
              <a:buNone/>
              <a:defRPr sz="700">
                <a:solidFill>
                  <a:schemeClr val="dk1"/>
                </a:solidFill>
                <a:latin typeface="Space Grotesk"/>
                <a:ea typeface="Space Grotesk"/>
                <a:cs typeface="Space Grotesk"/>
                <a:sym typeface="Space Grotesk"/>
              </a:defRPr>
            </a:lvl3pPr>
            <a:lvl4pPr lvl="3" algn="l">
              <a:buNone/>
              <a:defRPr sz="700">
                <a:solidFill>
                  <a:schemeClr val="dk1"/>
                </a:solidFill>
                <a:latin typeface="Space Grotesk"/>
                <a:ea typeface="Space Grotesk"/>
                <a:cs typeface="Space Grotesk"/>
                <a:sym typeface="Space Grotesk"/>
              </a:defRPr>
            </a:lvl4pPr>
            <a:lvl5pPr lvl="4" algn="l">
              <a:buNone/>
              <a:defRPr sz="700">
                <a:solidFill>
                  <a:schemeClr val="dk1"/>
                </a:solidFill>
                <a:latin typeface="Space Grotesk"/>
                <a:ea typeface="Space Grotesk"/>
                <a:cs typeface="Space Grotesk"/>
                <a:sym typeface="Space Grotesk"/>
              </a:defRPr>
            </a:lvl5pPr>
            <a:lvl6pPr lvl="5" algn="l">
              <a:buNone/>
              <a:defRPr sz="700">
                <a:solidFill>
                  <a:schemeClr val="dk1"/>
                </a:solidFill>
                <a:latin typeface="Space Grotesk"/>
                <a:ea typeface="Space Grotesk"/>
                <a:cs typeface="Space Grotesk"/>
                <a:sym typeface="Space Grotesk"/>
              </a:defRPr>
            </a:lvl6pPr>
            <a:lvl7pPr lvl="6" algn="l">
              <a:buNone/>
              <a:defRPr sz="700">
                <a:solidFill>
                  <a:schemeClr val="dk1"/>
                </a:solidFill>
                <a:latin typeface="Space Grotesk"/>
                <a:ea typeface="Space Grotesk"/>
                <a:cs typeface="Space Grotesk"/>
                <a:sym typeface="Space Grotesk"/>
              </a:defRPr>
            </a:lvl7pPr>
            <a:lvl8pPr lvl="7" algn="l">
              <a:buNone/>
              <a:defRPr sz="700">
                <a:solidFill>
                  <a:schemeClr val="dk1"/>
                </a:solidFill>
                <a:latin typeface="Space Grotesk"/>
                <a:ea typeface="Space Grotesk"/>
                <a:cs typeface="Space Grotesk"/>
                <a:sym typeface="Space Grotesk"/>
              </a:defRPr>
            </a:lvl8pPr>
            <a:lvl9pPr lvl="8" algn="l">
              <a:buNone/>
              <a:defRPr sz="700">
                <a:solidFill>
                  <a:schemeClr val="dk1"/>
                </a:solidFill>
                <a:latin typeface="Space Grotesk"/>
                <a:ea typeface="Space Grotesk"/>
                <a:cs typeface="Space Grotesk"/>
                <a:sym typeface="Space Grotesk"/>
              </a:defRPr>
            </a:lvl9pPr>
          </a:lstStyle>
          <a:p>
            <a:pPr indent="0" lvl="0" marL="0" rtl="0" algn="l">
              <a:spcBef>
                <a:spcPts val="0"/>
              </a:spcBef>
              <a:spcAft>
                <a:spcPts val="0"/>
              </a:spcAft>
              <a:buNone/>
            </a:pPr>
            <a:fld id="{00000000-1234-1234-1234-123412341234}" type="slidenum">
              <a:rPr lang="en"/>
              <a:t>‹#›</a:t>
            </a:fld>
            <a:endParaRPr/>
          </a:p>
        </p:txBody>
      </p:sp>
      <p:grpSp>
        <p:nvGrpSpPr>
          <p:cNvPr id="1912" name="Google Shape;1912;p99"/>
          <p:cNvGrpSpPr/>
          <p:nvPr/>
        </p:nvGrpSpPr>
        <p:grpSpPr>
          <a:xfrm>
            <a:off x="8658878" y="144286"/>
            <a:ext cx="202208" cy="201860"/>
            <a:chOff x="1294323" y="449402"/>
            <a:chExt cx="444608" cy="443844"/>
          </a:xfrm>
        </p:grpSpPr>
        <p:sp>
          <p:nvSpPr>
            <p:cNvPr id="1913" name="Google Shape;1913;p99"/>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14" name="Google Shape;1914;p99"/>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15" name="Google Shape;1915;p99"/>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16" name="Google Shape;1916;p99"/>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17" name="Google Shape;1917;p99"/>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18" name="Google Shape;1918;p99"/>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1919" name="Google Shape;1919;p99"/>
          <p:cNvSpPr txBox="1"/>
          <p:nvPr>
            <p:ph type="title"/>
          </p:nvPr>
        </p:nvSpPr>
        <p:spPr>
          <a:xfrm>
            <a:off x="225046" y="813333"/>
            <a:ext cx="2730900" cy="628500"/>
          </a:xfrm>
          <a:prstGeom prst="rect">
            <a:avLst/>
          </a:prstGeom>
          <a:noFill/>
          <a:ln>
            <a:noFill/>
          </a:ln>
        </p:spPr>
        <p:txBody>
          <a:bodyPr anchorCtr="0" anchor="t" bIns="41575" lIns="41575" spcFirstLastPara="1" rIns="41575" wrap="square" tIns="41575">
            <a:noAutofit/>
          </a:bodyPr>
          <a:lstStyle>
            <a:lvl1pPr indent="0" lvl="0" marL="0" marR="0" algn="l">
              <a:lnSpc>
                <a:spcPct val="102099"/>
              </a:lnSpc>
              <a:spcBef>
                <a:spcPts val="0"/>
              </a:spcBef>
              <a:spcAft>
                <a:spcPts val="0"/>
              </a:spcAft>
              <a:buNone/>
              <a:defRPr b="1" sz="1700">
                <a:latin typeface="Space Grotesk SemiBold"/>
                <a:ea typeface="Space Grotesk SemiBold"/>
                <a:cs typeface="Space Grotesk SemiBold"/>
                <a:sym typeface="Space Grotesk SemiBold"/>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920" name="Google Shape;1920;p99"/>
          <p:cNvSpPr txBox="1"/>
          <p:nvPr>
            <p:ph idx="2" type="title"/>
          </p:nvPr>
        </p:nvSpPr>
        <p:spPr>
          <a:xfrm>
            <a:off x="4807330" y="794252"/>
            <a:ext cx="2730900" cy="823500"/>
          </a:xfrm>
          <a:prstGeom prst="rect">
            <a:avLst/>
          </a:prstGeom>
          <a:noFill/>
          <a:ln>
            <a:noFill/>
          </a:ln>
        </p:spPr>
        <p:txBody>
          <a:bodyPr anchorCtr="0" anchor="t" bIns="41575" lIns="41575" spcFirstLastPara="1" rIns="41575" wrap="square" tIns="41575">
            <a:noAutofit/>
          </a:bodyPr>
          <a:lstStyle>
            <a:lvl1pPr indent="0" lvl="0" marL="0" marR="0" algn="l">
              <a:lnSpc>
                <a:spcPct val="102099"/>
              </a:lnSpc>
              <a:spcBef>
                <a:spcPts val="0"/>
              </a:spcBef>
              <a:spcAft>
                <a:spcPts val="0"/>
              </a:spcAft>
              <a:buNone/>
              <a:defRPr b="1" sz="1700">
                <a:latin typeface="Space Grotesk SemiBold"/>
                <a:ea typeface="Space Grotesk SemiBold"/>
                <a:cs typeface="Space Grotesk SemiBold"/>
                <a:sym typeface="Space Grotesk SemiBold"/>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921" name="Google Shape;1921;p99"/>
          <p:cNvSpPr txBox="1"/>
          <p:nvPr>
            <p:ph idx="1" type="subTitle"/>
          </p:nvPr>
        </p:nvSpPr>
        <p:spPr>
          <a:xfrm>
            <a:off x="229769" y="1935928"/>
            <a:ext cx="3651900" cy="3591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600"/>
              <a:buNone/>
              <a:defRPr sz="1000">
                <a:latin typeface="Space Grotesk Light"/>
                <a:ea typeface="Space Grotesk Light"/>
                <a:cs typeface="Space Grotesk Light"/>
                <a:sym typeface="Space Grotesk Light"/>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922" name="Google Shape;1922;p99"/>
          <p:cNvSpPr txBox="1"/>
          <p:nvPr>
            <p:ph idx="3" type="subTitle"/>
          </p:nvPr>
        </p:nvSpPr>
        <p:spPr>
          <a:xfrm>
            <a:off x="4818156" y="1935928"/>
            <a:ext cx="3651900" cy="359100"/>
          </a:xfrm>
          <a:prstGeom prst="rect">
            <a:avLst/>
          </a:prstGeom>
          <a:noFill/>
          <a:ln>
            <a:noFill/>
          </a:ln>
        </p:spPr>
        <p:txBody>
          <a:bodyPr anchorCtr="0" anchor="t" bIns="41575" lIns="41575" spcFirstLastPara="1" rIns="41575" wrap="square" tIns="41575">
            <a:noAutofit/>
          </a:bodyPr>
          <a:lstStyle>
            <a:lvl1pPr lvl="0">
              <a:spcBef>
                <a:spcPts val="0"/>
              </a:spcBef>
              <a:spcAft>
                <a:spcPts val="0"/>
              </a:spcAft>
              <a:buSzPts val="600"/>
              <a:buNone/>
              <a:defRPr sz="1000">
                <a:latin typeface="Space Grotesk Light"/>
                <a:ea typeface="Space Grotesk Light"/>
                <a:cs typeface="Space Grotesk Light"/>
                <a:sym typeface="Space Grotesk Light"/>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white_bg 2">
  <p:cSld name="Title and Content_6">
    <p:spTree>
      <p:nvGrpSpPr>
        <p:cNvPr id="1923" name="Shape 1923"/>
        <p:cNvGrpSpPr/>
        <p:nvPr/>
      </p:nvGrpSpPr>
      <p:grpSpPr>
        <a:xfrm>
          <a:off x="0" y="0"/>
          <a:ext cx="0" cy="0"/>
          <a:chOff x="0" y="0"/>
          <a:chExt cx="0" cy="0"/>
        </a:xfrm>
      </p:grpSpPr>
      <p:grpSp>
        <p:nvGrpSpPr>
          <p:cNvPr id="1924" name="Google Shape;1924;p100"/>
          <p:cNvGrpSpPr/>
          <p:nvPr/>
        </p:nvGrpSpPr>
        <p:grpSpPr>
          <a:xfrm>
            <a:off x="8658878" y="144286"/>
            <a:ext cx="202208" cy="201860"/>
            <a:chOff x="1294323" y="449402"/>
            <a:chExt cx="444608" cy="443844"/>
          </a:xfrm>
        </p:grpSpPr>
        <p:sp>
          <p:nvSpPr>
            <p:cNvPr id="1925" name="Google Shape;1925;p100"/>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26" name="Google Shape;1926;p100"/>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27" name="Google Shape;1927;p100"/>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28" name="Google Shape;1928;p100"/>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29" name="Google Shape;1929;p100"/>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30" name="Google Shape;1930;p100"/>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dk1"/>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
    <p:spTree>
      <p:nvGrpSpPr>
        <p:cNvPr id="1933" name="Shape 1933"/>
        <p:cNvGrpSpPr/>
        <p:nvPr/>
      </p:nvGrpSpPr>
      <p:grpSpPr>
        <a:xfrm>
          <a:off x="0" y="0"/>
          <a:ext cx="0" cy="0"/>
          <a:chOff x="0" y="0"/>
          <a:chExt cx="0" cy="0"/>
        </a:xfrm>
      </p:grpSpPr>
      <p:sp>
        <p:nvSpPr>
          <p:cNvPr id="1934" name="Google Shape;1934;p102"/>
          <p:cNvSpPr txBox="1"/>
          <p:nvPr>
            <p:ph idx="12" type="sldNum"/>
          </p:nvPr>
        </p:nvSpPr>
        <p:spPr>
          <a:xfrm>
            <a:off x="8592642" y="4651042"/>
            <a:ext cx="341700" cy="3201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35" name="Google Shape;1935;p102" title="Screenshot 2025-03-20 at 3.09.33 PM.png"/>
          <p:cNvPicPr preferRelativeResize="0"/>
          <p:nvPr/>
        </p:nvPicPr>
        <p:blipFill rotWithShape="1">
          <a:blip r:embed="rId2">
            <a:alphaModFix/>
          </a:blip>
          <a:srcRect b="0" l="0" r="0" t="5267"/>
          <a:stretch/>
        </p:blipFill>
        <p:spPr>
          <a:xfrm>
            <a:off x="6" y="-10250"/>
            <a:ext cx="9144003" cy="5143501"/>
          </a:xfrm>
          <a:prstGeom prst="rect">
            <a:avLst/>
          </a:prstGeom>
          <a:noFill/>
          <a:ln>
            <a:noFill/>
          </a:ln>
        </p:spPr>
      </p:pic>
      <p:grpSp>
        <p:nvGrpSpPr>
          <p:cNvPr id="1936" name="Google Shape;1936;p102"/>
          <p:cNvGrpSpPr/>
          <p:nvPr/>
        </p:nvGrpSpPr>
        <p:grpSpPr>
          <a:xfrm>
            <a:off x="8663998" y="179528"/>
            <a:ext cx="202208" cy="201860"/>
            <a:chOff x="1294323" y="449402"/>
            <a:chExt cx="444608" cy="443844"/>
          </a:xfrm>
        </p:grpSpPr>
        <p:sp>
          <p:nvSpPr>
            <p:cNvPr id="1937" name="Google Shape;1937;p102"/>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38" name="Google Shape;1938;p102"/>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39" name="Google Shape;1939;p102"/>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40" name="Google Shape;1940;p102"/>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41" name="Google Shape;1941;p102"/>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1942" name="Google Shape;1942;p102"/>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5.xml"/><Relationship Id="rId84" Type="http://schemas.openxmlformats.org/officeDocument/2006/relationships/theme" Target="../theme/theme4.xml"/><Relationship Id="rId83" Type="http://schemas.openxmlformats.org/officeDocument/2006/relationships/slideLayout" Target="../slideLayouts/slideLayout98.xml"/><Relationship Id="rId42" Type="http://schemas.openxmlformats.org/officeDocument/2006/relationships/slideLayout" Target="../slideLayouts/slideLayout57.xml"/><Relationship Id="rId41" Type="http://schemas.openxmlformats.org/officeDocument/2006/relationships/slideLayout" Target="../slideLayouts/slideLayout56.xml"/><Relationship Id="rId44" Type="http://schemas.openxmlformats.org/officeDocument/2006/relationships/slideLayout" Target="../slideLayouts/slideLayout59.xml"/><Relationship Id="rId43" Type="http://schemas.openxmlformats.org/officeDocument/2006/relationships/slideLayout" Target="../slideLayouts/slideLayout58.xml"/><Relationship Id="rId46" Type="http://schemas.openxmlformats.org/officeDocument/2006/relationships/slideLayout" Target="../slideLayouts/slideLayout61.xml"/><Relationship Id="rId45" Type="http://schemas.openxmlformats.org/officeDocument/2006/relationships/slideLayout" Target="../slideLayouts/slideLayout60.xml"/><Relationship Id="rId80" Type="http://schemas.openxmlformats.org/officeDocument/2006/relationships/slideLayout" Target="../slideLayouts/slideLayout95.xml"/><Relationship Id="rId82" Type="http://schemas.openxmlformats.org/officeDocument/2006/relationships/slideLayout" Target="../slideLayouts/slideLayout97.xml"/><Relationship Id="rId81" Type="http://schemas.openxmlformats.org/officeDocument/2006/relationships/slideLayout" Target="../slideLayouts/slideLayout96.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48" Type="http://schemas.openxmlformats.org/officeDocument/2006/relationships/slideLayout" Target="../slideLayouts/slideLayout63.xml"/><Relationship Id="rId47" Type="http://schemas.openxmlformats.org/officeDocument/2006/relationships/slideLayout" Target="../slideLayouts/slideLayout62.xml"/><Relationship Id="rId49" Type="http://schemas.openxmlformats.org/officeDocument/2006/relationships/slideLayout" Target="../slideLayouts/slideLayout6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73" Type="http://schemas.openxmlformats.org/officeDocument/2006/relationships/slideLayout" Target="../slideLayouts/slideLayout88.xml"/><Relationship Id="rId72" Type="http://schemas.openxmlformats.org/officeDocument/2006/relationships/slideLayout" Target="../slideLayouts/slideLayout87.xml"/><Relationship Id="rId31" Type="http://schemas.openxmlformats.org/officeDocument/2006/relationships/slideLayout" Target="../slideLayouts/slideLayout46.xml"/><Relationship Id="rId75" Type="http://schemas.openxmlformats.org/officeDocument/2006/relationships/slideLayout" Target="../slideLayouts/slideLayout90.xml"/><Relationship Id="rId30" Type="http://schemas.openxmlformats.org/officeDocument/2006/relationships/slideLayout" Target="../slideLayouts/slideLayout45.xml"/><Relationship Id="rId74" Type="http://schemas.openxmlformats.org/officeDocument/2006/relationships/slideLayout" Target="../slideLayouts/slideLayout89.xml"/><Relationship Id="rId33" Type="http://schemas.openxmlformats.org/officeDocument/2006/relationships/slideLayout" Target="../slideLayouts/slideLayout48.xml"/><Relationship Id="rId77" Type="http://schemas.openxmlformats.org/officeDocument/2006/relationships/slideLayout" Target="../slideLayouts/slideLayout92.xml"/><Relationship Id="rId32" Type="http://schemas.openxmlformats.org/officeDocument/2006/relationships/slideLayout" Target="../slideLayouts/slideLayout47.xml"/><Relationship Id="rId76" Type="http://schemas.openxmlformats.org/officeDocument/2006/relationships/slideLayout" Target="../slideLayouts/slideLayout91.xml"/><Relationship Id="rId35" Type="http://schemas.openxmlformats.org/officeDocument/2006/relationships/slideLayout" Target="../slideLayouts/slideLayout50.xml"/><Relationship Id="rId79" Type="http://schemas.openxmlformats.org/officeDocument/2006/relationships/slideLayout" Target="../slideLayouts/slideLayout94.xml"/><Relationship Id="rId34" Type="http://schemas.openxmlformats.org/officeDocument/2006/relationships/slideLayout" Target="../slideLayouts/slideLayout49.xml"/><Relationship Id="rId78" Type="http://schemas.openxmlformats.org/officeDocument/2006/relationships/slideLayout" Target="../slideLayouts/slideLayout93.xml"/><Relationship Id="rId71" Type="http://schemas.openxmlformats.org/officeDocument/2006/relationships/slideLayout" Target="../slideLayouts/slideLayout86.xml"/><Relationship Id="rId70" Type="http://schemas.openxmlformats.org/officeDocument/2006/relationships/slideLayout" Target="../slideLayouts/slideLayout85.xml"/><Relationship Id="rId37" Type="http://schemas.openxmlformats.org/officeDocument/2006/relationships/slideLayout" Target="../slideLayouts/slideLayout52.xml"/><Relationship Id="rId36" Type="http://schemas.openxmlformats.org/officeDocument/2006/relationships/slideLayout" Target="../slideLayouts/slideLayout51.xml"/><Relationship Id="rId39" Type="http://schemas.openxmlformats.org/officeDocument/2006/relationships/slideLayout" Target="../slideLayouts/slideLayout54.xml"/><Relationship Id="rId38" Type="http://schemas.openxmlformats.org/officeDocument/2006/relationships/slideLayout" Target="../slideLayouts/slideLayout53.xml"/><Relationship Id="rId62" Type="http://schemas.openxmlformats.org/officeDocument/2006/relationships/slideLayout" Target="../slideLayouts/slideLayout77.xml"/><Relationship Id="rId61" Type="http://schemas.openxmlformats.org/officeDocument/2006/relationships/slideLayout" Target="../slideLayouts/slideLayout76.xml"/><Relationship Id="rId20" Type="http://schemas.openxmlformats.org/officeDocument/2006/relationships/slideLayout" Target="../slideLayouts/slideLayout35.xml"/><Relationship Id="rId64" Type="http://schemas.openxmlformats.org/officeDocument/2006/relationships/slideLayout" Target="../slideLayouts/slideLayout79.xml"/><Relationship Id="rId63" Type="http://schemas.openxmlformats.org/officeDocument/2006/relationships/slideLayout" Target="../slideLayouts/slideLayout78.xml"/><Relationship Id="rId22" Type="http://schemas.openxmlformats.org/officeDocument/2006/relationships/slideLayout" Target="../slideLayouts/slideLayout37.xml"/><Relationship Id="rId66" Type="http://schemas.openxmlformats.org/officeDocument/2006/relationships/slideLayout" Target="../slideLayouts/slideLayout81.xml"/><Relationship Id="rId21" Type="http://schemas.openxmlformats.org/officeDocument/2006/relationships/slideLayout" Target="../slideLayouts/slideLayout36.xml"/><Relationship Id="rId65" Type="http://schemas.openxmlformats.org/officeDocument/2006/relationships/slideLayout" Target="../slideLayouts/slideLayout80.xml"/><Relationship Id="rId24" Type="http://schemas.openxmlformats.org/officeDocument/2006/relationships/slideLayout" Target="../slideLayouts/slideLayout39.xml"/><Relationship Id="rId68" Type="http://schemas.openxmlformats.org/officeDocument/2006/relationships/slideLayout" Target="../slideLayouts/slideLayout83.xml"/><Relationship Id="rId23" Type="http://schemas.openxmlformats.org/officeDocument/2006/relationships/slideLayout" Target="../slideLayouts/slideLayout38.xml"/><Relationship Id="rId67" Type="http://schemas.openxmlformats.org/officeDocument/2006/relationships/slideLayout" Target="../slideLayouts/slideLayout82.xml"/><Relationship Id="rId60" Type="http://schemas.openxmlformats.org/officeDocument/2006/relationships/slideLayout" Target="../slideLayouts/slideLayout75.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69" Type="http://schemas.openxmlformats.org/officeDocument/2006/relationships/slideLayout" Target="../slideLayouts/slideLayout84.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29" Type="http://schemas.openxmlformats.org/officeDocument/2006/relationships/slideLayout" Target="../slideLayouts/slideLayout44.xml"/><Relationship Id="rId51" Type="http://schemas.openxmlformats.org/officeDocument/2006/relationships/slideLayout" Target="../slideLayouts/slideLayout66.xml"/><Relationship Id="rId50" Type="http://schemas.openxmlformats.org/officeDocument/2006/relationships/slideLayout" Target="../slideLayouts/slideLayout65.xml"/><Relationship Id="rId53" Type="http://schemas.openxmlformats.org/officeDocument/2006/relationships/slideLayout" Target="../slideLayouts/slideLayout68.xml"/><Relationship Id="rId52" Type="http://schemas.openxmlformats.org/officeDocument/2006/relationships/slideLayout" Target="../slideLayouts/slideLayout67.xml"/><Relationship Id="rId11" Type="http://schemas.openxmlformats.org/officeDocument/2006/relationships/slideLayout" Target="../slideLayouts/slideLayout26.xml"/><Relationship Id="rId55" Type="http://schemas.openxmlformats.org/officeDocument/2006/relationships/slideLayout" Target="../slideLayouts/slideLayout70.xml"/><Relationship Id="rId10" Type="http://schemas.openxmlformats.org/officeDocument/2006/relationships/slideLayout" Target="../slideLayouts/slideLayout25.xml"/><Relationship Id="rId54" Type="http://schemas.openxmlformats.org/officeDocument/2006/relationships/slideLayout" Target="../slideLayouts/slideLayout69.xml"/><Relationship Id="rId13" Type="http://schemas.openxmlformats.org/officeDocument/2006/relationships/slideLayout" Target="../slideLayouts/slideLayout28.xml"/><Relationship Id="rId57" Type="http://schemas.openxmlformats.org/officeDocument/2006/relationships/slideLayout" Target="../slideLayouts/slideLayout72.xml"/><Relationship Id="rId12" Type="http://schemas.openxmlformats.org/officeDocument/2006/relationships/slideLayout" Target="../slideLayouts/slideLayout27.xml"/><Relationship Id="rId56" Type="http://schemas.openxmlformats.org/officeDocument/2006/relationships/slideLayout" Target="../slideLayouts/slideLayout71.xml"/><Relationship Id="rId15" Type="http://schemas.openxmlformats.org/officeDocument/2006/relationships/slideLayout" Target="../slideLayouts/slideLayout30.xml"/><Relationship Id="rId59" Type="http://schemas.openxmlformats.org/officeDocument/2006/relationships/slideLayout" Target="../slideLayouts/slideLayout74.xml"/><Relationship Id="rId14" Type="http://schemas.openxmlformats.org/officeDocument/2006/relationships/slideLayout" Target="../slideLayouts/slideLayout29.xml"/><Relationship Id="rId58" Type="http://schemas.openxmlformats.org/officeDocument/2006/relationships/slideLayout" Target="../slideLayouts/slideLayout7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20" Type="http://schemas.openxmlformats.org/officeDocument/2006/relationships/slideLayout" Target="../slideLayouts/slideLayout118.xml"/><Relationship Id="rId22" Type="http://schemas.openxmlformats.org/officeDocument/2006/relationships/slideLayout" Target="../slideLayouts/slideLayout120.xml"/><Relationship Id="rId21" Type="http://schemas.openxmlformats.org/officeDocument/2006/relationships/slideLayout" Target="../slideLayouts/slideLayout119.xml"/><Relationship Id="rId24" Type="http://schemas.openxmlformats.org/officeDocument/2006/relationships/slideLayout" Target="../slideLayouts/slideLayout122.xml"/><Relationship Id="rId23" Type="http://schemas.openxmlformats.org/officeDocument/2006/relationships/slideLayout" Target="../slideLayouts/slideLayout121.xml"/><Relationship Id="rId26" Type="http://schemas.openxmlformats.org/officeDocument/2006/relationships/theme" Target="../theme/theme5.xml"/><Relationship Id="rId25" Type="http://schemas.openxmlformats.org/officeDocument/2006/relationships/slideLayout" Target="../slideLayouts/slideLayout123.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31" Type="http://schemas.openxmlformats.org/officeDocument/2006/relationships/slideLayout" Target="../slideLayouts/slideLayout154.xml"/><Relationship Id="rId30" Type="http://schemas.openxmlformats.org/officeDocument/2006/relationships/slideLayout" Target="../slideLayouts/slideLayout153.xml"/><Relationship Id="rId33" Type="http://schemas.openxmlformats.org/officeDocument/2006/relationships/slideLayout" Target="../slideLayouts/slideLayout156.xml"/><Relationship Id="rId32" Type="http://schemas.openxmlformats.org/officeDocument/2006/relationships/slideLayout" Target="../slideLayouts/slideLayout155.xml"/><Relationship Id="rId35" Type="http://schemas.openxmlformats.org/officeDocument/2006/relationships/slideLayout" Target="../slideLayouts/slideLayout158.xml"/><Relationship Id="rId34" Type="http://schemas.openxmlformats.org/officeDocument/2006/relationships/slideLayout" Target="../slideLayouts/slideLayout157.xml"/><Relationship Id="rId37" Type="http://schemas.openxmlformats.org/officeDocument/2006/relationships/slideLayout" Target="../slideLayouts/slideLayout160.xml"/><Relationship Id="rId36" Type="http://schemas.openxmlformats.org/officeDocument/2006/relationships/slideLayout" Target="../slideLayouts/slideLayout159.xml"/><Relationship Id="rId38" Type="http://schemas.openxmlformats.org/officeDocument/2006/relationships/theme" Target="../theme/theme7.xml"/><Relationship Id="rId20" Type="http://schemas.openxmlformats.org/officeDocument/2006/relationships/slideLayout" Target="../slideLayouts/slideLayout143.xml"/><Relationship Id="rId22" Type="http://schemas.openxmlformats.org/officeDocument/2006/relationships/slideLayout" Target="../slideLayouts/slideLayout145.xml"/><Relationship Id="rId21" Type="http://schemas.openxmlformats.org/officeDocument/2006/relationships/slideLayout" Target="../slideLayouts/slideLayout144.xml"/><Relationship Id="rId24" Type="http://schemas.openxmlformats.org/officeDocument/2006/relationships/slideLayout" Target="../slideLayouts/slideLayout147.xml"/><Relationship Id="rId23" Type="http://schemas.openxmlformats.org/officeDocument/2006/relationships/slideLayout" Target="../slideLayouts/slideLayout146.xml"/><Relationship Id="rId26" Type="http://schemas.openxmlformats.org/officeDocument/2006/relationships/slideLayout" Target="../slideLayouts/slideLayout149.xml"/><Relationship Id="rId25" Type="http://schemas.openxmlformats.org/officeDocument/2006/relationships/slideLayout" Target="../slideLayouts/slideLayout148.xml"/><Relationship Id="rId28" Type="http://schemas.openxmlformats.org/officeDocument/2006/relationships/slideLayout" Target="../slideLayouts/slideLayout151.xml"/><Relationship Id="rId27" Type="http://schemas.openxmlformats.org/officeDocument/2006/relationships/slideLayout" Target="../slideLayouts/slideLayout150.xml"/><Relationship Id="rId29" Type="http://schemas.openxmlformats.org/officeDocument/2006/relationships/slideLayout" Target="../slideLayouts/slideLayout152.xml"/><Relationship Id="rId11" Type="http://schemas.openxmlformats.org/officeDocument/2006/relationships/slideLayout" Target="../slideLayouts/slideLayout134.xml"/><Relationship Id="rId10" Type="http://schemas.openxmlformats.org/officeDocument/2006/relationships/slideLayout" Target="../slideLayouts/slideLayout133.xml"/><Relationship Id="rId13" Type="http://schemas.openxmlformats.org/officeDocument/2006/relationships/slideLayout" Target="../slideLayouts/slideLayout136.xml"/><Relationship Id="rId12" Type="http://schemas.openxmlformats.org/officeDocument/2006/relationships/slideLayout" Target="../slideLayouts/slideLayout135.xml"/><Relationship Id="rId15" Type="http://schemas.openxmlformats.org/officeDocument/2006/relationships/slideLayout" Target="../slideLayouts/slideLayout138.xml"/><Relationship Id="rId14" Type="http://schemas.openxmlformats.org/officeDocument/2006/relationships/slideLayout" Target="../slideLayouts/slideLayout137.xml"/><Relationship Id="rId17" Type="http://schemas.openxmlformats.org/officeDocument/2006/relationships/slideLayout" Target="../slideLayouts/slideLayout140.xml"/><Relationship Id="rId16" Type="http://schemas.openxmlformats.org/officeDocument/2006/relationships/slideLayout" Target="../slideLayouts/slideLayout139.xml"/><Relationship Id="rId19" Type="http://schemas.openxmlformats.org/officeDocument/2006/relationships/slideLayout" Target="../slideLayouts/slideLayout142.xml"/><Relationship Id="rId18"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00.xml"/><Relationship Id="rId42" Type="http://schemas.openxmlformats.org/officeDocument/2006/relationships/slideLayout" Target="../slideLayouts/slideLayout202.xml"/><Relationship Id="rId41" Type="http://schemas.openxmlformats.org/officeDocument/2006/relationships/slideLayout" Target="../slideLayouts/slideLayout201.xml"/><Relationship Id="rId44" Type="http://schemas.openxmlformats.org/officeDocument/2006/relationships/slideLayout" Target="../slideLayouts/slideLayout204.xml"/><Relationship Id="rId43" Type="http://schemas.openxmlformats.org/officeDocument/2006/relationships/slideLayout" Target="../slideLayouts/slideLayout203.xml"/><Relationship Id="rId46" Type="http://schemas.openxmlformats.org/officeDocument/2006/relationships/slideLayout" Target="../slideLayouts/slideLayout206.xml"/><Relationship Id="rId45" Type="http://schemas.openxmlformats.org/officeDocument/2006/relationships/slideLayout" Target="../slideLayouts/slideLayout205.xml"/><Relationship Id="rId1" Type="http://schemas.openxmlformats.org/officeDocument/2006/relationships/slideLayout" Target="../slideLayouts/slideLayout161.xml"/><Relationship Id="rId2" Type="http://schemas.openxmlformats.org/officeDocument/2006/relationships/slideLayout" Target="../slideLayouts/slideLayout162.xml"/><Relationship Id="rId3" Type="http://schemas.openxmlformats.org/officeDocument/2006/relationships/slideLayout" Target="../slideLayouts/slideLayout163.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48" Type="http://schemas.openxmlformats.org/officeDocument/2006/relationships/slideLayout" Target="../slideLayouts/slideLayout208.xml"/><Relationship Id="rId47" Type="http://schemas.openxmlformats.org/officeDocument/2006/relationships/slideLayout" Target="../slideLayouts/slideLayout207.xml"/><Relationship Id="rId49" Type="http://schemas.openxmlformats.org/officeDocument/2006/relationships/slideLayout" Target="../slideLayouts/slideLayout209.xml"/><Relationship Id="rId5" Type="http://schemas.openxmlformats.org/officeDocument/2006/relationships/slideLayout" Target="../slideLayouts/slideLayout165.xml"/><Relationship Id="rId6" Type="http://schemas.openxmlformats.org/officeDocument/2006/relationships/slideLayout" Target="../slideLayouts/slideLayout166.xml"/><Relationship Id="rId7" Type="http://schemas.openxmlformats.org/officeDocument/2006/relationships/slideLayout" Target="../slideLayouts/slideLayout167.xml"/><Relationship Id="rId8" Type="http://schemas.openxmlformats.org/officeDocument/2006/relationships/slideLayout" Target="../slideLayouts/slideLayout168.xml"/><Relationship Id="rId73" Type="http://schemas.openxmlformats.org/officeDocument/2006/relationships/slideLayout" Target="../slideLayouts/slideLayout233.xml"/><Relationship Id="rId72" Type="http://schemas.openxmlformats.org/officeDocument/2006/relationships/slideLayout" Target="../slideLayouts/slideLayout232.xml"/><Relationship Id="rId31" Type="http://schemas.openxmlformats.org/officeDocument/2006/relationships/slideLayout" Target="../slideLayouts/slideLayout191.xml"/><Relationship Id="rId75" Type="http://schemas.openxmlformats.org/officeDocument/2006/relationships/slideLayout" Target="../slideLayouts/slideLayout235.xml"/><Relationship Id="rId30" Type="http://schemas.openxmlformats.org/officeDocument/2006/relationships/slideLayout" Target="../slideLayouts/slideLayout190.xml"/><Relationship Id="rId74" Type="http://schemas.openxmlformats.org/officeDocument/2006/relationships/slideLayout" Target="../slideLayouts/slideLayout234.xml"/><Relationship Id="rId33" Type="http://schemas.openxmlformats.org/officeDocument/2006/relationships/slideLayout" Target="../slideLayouts/slideLayout193.xml"/><Relationship Id="rId77" Type="http://schemas.openxmlformats.org/officeDocument/2006/relationships/slideLayout" Target="../slideLayouts/slideLayout237.xml"/><Relationship Id="rId32" Type="http://schemas.openxmlformats.org/officeDocument/2006/relationships/slideLayout" Target="../slideLayouts/slideLayout192.xml"/><Relationship Id="rId76" Type="http://schemas.openxmlformats.org/officeDocument/2006/relationships/slideLayout" Target="../slideLayouts/slideLayout236.xml"/><Relationship Id="rId35" Type="http://schemas.openxmlformats.org/officeDocument/2006/relationships/slideLayout" Target="../slideLayouts/slideLayout195.xml"/><Relationship Id="rId79" Type="http://schemas.openxmlformats.org/officeDocument/2006/relationships/theme" Target="../theme/theme3.xml"/><Relationship Id="rId34" Type="http://schemas.openxmlformats.org/officeDocument/2006/relationships/slideLayout" Target="../slideLayouts/slideLayout194.xml"/><Relationship Id="rId78" Type="http://schemas.openxmlformats.org/officeDocument/2006/relationships/slideLayout" Target="../slideLayouts/slideLayout238.xml"/><Relationship Id="rId71" Type="http://schemas.openxmlformats.org/officeDocument/2006/relationships/slideLayout" Target="../slideLayouts/slideLayout231.xml"/><Relationship Id="rId70" Type="http://schemas.openxmlformats.org/officeDocument/2006/relationships/slideLayout" Target="../slideLayouts/slideLayout230.xml"/><Relationship Id="rId37" Type="http://schemas.openxmlformats.org/officeDocument/2006/relationships/slideLayout" Target="../slideLayouts/slideLayout197.xml"/><Relationship Id="rId36" Type="http://schemas.openxmlformats.org/officeDocument/2006/relationships/slideLayout" Target="../slideLayouts/slideLayout196.xml"/><Relationship Id="rId39" Type="http://schemas.openxmlformats.org/officeDocument/2006/relationships/slideLayout" Target="../slideLayouts/slideLayout199.xml"/><Relationship Id="rId38" Type="http://schemas.openxmlformats.org/officeDocument/2006/relationships/slideLayout" Target="../slideLayouts/slideLayout198.xml"/><Relationship Id="rId62" Type="http://schemas.openxmlformats.org/officeDocument/2006/relationships/slideLayout" Target="../slideLayouts/slideLayout222.xml"/><Relationship Id="rId61" Type="http://schemas.openxmlformats.org/officeDocument/2006/relationships/slideLayout" Target="../slideLayouts/slideLayout221.xml"/><Relationship Id="rId20" Type="http://schemas.openxmlformats.org/officeDocument/2006/relationships/slideLayout" Target="../slideLayouts/slideLayout180.xml"/><Relationship Id="rId64" Type="http://schemas.openxmlformats.org/officeDocument/2006/relationships/slideLayout" Target="../slideLayouts/slideLayout224.xml"/><Relationship Id="rId63" Type="http://schemas.openxmlformats.org/officeDocument/2006/relationships/slideLayout" Target="../slideLayouts/slideLayout223.xml"/><Relationship Id="rId22" Type="http://schemas.openxmlformats.org/officeDocument/2006/relationships/slideLayout" Target="../slideLayouts/slideLayout182.xml"/><Relationship Id="rId66" Type="http://schemas.openxmlformats.org/officeDocument/2006/relationships/slideLayout" Target="../slideLayouts/slideLayout226.xml"/><Relationship Id="rId21" Type="http://schemas.openxmlformats.org/officeDocument/2006/relationships/slideLayout" Target="../slideLayouts/slideLayout181.xml"/><Relationship Id="rId65" Type="http://schemas.openxmlformats.org/officeDocument/2006/relationships/slideLayout" Target="../slideLayouts/slideLayout225.xml"/><Relationship Id="rId24" Type="http://schemas.openxmlformats.org/officeDocument/2006/relationships/slideLayout" Target="../slideLayouts/slideLayout184.xml"/><Relationship Id="rId68" Type="http://schemas.openxmlformats.org/officeDocument/2006/relationships/slideLayout" Target="../slideLayouts/slideLayout228.xml"/><Relationship Id="rId23" Type="http://schemas.openxmlformats.org/officeDocument/2006/relationships/slideLayout" Target="../slideLayouts/slideLayout183.xml"/><Relationship Id="rId67" Type="http://schemas.openxmlformats.org/officeDocument/2006/relationships/slideLayout" Target="../slideLayouts/slideLayout227.xml"/><Relationship Id="rId60" Type="http://schemas.openxmlformats.org/officeDocument/2006/relationships/slideLayout" Target="../slideLayouts/slideLayout220.xml"/><Relationship Id="rId26" Type="http://schemas.openxmlformats.org/officeDocument/2006/relationships/slideLayout" Target="../slideLayouts/slideLayout186.xml"/><Relationship Id="rId25" Type="http://schemas.openxmlformats.org/officeDocument/2006/relationships/slideLayout" Target="../slideLayouts/slideLayout185.xml"/><Relationship Id="rId69" Type="http://schemas.openxmlformats.org/officeDocument/2006/relationships/slideLayout" Target="../slideLayouts/slideLayout229.xml"/><Relationship Id="rId28" Type="http://schemas.openxmlformats.org/officeDocument/2006/relationships/slideLayout" Target="../slideLayouts/slideLayout188.xml"/><Relationship Id="rId27" Type="http://schemas.openxmlformats.org/officeDocument/2006/relationships/slideLayout" Target="../slideLayouts/slideLayout187.xml"/><Relationship Id="rId29" Type="http://schemas.openxmlformats.org/officeDocument/2006/relationships/slideLayout" Target="../slideLayouts/slideLayout189.xml"/><Relationship Id="rId51" Type="http://schemas.openxmlformats.org/officeDocument/2006/relationships/slideLayout" Target="../slideLayouts/slideLayout211.xml"/><Relationship Id="rId50" Type="http://schemas.openxmlformats.org/officeDocument/2006/relationships/slideLayout" Target="../slideLayouts/slideLayout210.xml"/><Relationship Id="rId53" Type="http://schemas.openxmlformats.org/officeDocument/2006/relationships/slideLayout" Target="../slideLayouts/slideLayout213.xml"/><Relationship Id="rId52" Type="http://schemas.openxmlformats.org/officeDocument/2006/relationships/slideLayout" Target="../slideLayouts/slideLayout212.xml"/><Relationship Id="rId11" Type="http://schemas.openxmlformats.org/officeDocument/2006/relationships/slideLayout" Target="../slideLayouts/slideLayout171.xml"/><Relationship Id="rId55" Type="http://schemas.openxmlformats.org/officeDocument/2006/relationships/slideLayout" Target="../slideLayouts/slideLayout215.xml"/><Relationship Id="rId10" Type="http://schemas.openxmlformats.org/officeDocument/2006/relationships/slideLayout" Target="../slideLayouts/slideLayout170.xml"/><Relationship Id="rId54" Type="http://schemas.openxmlformats.org/officeDocument/2006/relationships/slideLayout" Target="../slideLayouts/slideLayout214.xml"/><Relationship Id="rId13" Type="http://schemas.openxmlformats.org/officeDocument/2006/relationships/slideLayout" Target="../slideLayouts/slideLayout173.xml"/><Relationship Id="rId57" Type="http://schemas.openxmlformats.org/officeDocument/2006/relationships/slideLayout" Target="../slideLayouts/slideLayout217.xml"/><Relationship Id="rId12" Type="http://schemas.openxmlformats.org/officeDocument/2006/relationships/slideLayout" Target="../slideLayouts/slideLayout172.xml"/><Relationship Id="rId56" Type="http://schemas.openxmlformats.org/officeDocument/2006/relationships/slideLayout" Target="../slideLayouts/slideLayout216.xml"/><Relationship Id="rId15" Type="http://schemas.openxmlformats.org/officeDocument/2006/relationships/slideLayout" Target="../slideLayouts/slideLayout175.xml"/><Relationship Id="rId59" Type="http://schemas.openxmlformats.org/officeDocument/2006/relationships/slideLayout" Target="../slideLayouts/slideLayout219.xml"/><Relationship Id="rId14" Type="http://schemas.openxmlformats.org/officeDocument/2006/relationships/slideLayout" Target="../slideLayouts/slideLayout174.xml"/><Relationship Id="rId58" Type="http://schemas.openxmlformats.org/officeDocument/2006/relationships/slideLayout" Target="../slideLayouts/slideLayout218.xml"/><Relationship Id="rId17" Type="http://schemas.openxmlformats.org/officeDocument/2006/relationships/slideLayout" Target="../slideLayouts/slideLayout177.xml"/><Relationship Id="rId16" Type="http://schemas.openxmlformats.org/officeDocument/2006/relationships/slideLayout" Target="../slideLayouts/slideLayout176.xml"/><Relationship Id="rId19" Type="http://schemas.openxmlformats.org/officeDocument/2006/relationships/slideLayout" Target="../slideLayouts/slideLayout179.xml"/><Relationship Id="rId18" Type="http://schemas.openxmlformats.org/officeDocument/2006/relationships/slideLayout" Target="../slideLayouts/slideLayout178.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39.xml"/><Relationship Id="rId2" Type="http://schemas.openxmlformats.org/officeDocument/2006/relationships/slideLayout" Target="../slideLayouts/slideLayout240.xml"/><Relationship Id="rId3" Type="http://schemas.openxmlformats.org/officeDocument/2006/relationships/slideLayout" Target="../slideLayouts/slideLayout241.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31" Type="http://schemas.openxmlformats.org/officeDocument/2006/relationships/slideLayout" Target="../slideLayouts/slideLayout269.xml"/><Relationship Id="rId30" Type="http://schemas.openxmlformats.org/officeDocument/2006/relationships/slideLayout" Target="../slideLayouts/slideLayout268.xml"/><Relationship Id="rId33" Type="http://schemas.openxmlformats.org/officeDocument/2006/relationships/slideLayout" Target="../slideLayouts/slideLayout271.xml"/><Relationship Id="rId32" Type="http://schemas.openxmlformats.org/officeDocument/2006/relationships/slideLayout" Target="../slideLayouts/slideLayout270.xml"/><Relationship Id="rId35" Type="http://schemas.openxmlformats.org/officeDocument/2006/relationships/slideLayout" Target="../slideLayouts/slideLayout273.xml"/><Relationship Id="rId34" Type="http://schemas.openxmlformats.org/officeDocument/2006/relationships/slideLayout" Target="../slideLayouts/slideLayout272.xml"/><Relationship Id="rId37" Type="http://schemas.openxmlformats.org/officeDocument/2006/relationships/slideLayout" Target="../slideLayouts/slideLayout275.xml"/><Relationship Id="rId36" Type="http://schemas.openxmlformats.org/officeDocument/2006/relationships/slideLayout" Target="../slideLayouts/slideLayout274.xml"/><Relationship Id="rId39" Type="http://schemas.openxmlformats.org/officeDocument/2006/relationships/theme" Target="../theme/theme1.xml"/><Relationship Id="rId38" Type="http://schemas.openxmlformats.org/officeDocument/2006/relationships/slideLayout" Target="../slideLayouts/slideLayout276.xml"/><Relationship Id="rId20" Type="http://schemas.openxmlformats.org/officeDocument/2006/relationships/slideLayout" Target="../slideLayouts/slideLayout258.xml"/><Relationship Id="rId22" Type="http://schemas.openxmlformats.org/officeDocument/2006/relationships/slideLayout" Target="../slideLayouts/slideLayout260.xml"/><Relationship Id="rId21" Type="http://schemas.openxmlformats.org/officeDocument/2006/relationships/slideLayout" Target="../slideLayouts/slideLayout259.xml"/><Relationship Id="rId24" Type="http://schemas.openxmlformats.org/officeDocument/2006/relationships/slideLayout" Target="../slideLayouts/slideLayout262.xml"/><Relationship Id="rId23" Type="http://schemas.openxmlformats.org/officeDocument/2006/relationships/slideLayout" Target="../slideLayouts/slideLayout261.xml"/><Relationship Id="rId26" Type="http://schemas.openxmlformats.org/officeDocument/2006/relationships/slideLayout" Target="../slideLayouts/slideLayout264.xml"/><Relationship Id="rId25" Type="http://schemas.openxmlformats.org/officeDocument/2006/relationships/slideLayout" Target="../slideLayouts/slideLayout263.xml"/><Relationship Id="rId28" Type="http://schemas.openxmlformats.org/officeDocument/2006/relationships/slideLayout" Target="../slideLayouts/slideLayout266.xml"/><Relationship Id="rId27" Type="http://schemas.openxmlformats.org/officeDocument/2006/relationships/slideLayout" Target="../slideLayouts/slideLayout265.xml"/><Relationship Id="rId29" Type="http://schemas.openxmlformats.org/officeDocument/2006/relationships/slideLayout" Target="../slideLayouts/slideLayout267.xml"/><Relationship Id="rId11" Type="http://schemas.openxmlformats.org/officeDocument/2006/relationships/slideLayout" Target="../slideLayouts/slideLayout249.xml"/><Relationship Id="rId10" Type="http://schemas.openxmlformats.org/officeDocument/2006/relationships/slideLayout" Target="../slideLayouts/slideLayout248.xml"/><Relationship Id="rId13" Type="http://schemas.openxmlformats.org/officeDocument/2006/relationships/slideLayout" Target="../slideLayouts/slideLayout251.xml"/><Relationship Id="rId12" Type="http://schemas.openxmlformats.org/officeDocument/2006/relationships/slideLayout" Target="../slideLayouts/slideLayout250.xml"/><Relationship Id="rId15" Type="http://schemas.openxmlformats.org/officeDocument/2006/relationships/slideLayout" Target="../slideLayouts/slideLayout253.xml"/><Relationship Id="rId14" Type="http://schemas.openxmlformats.org/officeDocument/2006/relationships/slideLayout" Target="../slideLayouts/slideLayout252.xml"/><Relationship Id="rId17" Type="http://schemas.openxmlformats.org/officeDocument/2006/relationships/slideLayout" Target="../slideLayouts/slideLayout255.xml"/><Relationship Id="rId16" Type="http://schemas.openxmlformats.org/officeDocument/2006/relationships/slideLayout" Target="../slideLayouts/slideLayout254.xml"/><Relationship Id="rId19" Type="http://schemas.openxmlformats.org/officeDocument/2006/relationships/slideLayout" Target="../slideLayouts/slideLayout257.xml"/><Relationship Id="rId18" Type="http://schemas.openxmlformats.org/officeDocument/2006/relationships/slideLayout" Target="../slideLayouts/slideLayout25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20" Type="http://schemas.openxmlformats.org/officeDocument/2006/relationships/slideLayout" Target="../slideLayouts/slideLayout296.xml"/><Relationship Id="rId22" Type="http://schemas.openxmlformats.org/officeDocument/2006/relationships/slideLayout" Target="../slideLayouts/slideLayout298.xml"/><Relationship Id="rId21" Type="http://schemas.openxmlformats.org/officeDocument/2006/relationships/slideLayout" Target="../slideLayouts/slideLayout297.xml"/><Relationship Id="rId24" Type="http://schemas.openxmlformats.org/officeDocument/2006/relationships/slideLayout" Target="../slideLayouts/slideLayout300.xml"/><Relationship Id="rId23" Type="http://schemas.openxmlformats.org/officeDocument/2006/relationships/slideLayout" Target="../slideLayouts/slideLayout299.xml"/><Relationship Id="rId26" Type="http://schemas.openxmlformats.org/officeDocument/2006/relationships/slideLayout" Target="../slideLayouts/slideLayout302.xml"/><Relationship Id="rId25" Type="http://schemas.openxmlformats.org/officeDocument/2006/relationships/slideLayout" Target="../slideLayouts/slideLayout301.xml"/><Relationship Id="rId28" Type="http://schemas.openxmlformats.org/officeDocument/2006/relationships/theme" Target="../theme/theme6.xml"/><Relationship Id="rId27" Type="http://schemas.openxmlformats.org/officeDocument/2006/relationships/slideLayout" Target="../slideLayouts/slideLayout303.xml"/><Relationship Id="rId11" Type="http://schemas.openxmlformats.org/officeDocument/2006/relationships/slideLayout" Target="../slideLayouts/slideLayout287.xml"/><Relationship Id="rId10" Type="http://schemas.openxmlformats.org/officeDocument/2006/relationships/slideLayout" Target="../slideLayouts/slideLayout286.xml"/><Relationship Id="rId13" Type="http://schemas.openxmlformats.org/officeDocument/2006/relationships/slideLayout" Target="../slideLayouts/slideLayout289.xml"/><Relationship Id="rId12" Type="http://schemas.openxmlformats.org/officeDocument/2006/relationships/slideLayout" Target="../slideLayouts/slideLayout288.xml"/><Relationship Id="rId15" Type="http://schemas.openxmlformats.org/officeDocument/2006/relationships/slideLayout" Target="../slideLayouts/slideLayout291.xml"/><Relationship Id="rId14" Type="http://schemas.openxmlformats.org/officeDocument/2006/relationships/slideLayout" Target="../slideLayouts/slideLayout290.xml"/><Relationship Id="rId17" Type="http://schemas.openxmlformats.org/officeDocument/2006/relationships/slideLayout" Target="../slideLayouts/slideLayout293.xml"/><Relationship Id="rId16" Type="http://schemas.openxmlformats.org/officeDocument/2006/relationships/slideLayout" Target="../slideLayouts/slideLayout292.xml"/><Relationship Id="rId19" Type="http://schemas.openxmlformats.org/officeDocument/2006/relationships/slideLayout" Target="../slideLayouts/slideLayout295.xml"/><Relationship Id="rId18" Type="http://schemas.openxmlformats.org/officeDocument/2006/relationships/slideLayout" Target="../slideLayouts/slideLayout294.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04.xml"/><Relationship Id="rId2" Type="http://schemas.openxmlformats.org/officeDocument/2006/relationships/slideLayout" Target="../slideLayouts/slideLayout305.xml"/><Relationship Id="rId3" Type="http://schemas.openxmlformats.org/officeDocument/2006/relationships/slideLayout" Target="../slideLayouts/slideLayout306.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5" Type="http://schemas.openxmlformats.org/officeDocument/2006/relationships/slideLayout" Target="../slideLayouts/slideLayout308.xml"/><Relationship Id="rId6" Type="http://schemas.openxmlformats.org/officeDocument/2006/relationships/slideLayout" Target="../slideLayouts/slideLayout309.xml"/><Relationship Id="rId7" Type="http://schemas.openxmlformats.org/officeDocument/2006/relationships/slideLayout" Target="../slideLayouts/slideLayout310.xml"/><Relationship Id="rId8" Type="http://schemas.openxmlformats.org/officeDocument/2006/relationships/slideLayout" Target="../slideLayouts/slideLayout311.xml"/><Relationship Id="rId31" Type="http://schemas.openxmlformats.org/officeDocument/2006/relationships/slideLayout" Target="../slideLayouts/slideLayout334.xml"/><Relationship Id="rId30" Type="http://schemas.openxmlformats.org/officeDocument/2006/relationships/slideLayout" Target="../slideLayouts/slideLayout333.xml"/><Relationship Id="rId33" Type="http://schemas.openxmlformats.org/officeDocument/2006/relationships/slideLayout" Target="../slideLayouts/slideLayout336.xml"/><Relationship Id="rId32" Type="http://schemas.openxmlformats.org/officeDocument/2006/relationships/slideLayout" Target="../slideLayouts/slideLayout335.xml"/><Relationship Id="rId35" Type="http://schemas.openxmlformats.org/officeDocument/2006/relationships/slideLayout" Target="../slideLayouts/slideLayout338.xml"/><Relationship Id="rId34" Type="http://schemas.openxmlformats.org/officeDocument/2006/relationships/slideLayout" Target="../slideLayouts/slideLayout337.xml"/><Relationship Id="rId37" Type="http://schemas.openxmlformats.org/officeDocument/2006/relationships/theme" Target="../theme/theme8.xml"/><Relationship Id="rId36" Type="http://schemas.openxmlformats.org/officeDocument/2006/relationships/slideLayout" Target="../slideLayouts/slideLayout339.xml"/><Relationship Id="rId20" Type="http://schemas.openxmlformats.org/officeDocument/2006/relationships/slideLayout" Target="../slideLayouts/slideLayout323.xml"/><Relationship Id="rId22" Type="http://schemas.openxmlformats.org/officeDocument/2006/relationships/slideLayout" Target="../slideLayouts/slideLayout325.xml"/><Relationship Id="rId21" Type="http://schemas.openxmlformats.org/officeDocument/2006/relationships/slideLayout" Target="../slideLayouts/slideLayout324.xml"/><Relationship Id="rId24" Type="http://schemas.openxmlformats.org/officeDocument/2006/relationships/slideLayout" Target="../slideLayouts/slideLayout327.xml"/><Relationship Id="rId23" Type="http://schemas.openxmlformats.org/officeDocument/2006/relationships/slideLayout" Target="../slideLayouts/slideLayout326.xml"/><Relationship Id="rId26" Type="http://schemas.openxmlformats.org/officeDocument/2006/relationships/slideLayout" Target="../slideLayouts/slideLayout329.xml"/><Relationship Id="rId25" Type="http://schemas.openxmlformats.org/officeDocument/2006/relationships/slideLayout" Target="../slideLayouts/slideLayout328.xml"/><Relationship Id="rId28" Type="http://schemas.openxmlformats.org/officeDocument/2006/relationships/slideLayout" Target="../slideLayouts/slideLayout331.xml"/><Relationship Id="rId27" Type="http://schemas.openxmlformats.org/officeDocument/2006/relationships/slideLayout" Target="../slideLayouts/slideLayout330.xml"/><Relationship Id="rId29" Type="http://schemas.openxmlformats.org/officeDocument/2006/relationships/slideLayout" Target="../slideLayouts/slideLayout332.xml"/><Relationship Id="rId11" Type="http://schemas.openxmlformats.org/officeDocument/2006/relationships/slideLayout" Target="../slideLayouts/slideLayout314.xml"/><Relationship Id="rId10" Type="http://schemas.openxmlformats.org/officeDocument/2006/relationships/slideLayout" Target="../slideLayouts/slideLayout313.xml"/><Relationship Id="rId13" Type="http://schemas.openxmlformats.org/officeDocument/2006/relationships/slideLayout" Target="../slideLayouts/slideLayout316.xml"/><Relationship Id="rId12" Type="http://schemas.openxmlformats.org/officeDocument/2006/relationships/slideLayout" Target="../slideLayouts/slideLayout315.xml"/><Relationship Id="rId15" Type="http://schemas.openxmlformats.org/officeDocument/2006/relationships/slideLayout" Target="../slideLayouts/slideLayout318.xml"/><Relationship Id="rId14" Type="http://schemas.openxmlformats.org/officeDocument/2006/relationships/slideLayout" Target="../slideLayouts/slideLayout317.xml"/><Relationship Id="rId17" Type="http://schemas.openxmlformats.org/officeDocument/2006/relationships/slideLayout" Target="../slideLayouts/slideLayout320.xml"/><Relationship Id="rId16" Type="http://schemas.openxmlformats.org/officeDocument/2006/relationships/slideLayout" Target="../slideLayouts/slideLayout319.xml"/><Relationship Id="rId19" Type="http://schemas.openxmlformats.org/officeDocument/2006/relationships/slideLayout" Target="../slideLayouts/slideLayout322.xml"/><Relationship Id="rId18" Type="http://schemas.openxmlformats.org/officeDocument/2006/relationships/slideLayout" Target="../slideLayouts/slideLayout3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 name="Shape 88"/>
        <p:cNvGrpSpPr/>
        <p:nvPr/>
      </p:nvGrpSpPr>
      <p:grpSpPr>
        <a:xfrm>
          <a:off x="0" y="0"/>
          <a:ext cx="0" cy="0"/>
          <a:chOff x="0" y="0"/>
          <a:chExt cx="0" cy="0"/>
        </a:xfrm>
      </p:grpSpPr>
      <p:sp>
        <p:nvSpPr>
          <p:cNvPr id="89" name="Google Shape;89;p17"/>
          <p:cNvSpPr txBox="1"/>
          <p:nvPr>
            <p:ph idx="12" type="sldNum"/>
          </p:nvPr>
        </p:nvSpPr>
        <p:spPr>
          <a:xfrm>
            <a:off x="8592642" y="4651042"/>
            <a:ext cx="341700" cy="320100"/>
          </a:xfrm>
          <a:prstGeom prst="rect">
            <a:avLst/>
          </a:prstGeom>
          <a:noFill/>
          <a:ln>
            <a:noFill/>
          </a:ln>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 id="2147483735" r:id="rId73"/>
    <p:sldLayoutId id="2147483736" r:id="rId74"/>
    <p:sldLayoutId id="2147483737" r:id="rId75"/>
    <p:sldLayoutId id="2147483738" r:id="rId76"/>
    <p:sldLayoutId id="2147483739" r:id="rId77"/>
    <p:sldLayoutId id="2147483740" r:id="rId78"/>
    <p:sldLayoutId id="2147483741" r:id="rId79"/>
    <p:sldLayoutId id="2147483742" r:id="rId80"/>
    <p:sldLayoutId id="2147483743" r:id="rId81"/>
    <p:sldLayoutId id="2147483744" r:id="rId82"/>
    <p:sldLayoutId id="2147483745" r:id="rId8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56">
          <p15:clr>
            <a:srgbClr val="EA4335"/>
          </p15:clr>
        </p15:guide>
        <p15:guide id="2" pos="178">
          <p15:clr>
            <a:srgbClr val="EA4335"/>
          </p15:clr>
        </p15:guide>
        <p15:guide id="3" pos="5582">
          <p15:clr>
            <a:srgbClr val="EA4335"/>
          </p15:clr>
        </p15:guide>
        <p15:guide id="4" orient="horz" pos="3064">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1931" name="Shape 1931"/>
        <p:cNvGrpSpPr/>
        <p:nvPr/>
      </p:nvGrpSpPr>
      <p:grpSpPr>
        <a:xfrm>
          <a:off x="0" y="0"/>
          <a:ext cx="0" cy="0"/>
          <a:chOff x="0" y="0"/>
          <a:chExt cx="0" cy="0"/>
        </a:xfrm>
      </p:grpSpPr>
      <p:sp>
        <p:nvSpPr>
          <p:cNvPr id="1932" name="Google Shape;1932;p101"/>
          <p:cNvSpPr txBox="1"/>
          <p:nvPr>
            <p:ph idx="12" type="sldNum"/>
          </p:nvPr>
        </p:nvSpPr>
        <p:spPr>
          <a:xfrm>
            <a:off x="8592642" y="4651042"/>
            <a:ext cx="341700" cy="320100"/>
          </a:xfrm>
          <a:prstGeom prst="rect">
            <a:avLst/>
          </a:prstGeom>
          <a:noFill/>
          <a:ln>
            <a:noFill/>
          </a:ln>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56">
          <p15:clr>
            <a:srgbClr val="EA4335"/>
          </p15:clr>
        </p15:guide>
        <p15:guide id="2" pos="178">
          <p15:clr>
            <a:srgbClr val="EA4335"/>
          </p15:clr>
        </p15:guide>
        <p15:guide id="3" pos="5582">
          <p15:clr>
            <a:srgbClr val="EA4335"/>
          </p15:clr>
        </p15:guide>
        <p15:guide id="4" orient="horz" pos="3064">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5" name="Shape 2245"/>
        <p:cNvGrpSpPr/>
        <p:nvPr/>
      </p:nvGrpSpPr>
      <p:grpSpPr>
        <a:xfrm>
          <a:off x="0" y="0"/>
          <a:ext cx="0" cy="0"/>
          <a:chOff x="0" y="0"/>
          <a:chExt cx="0" cy="0"/>
        </a:xfrm>
      </p:grpSpPr>
      <p:sp>
        <p:nvSpPr>
          <p:cNvPr id="2246" name="Google Shape;2246;p127"/>
          <p:cNvSpPr txBox="1"/>
          <p:nvPr>
            <p:ph type="title"/>
          </p:nvPr>
        </p:nvSpPr>
        <p:spPr>
          <a:xfrm>
            <a:off x="366550" y="274323"/>
            <a:ext cx="8348400" cy="366000"/>
          </a:xfrm>
          <a:prstGeom prst="rect">
            <a:avLst/>
          </a:prstGeom>
          <a:noFill/>
          <a:ln>
            <a:noFill/>
          </a:ln>
        </p:spPr>
        <p:txBody>
          <a:bodyPr anchorCtr="0" anchor="t" bIns="91425" lIns="91425" spcFirstLastPara="1" rIns="91425" wrap="square" tIns="91425">
            <a:spAutoFit/>
          </a:bodyPr>
          <a:lstStyle>
            <a:lvl1pPr lvl="0" marR="0">
              <a:lnSpc>
                <a:spcPct val="85000"/>
              </a:lnSpc>
              <a:spcBef>
                <a:spcPts val="0"/>
              </a:spcBef>
              <a:spcAft>
                <a:spcPts val="0"/>
              </a:spcAft>
              <a:buClr>
                <a:schemeClr val="dk1"/>
              </a:buClr>
              <a:buSzPts val="2600"/>
              <a:buNone/>
              <a:defRPr b="1" i="0" sz="2600" u="none" cap="none" strike="noStrike">
                <a:solidFill>
                  <a:schemeClr val="dk1"/>
                </a:solidFill>
              </a:defRPr>
            </a:lvl1pPr>
            <a:lvl2pPr lvl="1">
              <a:lnSpc>
                <a:spcPct val="85000"/>
              </a:lnSpc>
              <a:spcBef>
                <a:spcPts val="1000"/>
              </a:spcBef>
              <a:spcAft>
                <a:spcPts val="0"/>
              </a:spcAft>
              <a:buSzPts val="1400"/>
              <a:buNone/>
              <a:defRPr b="1" sz="1800"/>
            </a:lvl2pPr>
            <a:lvl3pPr lvl="2">
              <a:lnSpc>
                <a:spcPct val="85000"/>
              </a:lnSpc>
              <a:spcBef>
                <a:spcPts val="1000"/>
              </a:spcBef>
              <a:spcAft>
                <a:spcPts val="0"/>
              </a:spcAft>
              <a:buSzPts val="1400"/>
              <a:buNone/>
              <a:defRPr b="1" sz="1800"/>
            </a:lvl3pPr>
            <a:lvl4pPr lvl="3">
              <a:lnSpc>
                <a:spcPct val="85000"/>
              </a:lnSpc>
              <a:spcBef>
                <a:spcPts val="1000"/>
              </a:spcBef>
              <a:spcAft>
                <a:spcPts val="0"/>
              </a:spcAft>
              <a:buSzPts val="1400"/>
              <a:buNone/>
              <a:defRPr b="1" sz="1800"/>
            </a:lvl4pPr>
            <a:lvl5pPr lvl="4">
              <a:lnSpc>
                <a:spcPct val="85000"/>
              </a:lnSpc>
              <a:spcBef>
                <a:spcPts val="1000"/>
              </a:spcBef>
              <a:spcAft>
                <a:spcPts val="0"/>
              </a:spcAft>
              <a:buSzPts val="1400"/>
              <a:buNone/>
              <a:defRPr b="1" sz="1800"/>
            </a:lvl5pPr>
            <a:lvl6pPr lvl="5">
              <a:lnSpc>
                <a:spcPct val="85000"/>
              </a:lnSpc>
              <a:spcBef>
                <a:spcPts val="1000"/>
              </a:spcBef>
              <a:spcAft>
                <a:spcPts val="0"/>
              </a:spcAft>
              <a:buSzPts val="1400"/>
              <a:buNone/>
              <a:defRPr b="1" sz="1800"/>
            </a:lvl6pPr>
            <a:lvl7pPr lvl="6">
              <a:lnSpc>
                <a:spcPct val="85000"/>
              </a:lnSpc>
              <a:spcBef>
                <a:spcPts val="1000"/>
              </a:spcBef>
              <a:spcAft>
                <a:spcPts val="0"/>
              </a:spcAft>
              <a:buSzPts val="1400"/>
              <a:buNone/>
              <a:defRPr b="1" sz="1800"/>
            </a:lvl7pPr>
            <a:lvl8pPr lvl="7">
              <a:lnSpc>
                <a:spcPct val="85000"/>
              </a:lnSpc>
              <a:spcBef>
                <a:spcPts val="1000"/>
              </a:spcBef>
              <a:spcAft>
                <a:spcPts val="0"/>
              </a:spcAft>
              <a:buSzPts val="1400"/>
              <a:buNone/>
              <a:defRPr b="1" sz="1800"/>
            </a:lvl8pPr>
            <a:lvl9pPr lvl="8">
              <a:lnSpc>
                <a:spcPct val="85000"/>
              </a:lnSpc>
              <a:spcBef>
                <a:spcPts val="1000"/>
              </a:spcBef>
              <a:spcAft>
                <a:spcPts val="1000"/>
              </a:spcAft>
              <a:buSzPts val="1400"/>
              <a:buNone/>
              <a:defRPr b="1" sz="1800"/>
            </a:lvl9pPr>
          </a:lstStyle>
          <a:p/>
        </p:txBody>
      </p:sp>
      <p:sp>
        <p:nvSpPr>
          <p:cNvPr id="2247" name="Google Shape;2247;p127"/>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2248" name="Google Shape;2248;p12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249" name="Google Shape;2249;p127"/>
          <p:cNvSpPr txBox="1"/>
          <p:nvPr/>
        </p:nvSpPr>
        <p:spPr>
          <a:xfrm>
            <a:off x="3837300" y="-655600"/>
            <a:ext cx="5306700" cy="168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rgbClr val="C8C8C8"/>
                </a:solidFill>
              </a:rPr>
              <a:t>SNOWFLAKE GSLIDES THEME 2025.01</a:t>
            </a:r>
            <a:endParaRPr sz="800">
              <a:solidFill>
                <a:srgbClr val="C8C8C8"/>
              </a:solidFill>
            </a:endParaRPr>
          </a:p>
        </p:txBody>
      </p:sp>
    </p:spTree>
  </p:cSld>
  <p:clrMap accent1="accent1" accent2="accent2" accent3="accent3" accent4="accent4" accent5="accent5" accent6="accent6" bg1="lt1" bg2="dk2" tx1="dk1" tx2="lt2" folHlink="folHlink" hlink="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 id="2147483806" r:id="rId36"/>
    <p:sldLayoutId id="2147483807"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80" name="Shape 2580"/>
        <p:cNvGrpSpPr/>
        <p:nvPr/>
      </p:nvGrpSpPr>
      <p:grpSpPr>
        <a:xfrm>
          <a:off x="0" y="0"/>
          <a:ext cx="0" cy="0"/>
          <a:chOff x="0" y="0"/>
          <a:chExt cx="0" cy="0"/>
        </a:xfrm>
      </p:grpSpPr>
      <p:sp>
        <p:nvSpPr>
          <p:cNvPr id="2581" name="Google Shape;2581;p165"/>
          <p:cNvSpPr txBox="1"/>
          <p:nvPr>
            <p:ph idx="12" type="sldNum"/>
          </p:nvPr>
        </p:nvSpPr>
        <p:spPr>
          <a:xfrm>
            <a:off x="8592642" y="4651042"/>
            <a:ext cx="341700" cy="320100"/>
          </a:xfrm>
          <a:prstGeom prst="rect">
            <a:avLst/>
          </a:prstGeom>
          <a:noFill/>
          <a:ln>
            <a:noFill/>
          </a:ln>
        </p:spPr>
        <p:txBody>
          <a:bodyPr anchorCtr="0" anchor="ctr" bIns="91425" lIns="91425" spcFirstLastPara="1" rIns="91425" wrap="square" tIns="91425">
            <a:noAutofit/>
          </a:bodyPr>
          <a:lstStyle>
            <a:lvl1pPr lvl="0" algn="r">
              <a:buNone/>
              <a:defRPr sz="700">
                <a:solidFill>
                  <a:srgbClr val="B7B7B7"/>
                </a:solidFill>
                <a:latin typeface="Space Grotesk"/>
                <a:ea typeface="Space Grotesk"/>
                <a:cs typeface="Space Grotesk"/>
                <a:sym typeface="Space Grotesk"/>
              </a:defRPr>
            </a:lvl1pPr>
            <a:lvl2pPr lvl="1" algn="r">
              <a:buNone/>
              <a:defRPr sz="700">
                <a:solidFill>
                  <a:srgbClr val="B7B7B7"/>
                </a:solidFill>
                <a:latin typeface="Space Grotesk"/>
                <a:ea typeface="Space Grotesk"/>
                <a:cs typeface="Space Grotesk"/>
                <a:sym typeface="Space Grotesk"/>
              </a:defRPr>
            </a:lvl2pPr>
            <a:lvl3pPr lvl="2" algn="r">
              <a:buNone/>
              <a:defRPr sz="700">
                <a:solidFill>
                  <a:srgbClr val="B7B7B7"/>
                </a:solidFill>
                <a:latin typeface="Space Grotesk"/>
                <a:ea typeface="Space Grotesk"/>
                <a:cs typeface="Space Grotesk"/>
                <a:sym typeface="Space Grotesk"/>
              </a:defRPr>
            </a:lvl3pPr>
            <a:lvl4pPr lvl="3" algn="r">
              <a:buNone/>
              <a:defRPr sz="700">
                <a:solidFill>
                  <a:srgbClr val="B7B7B7"/>
                </a:solidFill>
                <a:latin typeface="Space Grotesk"/>
                <a:ea typeface="Space Grotesk"/>
                <a:cs typeface="Space Grotesk"/>
                <a:sym typeface="Space Grotesk"/>
              </a:defRPr>
            </a:lvl4pPr>
            <a:lvl5pPr lvl="4" algn="r">
              <a:buNone/>
              <a:defRPr sz="700">
                <a:solidFill>
                  <a:srgbClr val="B7B7B7"/>
                </a:solidFill>
                <a:latin typeface="Space Grotesk"/>
                <a:ea typeface="Space Grotesk"/>
                <a:cs typeface="Space Grotesk"/>
                <a:sym typeface="Space Grotesk"/>
              </a:defRPr>
            </a:lvl5pPr>
            <a:lvl6pPr lvl="5" algn="r">
              <a:buNone/>
              <a:defRPr sz="700">
                <a:solidFill>
                  <a:srgbClr val="B7B7B7"/>
                </a:solidFill>
                <a:latin typeface="Space Grotesk"/>
                <a:ea typeface="Space Grotesk"/>
                <a:cs typeface="Space Grotesk"/>
                <a:sym typeface="Space Grotesk"/>
              </a:defRPr>
            </a:lvl6pPr>
            <a:lvl7pPr lvl="6" algn="r">
              <a:buNone/>
              <a:defRPr sz="700">
                <a:solidFill>
                  <a:srgbClr val="B7B7B7"/>
                </a:solidFill>
                <a:latin typeface="Space Grotesk"/>
                <a:ea typeface="Space Grotesk"/>
                <a:cs typeface="Space Grotesk"/>
                <a:sym typeface="Space Grotesk"/>
              </a:defRPr>
            </a:lvl7pPr>
            <a:lvl8pPr lvl="7" algn="r">
              <a:buNone/>
              <a:defRPr sz="700">
                <a:solidFill>
                  <a:srgbClr val="B7B7B7"/>
                </a:solidFill>
                <a:latin typeface="Space Grotesk"/>
                <a:ea typeface="Space Grotesk"/>
                <a:cs typeface="Space Grotesk"/>
                <a:sym typeface="Space Grotesk"/>
              </a:defRPr>
            </a:lvl8pPr>
            <a:lvl9pPr lvl="8" algn="r">
              <a:buNone/>
              <a:defRPr sz="700">
                <a:solidFill>
                  <a:srgbClr val="B7B7B7"/>
                </a:solidFill>
                <a:latin typeface="Space Grotesk"/>
                <a:ea typeface="Space Grotesk"/>
                <a:cs typeface="Space Grotesk"/>
                <a:sym typeface="Space Grotes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4" r:id="rId37"/>
    <p:sldLayoutId id="2147483845" r:id="rId38"/>
    <p:sldLayoutId id="2147483846" r:id="rId39"/>
    <p:sldLayoutId id="2147483847" r:id="rId40"/>
    <p:sldLayoutId id="2147483848" r:id="rId41"/>
    <p:sldLayoutId id="2147483849" r:id="rId42"/>
    <p:sldLayoutId id="2147483850" r:id="rId43"/>
    <p:sldLayoutId id="2147483851" r:id="rId44"/>
    <p:sldLayoutId id="2147483852" r:id="rId45"/>
    <p:sldLayoutId id="2147483853" r:id="rId46"/>
    <p:sldLayoutId id="2147483854" r:id="rId47"/>
    <p:sldLayoutId id="2147483855" r:id="rId48"/>
    <p:sldLayoutId id="2147483856" r:id="rId49"/>
    <p:sldLayoutId id="2147483857" r:id="rId50"/>
    <p:sldLayoutId id="2147483858" r:id="rId51"/>
    <p:sldLayoutId id="2147483859" r:id="rId52"/>
    <p:sldLayoutId id="2147483860" r:id="rId53"/>
    <p:sldLayoutId id="2147483861" r:id="rId54"/>
    <p:sldLayoutId id="2147483862" r:id="rId55"/>
    <p:sldLayoutId id="2147483863" r:id="rId56"/>
    <p:sldLayoutId id="2147483864" r:id="rId57"/>
    <p:sldLayoutId id="2147483865" r:id="rId58"/>
    <p:sldLayoutId id="2147483866" r:id="rId59"/>
    <p:sldLayoutId id="2147483867" r:id="rId60"/>
    <p:sldLayoutId id="2147483868" r:id="rId61"/>
    <p:sldLayoutId id="2147483869" r:id="rId62"/>
    <p:sldLayoutId id="2147483870" r:id="rId63"/>
    <p:sldLayoutId id="2147483871" r:id="rId64"/>
    <p:sldLayoutId id="2147483872" r:id="rId65"/>
    <p:sldLayoutId id="2147483873" r:id="rId66"/>
    <p:sldLayoutId id="2147483874" r:id="rId67"/>
    <p:sldLayoutId id="2147483875" r:id="rId68"/>
    <p:sldLayoutId id="2147483876" r:id="rId69"/>
    <p:sldLayoutId id="2147483877" r:id="rId70"/>
    <p:sldLayoutId id="2147483878" r:id="rId71"/>
    <p:sldLayoutId id="2147483879" r:id="rId72"/>
    <p:sldLayoutId id="2147483880" r:id="rId73"/>
    <p:sldLayoutId id="2147483881" r:id="rId74"/>
    <p:sldLayoutId id="2147483882" r:id="rId75"/>
    <p:sldLayoutId id="2147483883" r:id="rId76"/>
    <p:sldLayoutId id="2147483884" r:id="rId77"/>
    <p:sldLayoutId id="2147483885" r:id="rId7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56">
          <p15:clr>
            <a:srgbClr val="EA4335"/>
          </p15:clr>
        </p15:guide>
        <p15:guide id="2" pos="178">
          <p15:clr>
            <a:srgbClr val="EA4335"/>
          </p15:clr>
        </p15:guide>
        <p15:guide id="3" pos="5582">
          <p15:clr>
            <a:srgbClr val="EA4335"/>
          </p15:clr>
        </p15:guide>
        <p15:guide id="4" orient="horz" pos="3064">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88" name="Shape 4388"/>
        <p:cNvGrpSpPr/>
        <p:nvPr/>
      </p:nvGrpSpPr>
      <p:grpSpPr>
        <a:xfrm>
          <a:off x="0" y="0"/>
          <a:ext cx="0" cy="0"/>
          <a:chOff x="0" y="0"/>
          <a:chExt cx="0" cy="0"/>
        </a:xfrm>
      </p:grpSpPr>
      <p:sp>
        <p:nvSpPr>
          <p:cNvPr id="4389" name="Google Shape;4389;p244"/>
          <p:cNvSpPr txBox="1"/>
          <p:nvPr>
            <p:ph type="title"/>
          </p:nvPr>
        </p:nvSpPr>
        <p:spPr>
          <a:xfrm>
            <a:off x="365760" y="274320"/>
            <a:ext cx="8321100" cy="525000"/>
          </a:xfrm>
          <a:prstGeom prst="rect">
            <a:avLst/>
          </a:prstGeom>
          <a:noFill/>
          <a:ln>
            <a:noFill/>
          </a:ln>
        </p:spPr>
        <p:txBody>
          <a:bodyPr anchorCtr="0" anchor="t" bIns="91450" lIns="91450" spcFirstLastPara="1" rIns="91450" wrap="square" tIns="91450">
            <a:spAutoFit/>
          </a:bodyPr>
          <a:lstStyle>
            <a:lvl1pPr lvl="0" marR="0" algn="l">
              <a:lnSpc>
                <a:spcPct val="85000"/>
              </a:lnSpc>
              <a:spcBef>
                <a:spcPts val="0"/>
              </a:spcBef>
              <a:spcAft>
                <a:spcPts val="0"/>
              </a:spcAft>
              <a:buClr>
                <a:schemeClr val="dk1"/>
              </a:buClr>
              <a:buSzPts val="2600"/>
              <a:buFont typeface="Arial"/>
              <a:buNone/>
              <a:defRPr b="1" i="0" sz="2600" u="none" cap="none" strike="noStrike">
                <a:solidFill>
                  <a:schemeClr val="dk1"/>
                </a:solidFill>
                <a:latin typeface="Arial"/>
                <a:ea typeface="Arial"/>
                <a:cs typeface="Arial"/>
                <a:sym typeface="Aria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4390" name="Google Shape;4390;p244"/>
          <p:cNvSpPr txBox="1"/>
          <p:nvPr>
            <p:ph idx="1" type="body"/>
          </p:nvPr>
        </p:nvSpPr>
        <p:spPr>
          <a:xfrm>
            <a:off x="628650" y="1370013"/>
            <a:ext cx="7886700" cy="3262500"/>
          </a:xfrm>
          <a:prstGeom prst="rect">
            <a:avLst/>
          </a:prstGeom>
          <a:noFill/>
          <a:ln>
            <a:noFill/>
          </a:ln>
        </p:spPr>
        <p:txBody>
          <a:bodyPr anchorCtr="0" anchor="t" bIns="22850" lIns="45725" spcFirstLastPara="1" rIns="45725" wrap="square" tIns="22850">
            <a:noAutofit/>
          </a:bodyPr>
          <a:lstStyle>
            <a:lvl1pPr indent="-228600" lvl="0" marL="457200" marR="0" algn="l">
              <a:lnSpc>
                <a:spcPct val="114000"/>
              </a:lnSpc>
              <a:spcBef>
                <a:spcPts val="0"/>
              </a:spcBef>
              <a:spcAft>
                <a:spcPts val="0"/>
              </a:spcAft>
              <a:buClr>
                <a:srgbClr val="5B5B5B"/>
              </a:buClr>
              <a:buSzPts val="1800"/>
              <a:buFont typeface="Arial"/>
              <a:buNone/>
              <a:defRPr b="0" i="0" sz="1800" u="none" cap="none" strike="noStrike">
                <a:solidFill>
                  <a:srgbClr val="5B5B5B"/>
                </a:solidFill>
                <a:latin typeface="Arial"/>
                <a:ea typeface="Arial"/>
                <a:cs typeface="Arial"/>
                <a:sym typeface="Arial"/>
              </a:defRPr>
            </a:lvl1pPr>
            <a:lvl2pPr indent="-342900" lvl="1" marL="914400" marR="0" algn="l">
              <a:lnSpc>
                <a:spcPct val="114000"/>
              </a:lnSpc>
              <a:spcBef>
                <a:spcPts val="1000"/>
              </a:spcBef>
              <a:spcAft>
                <a:spcPts val="0"/>
              </a:spcAft>
              <a:buClr>
                <a:schemeClr val="accent1"/>
              </a:buClr>
              <a:buSzPts val="1800"/>
              <a:buFont typeface="Arial"/>
              <a:buChar char="•"/>
              <a:defRPr b="0" i="0" sz="1800" u="none" cap="none" strike="noStrike">
                <a:solidFill>
                  <a:srgbClr val="5B5B5B"/>
                </a:solidFill>
                <a:latin typeface="Arial"/>
                <a:ea typeface="Arial"/>
                <a:cs typeface="Arial"/>
                <a:sym typeface="Arial"/>
              </a:defRPr>
            </a:lvl2pPr>
            <a:lvl3pPr indent="-323850" lvl="2" marL="1371600" marR="0" algn="l">
              <a:lnSpc>
                <a:spcPct val="114000"/>
              </a:lnSpc>
              <a:spcBef>
                <a:spcPts val="600"/>
              </a:spcBef>
              <a:spcAft>
                <a:spcPts val="0"/>
              </a:spcAft>
              <a:buClr>
                <a:schemeClr val="accent1"/>
              </a:buClr>
              <a:buSzPts val="1500"/>
              <a:buFont typeface="Arial"/>
              <a:buChar char="•"/>
              <a:defRPr b="0" i="0" sz="1500" u="none" cap="none" strike="noStrike">
                <a:solidFill>
                  <a:srgbClr val="5B5B5B"/>
                </a:solidFill>
                <a:latin typeface="Arial"/>
                <a:ea typeface="Arial"/>
                <a:cs typeface="Arial"/>
                <a:sym typeface="Arial"/>
              </a:defRPr>
            </a:lvl3pPr>
            <a:lvl4pPr indent="-317500" lvl="3" marL="1828800" marR="0" algn="l">
              <a:lnSpc>
                <a:spcPct val="114000"/>
              </a:lnSpc>
              <a:spcBef>
                <a:spcPts val="600"/>
              </a:spcBef>
              <a:spcAft>
                <a:spcPts val="0"/>
              </a:spcAft>
              <a:buClr>
                <a:schemeClr val="accent1"/>
              </a:buClr>
              <a:buSzPts val="1400"/>
              <a:buFont typeface="Arial"/>
              <a:buChar char="•"/>
              <a:defRPr b="0" i="0" sz="1400" u="none" cap="none" strike="noStrike">
                <a:solidFill>
                  <a:srgbClr val="5B5B5B"/>
                </a:solidFill>
                <a:latin typeface="Arial"/>
                <a:ea typeface="Arial"/>
                <a:cs typeface="Arial"/>
                <a:sym typeface="Arial"/>
              </a:defRPr>
            </a:lvl4pPr>
            <a:lvl5pPr indent="-317500" lvl="4" marL="2286000" marR="0" algn="l">
              <a:lnSpc>
                <a:spcPct val="114000"/>
              </a:lnSpc>
              <a:spcBef>
                <a:spcPts val="600"/>
              </a:spcBef>
              <a:spcAft>
                <a:spcPts val="0"/>
              </a:spcAft>
              <a:buClr>
                <a:schemeClr val="accent1"/>
              </a:buClr>
              <a:buSzPts val="1400"/>
              <a:buFont typeface="Arial"/>
              <a:buChar char="•"/>
              <a:defRPr b="0" i="0" sz="1400" u="none" cap="none" strike="noStrike">
                <a:solidFill>
                  <a:srgbClr val="5B5B5B"/>
                </a:solidFill>
                <a:latin typeface="Arial"/>
                <a:ea typeface="Arial"/>
                <a:cs typeface="Arial"/>
                <a:sym typeface="Arial"/>
              </a:defRPr>
            </a:lvl5pPr>
            <a:lvl6pPr indent="-317500" lvl="5" marL="2743200" marR="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391" name="Google Shape;4391;p244"/>
          <p:cNvSpPr txBox="1"/>
          <p:nvPr/>
        </p:nvSpPr>
        <p:spPr>
          <a:xfrm>
            <a:off x="3886200" y="-1159933"/>
            <a:ext cx="5257800" cy="323100"/>
          </a:xfrm>
          <a:prstGeom prst="rect">
            <a:avLst/>
          </a:prstGeom>
          <a:noFill/>
          <a:ln>
            <a:noFill/>
          </a:ln>
        </p:spPr>
        <p:txBody>
          <a:bodyPr anchorCtr="0" anchor="t" bIns="22850" lIns="45725" spcFirstLastPara="1" rIns="45725" wrap="square" tIns="22850">
            <a:spAutoFit/>
          </a:bodyPr>
          <a:lstStyle/>
          <a:p>
            <a:pPr indent="0" lvl="0" marL="0" marR="0" rtl="0" algn="r">
              <a:spcBef>
                <a:spcPts val="0"/>
              </a:spcBef>
              <a:spcAft>
                <a:spcPts val="0"/>
              </a:spcAft>
              <a:buNone/>
            </a:pPr>
            <a:r>
              <a:rPr b="0" i="0" lang="en" sz="900" u="none" cap="none" strike="noStrike">
                <a:solidFill>
                  <a:srgbClr val="C8C8C8"/>
                </a:solidFill>
                <a:latin typeface="Arial"/>
                <a:ea typeface="Arial"/>
                <a:cs typeface="Arial"/>
                <a:sym typeface="Arial"/>
              </a:rPr>
              <a:t>SNOWFLAKE SUMMIT 2</a:t>
            </a:r>
            <a:r>
              <a:rPr lang="en" sz="900">
                <a:solidFill>
                  <a:srgbClr val="C8C8C8"/>
                </a:solidFill>
              </a:rPr>
              <a:t>5</a:t>
            </a:r>
            <a:endParaRPr sz="900">
              <a:solidFill>
                <a:srgbClr val="C8C8C8"/>
              </a:solidFill>
            </a:endParaRPr>
          </a:p>
          <a:p>
            <a:pPr indent="0" lvl="0" marL="0" marR="0" rtl="0" algn="r">
              <a:spcBef>
                <a:spcPts val="0"/>
              </a:spcBef>
              <a:spcAft>
                <a:spcPts val="0"/>
              </a:spcAft>
              <a:buNone/>
            </a:pPr>
            <a:r>
              <a:rPr b="0" i="0" lang="en" sz="900" u="none" cap="none" strike="noStrike">
                <a:solidFill>
                  <a:srgbClr val="C8C8C8"/>
                </a:solidFill>
                <a:latin typeface="Arial"/>
                <a:ea typeface="Arial"/>
                <a:cs typeface="Arial"/>
                <a:sym typeface="Arial"/>
              </a:rPr>
              <a:t>v1.</a:t>
            </a:r>
            <a:r>
              <a:rPr lang="en" sz="900">
                <a:solidFill>
                  <a:srgbClr val="C8C8C8"/>
                </a:solidFill>
              </a:rPr>
              <a:t>1</a:t>
            </a:r>
            <a:endParaRPr b="0" i="0" sz="9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2" r:id="rId37"/>
    <p:sldLayoutId id="214748392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5496">
          <p15:clr>
            <a:srgbClr val="F26B43"/>
          </p15:clr>
        </p15:guide>
        <p15:guide id="4" pos="288">
          <p15:clr>
            <a:srgbClr val="F26B43"/>
          </p15:clr>
        </p15:guide>
        <p15:guide id="5" pos="4152">
          <p15:clr>
            <a:srgbClr val="F26B43"/>
          </p15:clr>
        </p15:guide>
        <p15:guide id="6" orient="horz" pos="2964">
          <p15:clr>
            <a:srgbClr val="F26B43"/>
          </p15:clr>
        </p15:guide>
        <p15:guide id="7" pos="4320">
          <p15:clr>
            <a:srgbClr val="F26B43"/>
          </p15:clr>
        </p15:guide>
        <p15:guide id="8" pos="2952">
          <p15:clr>
            <a:srgbClr val="F26B43"/>
          </p15:clr>
        </p15:guide>
        <p15:guide id="9" pos="2808">
          <p15:clr>
            <a:srgbClr val="F26B43"/>
          </p15:clr>
        </p15:guide>
        <p15:guide id="10" pos="1632">
          <p15:clr>
            <a:srgbClr val="F26B43"/>
          </p15:clr>
        </p15:guide>
        <p15:guide id="11" pos="1464">
          <p15:clr>
            <a:srgbClr val="F26B43"/>
          </p15:clr>
        </p15:guide>
        <p15:guide id="12" orient="horz" pos="39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88" name="Shape 4688"/>
        <p:cNvGrpSpPr/>
        <p:nvPr/>
      </p:nvGrpSpPr>
      <p:grpSpPr>
        <a:xfrm>
          <a:off x="0" y="0"/>
          <a:ext cx="0" cy="0"/>
          <a:chOff x="0" y="0"/>
          <a:chExt cx="0" cy="0"/>
        </a:xfrm>
      </p:grpSpPr>
      <p:sp>
        <p:nvSpPr>
          <p:cNvPr id="4689" name="Google Shape;4689;p283"/>
          <p:cNvSpPr txBox="1"/>
          <p:nvPr>
            <p:ph type="title"/>
          </p:nvPr>
        </p:nvSpPr>
        <p:spPr>
          <a:xfrm>
            <a:off x="366550" y="228600"/>
            <a:ext cx="8320200" cy="685800"/>
          </a:xfrm>
          <a:prstGeom prst="rect">
            <a:avLst/>
          </a:prstGeom>
          <a:noFill/>
          <a:ln>
            <a:noFill/>
          </a:ln>
        </p:spPr>
        <p:txBody>
          <a:bodyPr anchorCtr="0" anchor="t" bIns="91425" lIns="91425" spcFirstLastPara="1" rIns="91425" wrap="square" tIns="91425">
            <a:spAutoFit/>
          </a:bodyPr>
          <a:lstStyle>
            <a:lvl1pPr lvl="0" marR="0">
              <a:lnSpc>
                <a:spcPct val="105000"/>
              </a:lnSpc>
              <a:spcBef>
                <a:spcPts val="0"/>
              </a:spcBef>
              <a:spcAft>
                <a:spcPts val="0"/>
              </a:spcAft>
              <a:buClr>
                <a:schemeClr val="dk1"/>
              </a:buClr>
              <a:buSzPts val="2600"/>
              <a:buNone/>
              <a:defRPr b="1" i="0" sz="2600" u="none" cap="none" strike="noStrike">
                <a:solidFill>
                  <a:schemeClr val="dk1"/>
                </a:solidFill>
              </a:defRPr>
            </a:lvl1pPr>
            <a:lvl2pPr lvl="1">
              <a:lnSpc>
                <a:spcPct val="105000"/>
              </a:lnSpc>
              <a:spcBef>
                <a:spcPts val="1000"/>
              </a:spcBef>
              <a:spcAft>
                <a:spcPts val="0"/>
              </a:spcAft>
              <a:buSzPts val="1400"/>
              <a:buFont typeface="Montserrat"/>
              <a:buNone/>
              <a:defRPr b="1" sz="1800">
                <a:latin typeface="Montserrat"/>
                <a:ea typeface="Montserrat"/>
                <a:cs typeface="Montserrat"/>
                <a:sym typeface="Montserrat"/>
              </a:defRPr>
            </a:lvl2pPr>
            <a:lvl3pPr lvl="2">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4690" name="Google Shape;4690;p283"/>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algn="l">
              <a:lnSpc>
                <a:spcPct val="115000"/>
              </a:lnSpc>
              <a:spcBef>
                <a:spcPts val="1000"/>
              </a:spcBef>
              <a:spcAft>
                <a:spcPts val="0"/>
              </a:spcAft>
              <a:buClr>
                <a:schemeClr val="accent1"/>
              </a:buClr>
              <a:buSzPts val="1400"/>
              <a:buChar char="•"/>
              <a:defRPr i="0" sz="1400" u="none" cap="none" strike="noStrike">
                <a:solidFill>
                  <a:srgbClr val="5B5B5B"/>
                </a:solidFill>
              </a:defRPr>
            </a:lvl3pPr>
            <a:lvl4pPr indent="-317500" lvl="3" marL="1828800" marR="0" algn="l">
              <a:lnSpc>
                <a:spcPct val="115000"/>
              </a:lnSpc>
              <a:spcBef>
                <a:spcPts val="1000"/>
              </a:spcBef>
              <a:spcAft>
                <a:spcPts val="0"/>
              </a:spcAft>
              <a:buClr>
                <a:schemeClr val="accent1"/>
              </a:buClr>
              <a:buSzPts val="1400"/>
              <a:buChar char="•"/>
              <a:defRPr i="0" sz="1400" u="none" cap="none" strike="noStrike">
                <a:solidFill>
                  <a:srgbClr val="5B5B5B"/>
                </a:solidFill>
              </a:defRPr>
            </a:lvl4pPr>
            <a:lvl5pPr indent="-317500" lvl="4" marL="2286000" marR="0" algn="l">
              <a:lnSpc>
                <a:spcPct val="115000"/>
              </a:lnSpc>
              <a:spcBef>
                <a:spcPts val="1000"/>
              </a:spcBef>
              <a:spcAft>
                <a:spcPts val="0"/>
              </a:spcAft>
              <a:buClr>
                <a:schemeClr val="accent1"/>
              </a:buClr>
              <a:buSzPts val="1400"/>
              <a:buChar char="•"/>
              <a:defRPr i="0" sz="1400" u="none" cap="none" strike="noStrike">
                <a:solidFill>
                  <a:srgbClr val="5B5B5B"/>
                </a:solidFill>
              </a:defRPr>
            </a:lvl5pPr>
            <a:lvl6pPr indent="-317500" lvl="5" marL="2743200" marR="0" algn="l">
              <a:lnSpc>
                <a:spcPct val="115000"/>
              </a:lnSpc>
              <a:spcBef>
                <a:spcPts val="1000"/>
              </a:spcBef>
              <a:spcAft>
                <a:spcPts val="0"/>
              </a:spcAft>
              <a:buClr>
                <a:schemeClr val="accent1"/>
              </a:buClr>
              <a:buSzPts val="1400"/>
              <a:buChar char="•"/>
              <a:defRPr i="0" sz="1400" u="none" cap="none" strike="noStrike">
                <a:solidFill>
                  <a:srgbClr val="5B5B5B"/>
                </a:solidFill>
              </a:defRPr>
            </a:lvl6pPr>
            <a:lvl7pPr indent="-317500" lvl="6" marL="3200400" marR="0" algn="l">
              <a:lnSpc>
                <a:spcPct val="115000"/>
              </a:lnSpc>
              <a:spcBef>
                <a:spcPts val="1000"/>
              </a:spcBef>
              <a:spcAft>
                <a:spcPts val="0"/>
              </a:spcAft>
              <a:buClr>
                <a:schemeClr val="accent1"/>
              </a:buClr>
              <a:buSzPts val="1400"/>
              <a:buChar char="•"/>
              <a:defRPr i="0" sz="1400" u="none" cap="none" strike="noStrike">
                <a:solidFill>
                  <a:srgbClr val="5B5B5B"/>
                </a:solidFill>
              </a:defRPr>
            </a:lvl7pPr>
            <a:lvl8pPr indent="-317500" lvl="7" marL="3657600" marR="0" algn="l">
              <a:lnSpc>
                <a:spcPct val="115000"/>
              </a:lnSpc>
              <a:spcBef>
                <a:spcPts val="1000"/>
              </a:spcBef>
              <a:spcAft>
                <a:spcPts val="0"/>
              </a:spcAft>
              <a:buClr>
                <a:schemeClr val="accent1"/>
              </a:buClr>
              <a:buSzPts val="1400"/>
              <a:buChar char="•"/>
              <a:defRPr i="0" sz="1400" u="none" cap="none" strike="noStrike">
                <a:solidFill>
                  <a:srgbClr val="5B5B5B"/>
                </a:solidFill>
              </a:defRPr>
            </a:lvl8pPr>
            <a:lvl9pPr indent="-317500" lvl="8" marL="4114800" marR="0" algn="l">
              <a:lnSpc>
                <a:spcPct val="115000"/>
              </a:lnSpc>
              <a:spcBef>
                <a:spcPts val="1000"/>
              </a:spcBef>
              <a:spcAft>
                <a:spcPts val="1000"/>
              </a:spcAft>
              <a:buClr>
                <a:schemeClr val="accent1"/>
              </a:buClr>
              <a:buSzPts val="1400"/>
              <a:buChar char="•"/>
              <a:defRPr i="0" sz="1400" u="none" cap="none" strike="noStrike">
                <a:solidFill>
                  <a:srgbClr val="5B5B5B"/>
                </a:solidFill>
              </a:defRPr>
            </a:lvl9pPr>
          </a:lstStyle>
          <a:p/>
        </p:txBody>
      </p:sp>
    </p:spTree>
  </p:cSld>
  <p:clrMap accent1="accent1" accent2="accent2" accent3="accent3" accent4="accent4" accent5="accent5" accent6="accent6" bg1="lt1" bg2="dk2" tx1="dk1" tx2="lt2" folHlink="folHlink" hlink="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31" name="Shape 4931"/>
        <p:cNvGrpSpPr/>
        <p:nvPr/>
      </p:nvGrpSpPr>
      <p:grpSpPr>
        <a:xfrm>
          <a:off x="0" y="0"/>
          <a:ext cx="0" cy="0"/>
          <a:chOff x="0" y="0"/>
          <a:chExt cx="0" cy="0"/>
        </a:xfrm>
      </p:grpSpPr>
      <p:sp>
        <p:nvSpPr>
          <p:cNvPr id="4932" name="Google Shape;4932;p311"/>
          <p:cNvSpPr txBox="1"/>
          <p:nvPr>
            <p:ph type="title"/>
          </p:nvPr>
        </p:nvSpPr>
        <p:spPr>
          <a:xfrm>
            <a:off x="366550" y="274323"/>
            <a:ext cx="8348400" cy="366000"/>
          </a:xfrm>
          <a:prstGeom prst="rect">
            <a:avLst/>
          </a:prstGeom>
          <a:noFill/>
          <a:ln>
            <a:noFill/>
          </a:ln>
        </p:spPr>
        <p:txBody>
          <a:bodyPr anchorCtr="0" anchor="t" bIns="91425" lIns="91425" spcFirstLastPara="1" rIns="91425" wrap="square" tIns="91425">
            <a:spAutoFit/>
          </a:bodyPr>
          <a:lstStyle>
            <a:lvl1pPr lvl="0" marR="0">
              <a:lnSpc>
                <a:spcPct val="85000"/>
              </a:lnSpc>
              <a:spcBef>
                <a:spcPts val="0"/>
              </a:spcBef>
              <a:spcAft>
                <a:spcPts val="0"/>
              </a:spcAft>
              <a:buClr>
                <a:schemeClr val="dk1"/>
              </a:buClr>
              <a:buSzPts val="2600"/>
              <a:buNone/>
              <a:defRPr b="1" i="0" sz="2600" u="none" cap="none" strike="noStrike">
                <a:solidFill>
                  <a:schemeClr val="dk1"/>
                </a:solidFill>
              </a:defRPr>
            </a:lvl1pPr>
            <a:lvl2pPr lvl="1">
              <a:lnSpc>
                <a:spcPct val="85000"/>
              </a:lnSpc>
              <a:spcBef>
                <a:spcPts val="1000"/>
              </a:spcBef>
              <a:spcAft>
                <a:spcPts val="0"/>
              </a:spcAft>
              <a:buSzPts val="1400"/>
              <a:buNone/>
              <a:defRPr b="1" sz="1800"/>
            </a:lvl2pPr>
            <a:lvl3pPr lvl="2">
              <a:lnSpc>
                <a:spcPct val="85000"/>
              </a:lnSpc>
              <a:spcBef>
                <a:spcPts val="1000"/>
              </a:spcBef>
              <a:spcAft>
                <a:spcPts val="0"/>
              </a:spcAft>
              <a:buSzPts val="1400"/>
              <a:buNone/>
              <a:defRPr b="1" sz="1800"/>
            </a:lvl3pPr>
            <a:lvl4pPr lvl="3">
              <a:lnSpc>
                <a:spcPct val="85000"/>
              </a:lnSpc>
              <a:spcBef>
                <a:spcPts val="1000"/>
              </a:spcBef>
              <a:spcAft>
                <a:spcPts val="0"/>
              </a:spcAft>
              <a:buSzPts val="1400"/>
              <a:buNone/>
              <a:defRPr b="1" sz="1800"/>
            </a:lvl4pPr>
            <a:lvl5pPr lvl="4">
              <a:lnSpc>
                <a:spcPct val="85000"/>
              </a:lnSpc>
              <a:spcBef>
                <a:spcPts val="1000"/>
              </a:spcBef>
              <a:spcAft>
                <a:spcPts val="0"/>
              </a:spcAft>
              <a:buSzPts val="1400"/>
              <a:buNone/>
              <a:defRPr b="1" sz="1800"/>
            </a:lvl5pPr>
            <a:lvl6pPr lvl="5">
              <a:lnSpc>
                <a:spcPct val="85000"/>
              </a:lnSpc>
              <a:spcBef>
                <a:spcPts val="1000"/>
              </a:spcBef>
              <a:spcAft>
                <a:spcPts val="0"/>
              </a:spcAft>
              <a:buSzPts val="1400"/>
              <a:buNone/>
              <a:defRPr b="1" sz="1800"/>
            </a:lvl6pPr>
            <a:lvl7pPr lvl="6">
              <a:lnSpc>
                <a:spcPct val="85000"/>
              </a:lnSpc>
              <a:spcBef>
                <a:spcPts val="1000"/>
              </a:spcBef>
              <a:spcAft>
                <a:spcPts val="0"/>
              </a:spcAft>
              <a:buSzPts val="1400"/>
              <a:buNone/>
              <a:defRPr b="1" sz="1800"/>
            </a:lvl7pPr>
            <a:lvl8pPr lvl="7">
              <a:lnSpc>
                <a:spcPct val="85000"/>
              </a:lnSpc>
              <a:spcBef>
                <a:spcPts val="1000"/>
              </a:spcBef>
              <a:spcAft>
                <a:spcPts val="0"/>
              </a:spcAft>
              <a:buSzPts val="1400"/>
              <a:buNone/>
              <a:defRPr b="1" sz="1800"/>
            </a:lvl8pPr>
            <a:lvl9pPr lvl="8">
              <a:lnSpc>
                <a:spcPct val="85000"/>
              </a:lnSpc>
              <a:spcBef>
                <a:spcPts val="1000"/>
              </a:spcBef>
              <a:spcAft>
                <a:spcPts val="1000"/>
              </a:spcAft>
              <a:buSzPts val="1400"/>
              <a:buNone/>
              <a:defRPr b="1" sz="1800"/>
            </a:lvl9pPr>
          </a:lstStyle>
          <a:p/>
        </p:txBody>
      </p:sp>
      <p:sp>
        <p:nvSpPr>
          <p:cNvPr id="4933" name="Google Shape;4933;p311"/>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algn="l">
              <a:lnSpc>
                <a:spcPct val="115000"/>
              </a:lnSpc>
              <a:spcBef>
                <a:spcPts val="1000"/>
              </a:spcBef>
              <a:spcAft>
                <a:spcPts val="0"/>
              </a:spcAft>
              <a:buClr>
                <a:schemeClr val="accent1"/>
              </a:buClr>
              <a:buSzPts val="1400"/>
              <a:buChar char="•"/>
              <a:defRPr i="0" sz="1400" u="none" cap="none" strike="noStrike">
                <a:solidFill>
                  <a:srgbClr val="5B5B5B"/>
                </a:solidFill>
              </a:defRPr>
            </a:lvl3pPr>
            <a:lvl4pPr indent="-317500" lvl="3" marL="1828800" marR="0" algn="l">
              <a:lnSpc>
                <a:spcPct val="115000"/>
              </a:lnSpc>
              <a:spcBef>
                <a:spcPts val="1000"/>
              </a:spcBef>
              <a:spcAft>
                <a:spcPts val="0"/>
              </a:spcAft>
              <a:buClr>
                <a:schemeClr val="accent1"/>
              </a:buClr>
              <a:buSzPts val="1400"/>
              <a:buChar char="•"/>
              <a:defRPr i="0" sz="1400" u="none" cap="none" strike="noStrike">
                <a:solidFill>
                  <a:srgbClr val="5B5B5B"/>
                </a:solidFill>
              </a:defRPr>
            </a:lvl4pPr>
            <a:lvl5pPr indent="-317500" lvl="4" marL="2286000" marR="0" algn="l">
              <a:lnSpc>
                <a:spcPct val="115000"/>
              </a:lnSpc>
              <a:spcBef>
                <a:spcPts val="1000"/>
              </a:spcBef>
              <a:spcAft>
                <a:spcPts val="0"/>
              </a:spcAft>
              <a:buClr>
                <a:schemeClr val="accent1"/>
              </a:buClr>
              <a:buSzPts val="1400"/>
              <a:buChar char="•"/>
              <a:defRPr i="0" sz="1400" u="none" cap="none" strike="noStrike">
                <a:solidFill>
                  <a:srgbClr val="5B5B5B"/>
                </a:solidFill>
              </a:defRPr>
            </a:lvl5pPr>
            <a:lvl6pPr indent="-317500" lvl="5" marL="2743200" marR="0" algn="l">
              <a:lnSpc>
                <a:spcPct val="115000"/>
              </a:lnSpc>
              <a:spcBef>
                <a:spcPts val="1000"/>
              </a:spcBef>
              <a:spcAft>
                <a:spcPts val="0"/>
              </a:spcAft>
              <a:buClr>
                <a:schemeClr val="accent1"/>
              </a:buClr>
              <a:buSzPts val="1400"/>
              <a:buChar char="•"/>
              <a:defRPr i="0" sz="1400" u="none" cap="none" strike="noStrike">
                <a:solidFill>
                  <a:srgbClr val="5B5B5B"/>
                </a:solidFill>
              </a:defRPr>
            </a:lvl6pPr>
            <a:lvl7pPr indent="-317500" lvl="6" marL="3200400" marR="0" algn="l">
              <a:lnSpc>
                <a:spcPct val="115000"/>
              </a:lnSpc>
              <a:spcBef>
                <a:spcPts val="1000"/>
              </a:spcBef>
              <a:spcAft>
                <a:spcPts val="0"/>
              </a:spcAft>
              <a:buClr>
                <a:schemeClr val="accent1"/>
              </a:buClr>
              <a:buSzPts val="1400"/>
              <a:buChar char="•"/>
              <a:defRPr i="0" sz="1400" u="none" cap="none" strike="noStrike">
                <a:solidFill>
                  <a:srgbClr val="5B5B5B"/>
                </a:solidFill>
              </a:defRPr>
            </a:lvl7pPr>
            <a:lvl8pPr indent="-317500" lvl="7" marL="3657600" marR="0" algn="l">
              <a:lnSpc>
                <a:spcPct val="115000"/>
              </a:lnSpc>
              <a:spcBef>
                <a:spcPts val="1000"/>
              </a:spcBef>
              <a:spcAft>
                <a:spcPts val="0"/>
              </a:spcAft>
              <a:buClr>
                <a:schemeClr val="accent1"/>
              </a:buClr>
              <a:buSzPts val="1400"/>
              <a:buChar char="•"/>
              <a:defRPr i="0" sz="1400" u="none" cap="none" strike="noStrike">
                <a:solidFill>
                  <a:srgbClr val="5B5B5B"/>
                </a:solidFill>
              </a:defRPr>
            </a:lvl8pPr>
            <a:lvl9pPr indent="-317500" lvl="8" marL="4114800" marR="0" algn="l">
              <a:lnSpc>
                <a:spcPct val="115000"/>
              </a:lnSpc>
              <a:spcBef>
                <a:spcPts val="1000"/>
              </a:spcBef>
              <a:spcAft>
                <a:spcPts val="1000"/>
              </a:spcAft>
              <a:buClr>
                <a:schemeClr val="accent1"/>
              </a:buClr>
              <a:buSzPts val="1400"/>
              <a:buChar char="•"/>
              <a:defRPr i="0" sz="1400" u="none" cap="none" strike="noStrike">
                <a:solidFill>
                  <a:srgbClr val="5B5B5B"/>
                </a:solidFill>
              </a:defRPr>
            </a:lvl9pPr>
          </a:lstStyle>
          <a:p/>
        </p:txBody>
      </p:sp>
      <p:sp>
        <p:nvSpPr>
          <p:cNvPr id="4934" name="Google Shape;4934;p31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algn="r">
              <a:spcBef>
                <a:spcPts val="0"/>
              </a:spcBef>
              <a:buNone/>
              <a:defRPr i="0" sz="600">
                <a:solidFill>
                  <a:srgbClr val="929292"/>
                </a:solidFill>
              </a:defRPr>
            </a:lvl1pPr>
            <a:lvl2pPr indent="0" lvl="1" marL="0" marR="0" algn="r">
              <a:spcBef>
                <a:spcPts val="0"/>
              </a:spcBef>
              <a:buNone/>
              <a:defRPr i="0" sz="600">
                <a:solidFill>
                  <a:srgbClr val="929292"/>
                </a:solidFill>
              </a:defRPr>
            </a:lvl2pPr>
            <a:lvl3pPr indent="0" lvl="2" marL="0" marR="0" algn="r">
              <a:spcBef>
                <a:spcPts val="0"/>
              </a:spcBef>
              <a:buNone/>
              <a:defRPr i="0" sz="600">
                <a:solidFill>
                  <a:srgbClr val="929292"/>
                </a:solidFill>
              </a:defRPr>
            </a:lvl3pPr>
            <a:lvl4pPr indent="0" lvl="3" marL="0" marR="0" algn="r">
              <a:spcBef>
                <a:spcPts val="0"/>
              </a:spcBef>
              <a:buNone/>
              <a:defRPr i="0" sz="600">
                <a:solidFill>
                  <a:srgbClr val="929292"/>
                </a:solidFill>
              </a:defRPr>
            </a:lvl4pPr>
            <a:lvl5pPr indent="0" lvl="4" marL="0" marR="0" algn="r">
              <a:spcBef>
                <a:spcPts val="0"/>
              </a:spcBef>
              <a:buNone/>
              <a:defRPr i="0" sz="600">
                <a:solidFill>
                  <a:srgbClr val="929292"/>
                </a:solidFill>
              </a:defRPr>
            </a:lvl5pPr>
            <a:lvl6pPr indent="0" lvl="5" marL="0" marR="0" algn="r">
              <a:spcBef>
                <a:spcPts val="0"/>
              </a:spcBef>
              <a:buNone/>
              <a:defRPr i="0" sz="600">
                <a:solidFill>
                  <a:srgbClr val="929292"/>
                </a:solidFill>
              </a:defRPr>
            </a:lvl6pPr>
            <a:lvl7pPr indent="0" lvl="6" marL="0" marR="0" algn="r">
              <a:spcBef>
                <a:spcPts val="0"/>
              </a:spcBef>
              <a:buNone/>
              <a:defRPr i="0" sz="600">
                <a:solidFill>
                  <a:srgbClr val="929292"/>
                </a:solidFill>
              </a:defRPr>
            </a:lvl7pPr>
            <a:lvl8pPr indent="0" lvl="7" marL="0" marR="0" algn="r">
              <a:spcBef>
                <a:spcPts val="0"/>
              </a:spcBef>
              <a:buNone/>
              <a:defRPr i="0" sz="600">
                <a:solidFill>
                  <a:srgbClr val="929292"/>
                </a:solidFill>
              </a:defRPr>
            </a:lvl8pPr>
            <a:lvl9pPr indent="0" lvl="8" marL="0" marR="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935" name="Google Shape;4935;p311"/>
          <p:cNvSpPr txBox="1"/>
          <p:nvPr/>
        </p:nvSpPr>
        <p:spPr>
          <a:xfrm>
            <a:off x="3837300" y="-655600"/>
            <a:ext cx="5306700" cy="168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rgbClr val="C8C8C8"/>
                </a:solidFill>
              </a:rPr>
              <a:t>SNOWFLAKE GSLIDES THEME 2025.01</a:t>
            </a:r>
            <a:endParaRPr sz="800">
              <a:solidFill>
                <a:srgbClr val="C8C8C8"/>
              </a:solidFill>
            </a:endParaRPr>
          </a:p>
        </p:txBody>
      </p:sp>
    </p:spTree>
  </p:cSld>
  <p:clrMap accent1="accent1" accent2="accent2" accent3="accent3" accent4="accent4" accent5="accent5" accent6="accent6" bg1="lt1" bg2="dk2" tx1="dk1" tx2="lt2" folHlink="folHlink" hlink="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1.xml"/><Relationship Id="rId3" Type="http://schemas.openxmlformats.org/officeDocument/2006/relationships/image" Target="../media/image1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11.xml"/><Relationship Id="rId3" Type="http://schemas.openxmlformats.org/officeDocument/2006/relationships/image" Target="../media/image169.png"/><Relationship Id="rId4" Type="http://schemas.openxmlformats.org/officeDocument/2006/relationships/image" Target="../media/image1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12.xml"/><Relationship Id="rId3" Type="http://schemas.openxmlformats.org/officeDocument/2006/relationships/image" Target="../media/image17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notesSlide" Target="../notesSlides/notesSlide13.xml"/><Relationship Id="rId3" Type="http://schemas.openxmlformats.org/officeDocument/2006/relationships/image" Target="../media/image1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4.xml"/><Relationship Id="rId2" Type="http://schemas.openxmlformats.org/officeDocument/2006/relationships/notesSlide" Target="../notesSlides/notesSlide14.xml"/><Relationship Id="rId3" Type="http://schemas.openxmlformats.org/officeDocument/2006/relationships/image" Target="../media/image171.png"/><Relationship Id="rId4" Type="http://schemas.openxmlformats.org/officeDocument/2006/relationships/image" Target="../media/image177.png"/><Relationship Id="rId9" Type="http://schemas.openxmlformats.org/officeDocument/2006/relationships/image" Target="../media/image175.png"/><Relationship Id="rId5" Type="http://schemas.openxmlformats.org/officeDocument/2006/relationships/image" Target="../media/image182.png"/><Relationship Id="rId6" Type="http://schemas.openxmlformats.org/officeDocument/2006/relationships/image" Target="../media/image195.jpg"/><Relationship Id="rId7" Type="http://schemas.openxmlformats.org/officeDocument/2006/relationships/image" Target="../media/image239.png"/><Relationship Id="rId8" Type="http://schemas.openxmlformats.org/officeDocument/2006/relationships/image" Target="../media/image174.png"/><Relationship Id="rId11" Type="http://schemas.openxmlformats.org/officeDocument/2006/relationships/image" Target="../media/image180.png"/><Relationship Id="rId10" Type="http://schemas.openxmlformats.org/officeDocument/2006/relationships/image" Target="../media/image181.png"/><Relationship Id="rId13" Type="http://schemas.openxmlformats.org/officeDocument/2006/relationships/image" Target="../media/image187.png"/><Relationship Id="rId12" Type="http://schemas.openxmlformats.org/officeDocument/2006/relationships/image" Target="../media/image179.png"/><Relationship Id="rId15" Type="http://schemas.openxmlformats.org/officeDocument/2006/relationships/image" Target="../media/image183.png"/><Relationship Id="rId14" Type="http://schemas.openxmlformats.org/officeDocument/2006/relationships/image" Target="../media/image186.png"/><Relationship Id="rId16" Type="http://schemas.openxmlformats.org/officeDocument/2006/relationships/image" Target="../media/image1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96.png"/><Relationship Id="rId4" Type="http://schemas.openxmlformats.org/officeDocument/2006/relationships/image" Target="../media/image19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6.xml"/><Relationship Id="rId3" Type="http://schemas.openxmlformats.org/officeDocument/2006/relationships/image" Target="../media/image234.png"/><Relationship Id="rId4" Type="http://schemas.openxmlformats.org/officeDocument/2006/relationships/image" Target="../media/image194.png"/><Relationship Id="rId9" Type="http://schemas.openxmlformats.org/officeDocument/2006/relationships/image" Target="../media/image192.png"/><Relationship Id="rId5" Type="http://schemas.openxmlformats.org/officeDocument/2006/relationships/image" Target="../media/image232.png"/><Relationship Id="rId6" Type="http://schemas.openxmlformats.org/officeDocument/2006/relationships/image" Target="../media/image213.png"/><Relationship Id="rId7" Type="http://schemas.openxmlformats.org/officeDocument/2006/relationships/image" Target="../media/image190.png"/><Relationship Id="rId8" Type="http://schemas.openxmlformats.org/officeDocument/2006/relationships/image" Target="../media/image1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8.xml"/><Relationship Id="rId3" Type="http://schemas.openxmlformats.org/officeDocument/2006/relationships/image" Target="../media/image2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9.xml"/><Relationship Id="rId3" Type="http://schemas.openxmlformats.org/officeDocument/2006/relationships/image" Target="../media/image2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0.xml"/><Relationship Id="rId3" Type="http://schemas.openxmlformats.org/officeDocument/2006/relationships/image" Target="../media/image217.png"/><Relationship Id="rId4" Type="http://schemas.openxmlformats.org/officeDocument/2006/relationships/image" Target="../media/image19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1.xml"/><Relationship Id="rId3" Type="http://schemas.openxmlformats.org/officeDocument/2006/relationships/image" Target="../media/image223.png"/><Relationship Id="rId4" Type="http://schemas.openxmlformats.org/officeDocument/2006/relationships/image" Target="../media/image20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28.xml"/><Relationship Id="rId3" Type="http://schemas.openxmlformats.org/officeDocument/2006/relationships/hyperlink" Target="mailto:jacob.scott@ibm.com" TargetMode="External"/><Relationship Id="rId4" Type="http://schemas.openxmlformats.org/officeDocument/2006/relationships/image" Target="../media/image148.jpg"/><Relationship Id="rId9" Type="http://schemas.openxmlformats.org/officeDocument/2006/relationships/image" Target="../media/image145.jpg"/><Relationship Id="rId5" Type="http://schemas.openxmlformats.org/officeDocument/2006/relationships/image" Target="../media/image132.png"/><Relationship Id="rId6" Type="http://schemas.openxmlformats.org/officeDocument/2006/relationships/image" Target="../media/image136.png"/><Relationship Id="rId7" Type="http://schemas.openxmlformats.org/officeDocument/2006/relationships/hyperlink" Target="mailto:atalia.horenshtien@ibm.com" TargetMode="External"/><Relationship Id="rId8" Type="http://schemas.openxmlformats.org/officeDocument/2006/relationships/image" Target="../media/image143.jpg"/><Relationship Id="rId11" Type="http://schemas.openxmlformats.org/officeDocument/2006/relationships/hyperlink" Target="mailto:john.dacosta@snowflake.com" TargetMode="External"/><Relationship Id="rId10" Type="http://schemas.openxmlformats.org/officeDocument/2006/relationships/image" Target="../media/image138.png"/><Relationship Id="rId13" Type="http://schemas.openxmlformats.org/officeDocument/2006/relationships/image" Target="../media/image199.png"/><Relationship Id="rId12" Type="http://schemas.openxmlformats.org/officeDocument/2006/relationships/image" Target="../media/image205.png"/><Relationship Id="rId14" Type="http://schemas.openxmlformats.org/officeDocument/2006/relationships/image" Target="../media/image20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31.xml"/><Relationship Id="rId3" Type="http://schemas.openxmlformats.org/officeDocument/2006/relationships/image" Target="../media/image200.png"/><Relationship Id="rId4" Type="http://schemas.openxmlformats.org/officeDocument/2006/relationships/image" Target="../media/image201.png"/><Relationship Id="rId9" Type="http://schemas.openxmlformats.org/officeDocument/2006/relationships/image" Target="../media/image226.png"/><Relationship Id="rId5" Type="http://schemas.openxmlformats.org/officeDocument/2006/relationships/image" Target="../media/image202.png"/><Relationship Id="rId6" Type="http://schemas.openxmlformats.org/officeDocument/2006/relationships/image" Target="../media/image203.png"/><Relationship Id="rId7" Type="http://schemas.openxmlformats.org/officeDocument/2006/relationships/image" Target="../media/image207.png"/><Relationship Id="rId8" Type="http://schemas.openxmlformats.org/officeDocument/2006/relationships/image" Target="../media/image208.png"/><Relationship Id="rId20" Type="http://schemas.openxmlformats.org/officeDocument/2006/relationships/image" Target="../media/image219.png"/><Relationship Id="rId22" Type="http://schemas.openxmlformats.org/officeDocument/2006/relationships/image" Target="../media/image220.png"/><Relationship Id="rId21" Type="http://schemas.openxmlformats.org/officeDocument/2006/relationships/image" Target="../media/image224.png"/><Relationship Id="rId24" Type="http://schemas.openxmlformats.org/officeDocument/2006/relationships/image" Target="../media/image230.png"/><Relationship Id="rId23" Type="http://schemas.openxmlformats.org/officeDocument/2006/relationships/image" Target="../media/image222.png"/><Relationship Id="rId26" Type="http://schemas.openxmlformats.org/officeDocument/2006/relationships/image" Target="../media/image227.png"/><Relationship Id="rId25" Type="http://schemas.openxmlformats.org/officeDocument/2006/relationships/image" Target="../media/image231.png"/><Relationship Id="rId11" Type="http://schemas.openxmlformats.org/officeDocument/2006/relationships/image" Target="../media/image218.png"/><Relationship Id="rId10" Type="http://schemas.openxmlformats.org/officeDocument/2006/relationships/image" Target="../media/image209.png"/><Relationship Id="rId13" Type="http://schemas.openxmlformats.org/officeDocument/2006/relationships/image" Target="../media/image211.png"/><Relationship Id="rId12" Type="http://schemas.openxmlformats.org/officeDocument/2006/relationships/image" Target="../media/image212.png"/><Relationship Id="rId15" Type="http://schemas.openxmlformats.org/officeDocument/2006/relationships/image" Target="../media/image214.png"/><Relationship Id="rId14" Type="http://schemas.openxmlformats.org/officeDocument/2006/relationships/image" Target="../media/image216.png"/><Relationship Id="rId17" Type="http://schemas.openxmlformats.org/officeDocument/2006/relationships/image" Target="../media/image228.png"/><Relationship Id="rId16" Type="http://schemas.openxmlformats.org/officeDocument/2006/relationships/image" Target="../media/image215.png"/><Relationship Id="rId19" Type="http://schemas.openxmlformats.org/officeDocument/2006/relationships/image" Target="../media/image229.png"/><Relationship Id="rId18" Type="http://schemas.openxmlformats.org/officeDocument/2006/relationships/image" Target="../media/image2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4.xml"/><Relationship Id="rId3" Type="http://schemas.openxmlformats.org/officeDocument/2006/relationships/image" Target="../media/image148.jpg"/><Relationship Id="rId4" Type="http://schemas.openxmlformats.org/officeDocument/2006/relationships/image" Target="../media/image145.jpg"/><Relationship Id="rId5" Type="http://schemas.openxmlformats.org/officeDocument/2006/relationships/image" Target="../media/image132.png"/><Relationship Id="rId6" Type="http://schemas.openxmlformats.org/officeDocument/2006/relationships/image" Target="../media/image136.png"/><Relationship Id="rId7" Type="http://schemas.openxmlformats.org/officeDocument/2006/relationships/image" Target="../media/image143.jpg"/><Relationship Id="rId8" Type="http://schemas.openxmlformats.org/officeDocument/2006/relationships/image" Target="../media/image1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5.xml"/><Relationship Id="rId3" Type="http://schemas.openxmlformats.org/officeDocument/2006/relationships/image" Target="../media/image139.png"/><Relationship Id="rId4" Type="http://schemas.openxmlformats.org/officeDocument/2006/relationships/image" Target="../media/image160.png"/><Relationship Id="rId9" Type="http://schemas.openxmlformats.org/officeDocument/2006/relationships/image" Target="../media/image144.png"/><Relationship Id="rId5" Type="http://schemas.openxmlformats.org/officeDocument/2006/relationships/image" Target="../media/image141.png"/><Relationship Id="rId6" Type="http://schemas.openxmlformats.org/officeDocument/2006/relationships/image" Target="../media/image150.png"/><Relationship Id="rId7" Type="http://schemas.openxmlformats.org/officeDocument/2006/relationships/image" Target="../media/image142.png"/><Relationship Id="rId8" Type="http://schemas.openxmlformats.org/officeDocument/2006/relationships/image" Target="../media/image146.png"/><Relationship Id="rId11" Type="http://schemas.openxmlformats.org/officeDocument/2006/relationships/image" Target="../media/image149.png"/><Relationship Id="rId10" Type="http://schemas.openxmlformats.org/officeDocument/2006/relationships/image" Target="../media/image184.png"/><Relationship Id="rId12" Type="http://schemas.openxmlformats.org/officeDocument/2006/relationships/image" Target="../media/image1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6.xml"/><Relationship Id="rId3" Type="http://schemas.openxmlformats.org/officeDocument/2006/relationships/image" Target="../media/image151.png"/><Relationship Id="rId4" Type="http://schemas.openxmlformats.org/officeDocument/2006/relationships/image" Target="../media/image161.png"/><Relationship Id="rId9" Type="http://schemas.openxmlformats.org/officeDocument/2006/relationships/image" Target="../media/image159.png"/><Relationship Id="rId5" Type="http://schemas.openxmlformats.org/officeDocument/2006/relationships/image" Target="../media/image153.png"/><Relationship Id="rId6" Type="http://schemas.openxmlformats.org/officeDocument/2006/relationships/image" Target="../media/image156.png"/><Relationship Id="rId7" Type="http://schemas.openxmlformats.org/officeDocument/2006/relationships/image" Target="../media/image155.png"/><Relationship Id="rId8" Type="http://schemas.openxmlformats.org/officeDocument/2006/relationships/image" Target="../media/image157.png"/><Relationship Id="rId11" Type="http://schemas.openxmlformats.org/officeDocument/2006/relationships/image" Target="../media/image162.png"/><Relationship Id="rId10" Type="http://schemas.openxmlformats.org/officeDocument/2006/relationships/image" Target="../media/image158.png"/><Relationship Id="rId13" Type="http://schemas.openxmlformats.org/officeDocument/2006/relationships/image" Target="../media/image165.png"/><Relationship Id="rId12" Type="http://schemas.openxmlformats.org/officeDocument/2006/relationships/image" Target="../media/image163.png"/><Relationship Id="rId15" Type="http://schemas.openxmlformats.org/officeDocument/2006/relationships/image" Target="../media/image139.png"/><Relationship Id="rId14" Type="http://schemas.openxmlformats.org/officeDocument/2006/relationships/image" Target="../media/image1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7.xml"/><Relationship Id="rId3" Type="http://schemas.openxmlformats.org/officeDocument/2006/relationships/hyperlink" Target="http://ai.snowflake.com" TargetMode="External"/><Relationship Id="rId4" Type="http://schemas.openxmlformats.org/officeDocument/2006/relationships/image" Target="../media/image1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1" name="Shape 5231"/>
        <p:cNvGrpSpPr/>
        <p:nvPr/>
      </p:nvGrpSpPr>
      <p:grpSpPr>
        <a:xfrm>
          <a:off x="0" y="0"/>
          <a:ext cx="0" cy="0"/>
          <a:chOff x="0" y="0"/>
          <a:chExt cx="0" cy="0"/>
        </a:xfrm>
      </p:grpSpPr>
      <p:sp>
        <p:nvSpPr>
          <p:cNvPr id="5232" name="Google Shape;5232;p348"/>
          <p:cNvSpPr txBox="1"/>
          <p:nvPr>
            <p:ph type="title"/>
          </p:nvPr>
        </p:nvSpPr>
        <p:spPr>
          <a:xfrm>
            <a:off x="366600" y="1493525"/>
            <a:ext cx="7408800" cy="19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SNOWFLAKE HOL</a:t>
            </a:r>
            <a:r>
              <a:rPr lang="en"/>
              <a:t> </a:t>
            </a:r>
            <a:endParaRPr/>
          </a:p>
          <a:p>
            <a:pPr indent="0" lvl="0" marL="0" rtl="0" algn="l">
              <a:spcBef>
                <a:spcPts val="0"/>
              </a:spcBef>
              <a:spcAft>
                <a:spcPts val="0"/>
              </a:spcAft>
              <a:buNone/>
            </a:pPr>
            <a:r>
              <a:rPr lang="en"/>
              <a:t>Snowflake Intelligence</a:t>
            </a:r>
            <a:endParaRPr>
              <a:solidFill>
                <a:schemeClr val="lt1"/>
              </a:solidFill>
            </a:endParaRPr>
          </a:p>
        </p:txBody>
      </p:sp>
      <p:sp>
        <p:nvSpPr>
          <p:cNvPr id="5233" name="Google Shape;5233;p348"/>
          <p:cNvSpPr txBox="1"/>
          <p:nvPr/>
        </p:nvSpPr>
        <p:spPr>
          <a:xfrm>
            <a:off x="366600" y="4359693"/>
            <a:ext cx="4205400" cy="2742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b="1" lang="en">
                <a:solidFill>
                  <a:srgbClr val="262626"/>
                </a:solidFill>
              </a:rPr>
              <a:t>October</a:t>
            </a:r>
            <a:r>
              <a:rPr b="1" lang="en">
                <a:solidFill>
                  <a:srgbClr val="262626"/>
                </a:solidFill>
              </a:rPr>
              <a:t> 2025</a:t>
            </a:r>
            <a:endParaRPr b="1">
              <a:solidFill>
                <a:srgbClr val="262626"/>
              </a:solidFill>
            </a:endParaRPr>
          </a:p>
        </p:txBody>
      </p:sp>
      <p:pic>
        <p:nvPicPr>
          <p:cNvPr id="5234" name="Google Shape;5234;p348" title="Hakkoda_an_IBM_Company_lockup_rev_white_RGB.png"/>
          <p:cNvPicPr preferRelativeResize="0"/>
          <p:nvPr/>
        </p:nvPicPr>
        <p:blipFill rotWithShape="1">
          <a:blip r:embed="rId3">
            <a:alphaModFix/>
          </a:blip>
          <a:srcRect b="0" l="6076" r="0" t="0"/>
          <a:stretch/>
        </p:blipFill>
        <p:spPr>
          <a:xfrm>
            <a:off x="2515814" y="263600"/>
            <a:ext cx="2394148" cy="1001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9" name="Shape 5559"/>
        <p:cNvGrpSpPr/>
        <p:nvPr/>
      </p:nvGrpSpPr>
      <p:grpSpPr>
        <a:xfrm>
          <a:off x="0" y="0"/>
          <a:ext cx="0" cy="0"/>
          <a:chOff x="0" y="0"/>
          <a:chExt cx="0" cy="0"/>
        </a:xfrm>
      </p:grpSpPr>
      <p:sp>
        <p:nvSpPr>
          <p:cNvPr id="5560" name="Google Shape;5560;p357"/>
          <p:cNvSpPr txBox="1"/>
          <p:nvPr>
            <p:ph type="ctrTitle"/>
          </p:nvPr>
        </p:nvSpPr>
        <p:spPr>
          <a:xfrm>
            <a:off x="352600" y="1156625"/>
            <a:ext cx="4576800" cy="1490400"/>
          </a:xfrm>
          <a:prstGeom prst="rect">
            <a:avLst/>
          </a:prstGeom>
        </p:spPr>
        <p:txBody>
          <a:bodyPr anchorCtr="0" anchor="b" bIns="0" lIns="91450" spcFirstLastPara="1" rIns="45725" wrap="square" tIns="22850">
            <a:noAutofit/>
          </a:bodyPr>
          <a:lstStyle/>
          <a:p>
            <a:pPr indent="0" lvl="0" marL="0" rtl="0" algn="l">
              <a:spcBef>
                <a:spcPts val="0"/>
              </a:spcBef>
              <a:spcAft>
                <a:spcPts val="0"/>
              </a:spcAft>
              <a:buNone/>
            </a:pPr>
            <a:r>
              <a:rPr lang="en"/>
              <a:t>CONNECTING </a:t>
            </a:r>
            <a:br>
              <a:rPr lang="en"/>
            </a:br>
            <a:r>
              <a:rPr lang="en">
                <a:solidFill>
                  <a:schemeClr val="accent1"/>
                </a:solidFill>
              </a:rPr>
              <a:t>TO YOUR DATA</a:t>
            </a:r>
            <a:endParaRPr>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5" name="Shape 5565"/>
        <p:cNvGrpSpPr/>
        <p:nvPr/>
      </p:nvGrpSpPr>
      <p:grpSpPr>
        <a:xfrm>
          <a:off x="0" y="0"/>
          <a:ext cx="0" cy="0"/>
          <a:chOff x="0" y="0"/>
          <a:chExt cx="0" cy="0"/>
        </a:xfrm>
      </p:grpSpPr>
      <p:sp>
        <p:nvSpPr>
          <p:cNvPr id="5566" name="Google Shape;5566;p358"/>
          <p:cNvSpPr txBox="1"/>
          <p:nvPr>
            <p:ph type="title"/>
          </p:nvPr>
        </p:nvSpPr>
        <p:spPr>
          <a:xfrm>
            <a:off x="365760" y="274320"/>
            <a:ext cx="8321100" cy="3657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Surface Structured Insights </a:t>
            </a:r>
            <a:br>
              <a:rPr lang="en"/>
            </a:br>
            <a:r>
              <a:rPr lang="en"/>
              <a:t>Through Cortex Analyst</a:t>
            </a:r>
            <a:endParaRPr/>
          </a:p>
        </p:txBody>
      </p:sp>
      <p:sp>
        <p:nvSpPr>
          <p:cNvPr id="5567" name="Google Shape;5567;p358"/>
          <p:cNvSpPr/>
          <p:nvPr/>
        </p:nvSpPr>
        <p:spPr>
          <a:xfrm>
            <a:off x="4273750" y="1430900"/>
            <a:ext cx="4451100" cy="2985300"/>
          </a:xfrm>
          <a:prstGeom prst="roundRect">
            <a:avLst>
              <a:gd fmla="val 3111" name="adj"/>
            </a:avLst>
          </a:prstGeom>
          <a:noFill/>
          <a:ln cap="flat" cmpd="sng" w="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900">
              <a:solidFill>
                <a:srgbClr val="4E4E4E"/>
              </a:solidFill>
            </a:endParaRPr>
          </a:p>
        </p:txBody>
      </p:sp>
      <p:pic>
        <p:nvPicPr>
          <p:cNvPr id="5568" name="Google Shape;5568;p358" title="Chart"/>
          <p:cNvPicPr preferRelativeResize="0"/>
          <p:nvPr/>
        </p:nvPicPr>
        <p:blipFill rotWithShape="1">
          <a:blip r:embed="rId3">
            <a:alphaModFix/>
          </a:blip>
          <a:srcRect b="4354" l="21312" r="2299" t="2803"/>
          <a:stretch/>
        </p:blipFill>
        <p:spPr>
          <a:xfrm>
            <a:off x="5578500" y="1732438"/>
            <a:ext cx="2979188" cy="2456151"/>
          </a:xfrm>
          <a:prstGeom prst="rect">
            <a:avLst/>
          </a:prstGeom>
          <a:noFill/>
          <a:ln>
            <a:noFill/>
          </a:ln>
        </p:spPr>
      </p:pic>
      <p:sp>
        <p:nvSpPr>
          <p:cNvPr id="5569" name="Google Shape;5569;p358"/>
          <p:cNvSpPr txBox="1"/>
          <p:nvPr/>
        </p:nvSpPr>
        <p:spPr>
          <a:xfrm>
            <a:off x="365763" y="1376125"/>
            <a:ext cx="3123300" cy="2985300"/>
          </a:xfrm>
          <a:prstGeom prst="rect">
            <a:avLst/>
          </a:prstGeom>
          <a:noFill/>
          <a:ln>
            <a:noFill/>
          </a:ln>
        </p:spPr>
        <p:txBody>
          <a:bodyPr anchorCtr="0" anchor="t" bIns="22850" lIns="91450" spcFirstLastPara="1" rIns="45725" wrap="square" tIns="22850">
            <a:noAutofit/>
          </a:bodyPr>
          <a:lstStyle/>
          <a:p>
            <a:pPr indent="0" lvl="0" marL="0" rtl="0" algn="l">
              <a:lnSpc>
                <a:spcPct val="115000"/>
              </a:lnSpc>
              <a:spcBef>
                <a:spcPts val="0"/>
              </a:spcBef>
              <a:spcAft>
                <a:spcPts val="0"/>
              </a:spcAft>
              <a:buNone/>
            </a:pPr>
            <a:r>
              <a:rPr b="1" lang="en" sz="1200">
                <a:solidFill>
                  <a:schemeClr val="dk2"/>
                </a:solidFill>
              </a:rPr>
              <a:t>Why?</a:t>
            </a:r>
            <a:br>
              <a:rPr lang="en" sz="1200">
                <a:solidFill>
                  <a:schemeClr val="dk1"/>
                </a:solidFill>
              </a:rPr>
            </a:br>
            <a:r>
              <a:rPr lang="en" sz="1200">
                <a:solidFill>
                  <a:schemeClr val="dk1"/>
                </a:solidFill>
              </a:rPr>
              <a:t>Cortex Analyst is an agentic AI service powered LLMs on customer defined table semantics; all running inside Snowflake.</a:t>
            </a:r>
            <a:endParaRPr sz="1200">
              <a:solidFill>
                <a:schemeClr val="dk1"/>
              </a:solidFill>
            </a:endParaRPr>
          </a:p>
          <a:p>
            <a:pPr indent="0" lvl="0" marL="0" rtl="0" algn="l">
              <a:lnSpc>
                <a:spcPct val="115000"/>
              </a:lnSpc>
              <a:spcBef>
                <a:spcPts val="1400"/>
              </a:spcBef>
              <a:spcAft>
                <a:spcPts val="0"/>
              </a:spcAft>
              <a:buNone/>
            </a:pPr>
            <a:r>
              <a:rPr b="1" lang="en" sz="1200">
                <a:solidFill>
                  <a:schemeClr val="dk2"/>
                </a:solidFill>
              </a:rPr>
              <a:t>Customizable to your data</a:t>
            </a:r>
            <a:endParaRPr sz="1200">
              <a:solidFill>
                <a:schemeClr val="dk2"/>
              </a:solidFill>
            </a:endParaRPr>
          </a:p>
          <a:p>
            <a:pPr indent="-190500" lvl="0" marL="228600" rtl="0" algn="l">
              <a:lnSpc>
                <a:spcPct val="115000"/>
              </a:lnSpc>
              <a:spcBef>
                <a:spcPts val="500"/>
              </a:spcBef>
              <a:spcAft>
                <a:spcPts val="0"/>
              </a:spcAft>
              <a:buClr>
                <a:schemeClr val="accent1"/>
              </a:buClr>
              <a:buSzPts val="1200"/>
              <a:buChar char="●"/>
            </a:pPr>
            <a:r>
              <a:rPr lang="en" sz="1200">
                <a:solidFill>
                  <a:schemeClr val="dk1"/>
                </a:solidFill>
              </a:rPr>
              <a:t>Enrich semantic model with business synonyms and metric definitions</a:t>
            </a:r>
            <a:endParaRPr sz="1200">
              <a:solidFill>
                <a:schemeClr val="dk1"/>
              </a:solidFill>
            </a:endParaRPr>
          </a:p>
          <a:p>
            <a:pPr indent="-190500" lvl="0" marL="228600" rtl="0" algn="l">
              <a:lnSpc>
                <a:spcPct val="115000"/>
              </a:lnSpc>
              <a:spcBef>
                <a:spcPts val="800"/>
              </a:spcBef>
              <a:spcAft>
                <a:spcPts val="0"/>
              </a:spcAft>
              <a:buClr>
                <a:schemeClr val="accent1"/>
              </a:buClr>
              <a:buSzPts val="1200"/>
              <a:buChar char="●"/>
            </a:pPr>
            <a:r>
              <a:rPr lang="en" sz="1200">
                <a:solidFill>
                  <a:schemeClr val="dk1"/>
                </a:solidFill>
              </a:rPr>
              <a:t>Add common queries to </a:t>
            </a:r>
            <a:br>
              <a:rPr lang="en" sz="1200">
                <a:solidFill>
                  <a:schemeClr val="dk1"/>
                </a:solidFill>
              </a:rPr>
            </a:br>
            <a:r>
              <a:rPr lang="en" sz="1200">
                <a:solidFill>
                  <a:schemeClr val="dk1"/>
                </a:solidFill>
              </a:rPr>
              <a:t>Verified Query Repository (VQR)</a:t>
            </a:r>
            <a:endParaRPr sz="1200">
              <a:solidFill>
                <a:schemeClr val="dk1"/>
              </a:solidFill>
            </a:endParaRPr>
          </a:p>
          <a:p>
            <a:pPr indent="-190500" lvl="0" marL="228600" rtl="0" algn="l">
              <a:lnSpc>
                <a:spcPct val="115000"/>
              </a:lnSpc>
              <a:spcBef>
                <a:spcPts val="800"/>
              </a:spcBef>
              <a:spcAft>
                <a:spcPts val="800"/>
              </a:spcAft>
              <a:buClr>
                <a:schemeClr val="accent1"/>
              </a:buClr>
              <a:buSzPts val="1200"/>
              <a:buChar char="●"/>
            </a:pPr>
            <a:r>
              <a:rPr lang="en" sz="1200">
                <a:solidFill>
                  <a:schemeClr val="dk1"/>
                </a:solidFill>
              </a:rPr>
              <a:t>Add business specific rules with </a:t>
            </a:r>
            <a:br>
              <a:rPr lang="en" sz="1200">
                <a:solidFill>
                  <a:schemeClr val="dk1"/>
                </a:solidFill>
              </a:rPr>
            </a:br>
            <a:r>
              <a:rPr lang="en" sz="1200">
                <a:solidFill>
                  <a:schemeClr val="dk1"/>
                </a:solidFill>
              </a:rPr>
              <a:t>custom instructions</a:t>
            </a:r>
            <a:endParaRPr sz="1200">
              <a:solidFill>
                <a:schemeClr val="dk1"/>
              </a:solidFill>
            </a:endParaRPr>
          </a:p>
        </p:txBody>
      </p:sp>
      <p:sp>
        <p:nvSpPr>
          <p:cNvPr id="5570" name="Google Shape;5570;p358"/>
          <p:cNvSpPr/>
          <p:nvPr/>
        </p:nvSpPr>
        <p:spPr>
          <a:xfrm>
            <a:off x="5668800" y="1321350"/>
            <a:ext cx="1959300" cy="211800"/>
          </a:xfrm>
          <a:prstGeom prst="roundRect">
            <a:avLst>
              <a:gd fmla="val 20558" name="adj"/>
            </a:avLst>
          </a:prstGeom>
          <a:solidFill>
            <a:srgbClr val="28B5E8"/>
          </a:solidFill>
          <a:ln cap="flat"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OUT-OF-BOX ACCURACY</a:t>
            </a:r>
            <a:endParaRPr b="1" sz="900">
              <a:solidFill>
                <a:srgbClr val="FFFFFF"/>
              </a:solidFill>
            </a:endParaRPr>
          </a:p>
        </p:txBody>
      </p:sp>
      <p:grpSp>
        <p:nvGrpSpPr>
          <p:cNvPr id="5571" name="Google Shape;5571;p358"/>
          <p:cNvGrpSpPr/>
          <p:nvPr/>
        </p:nvGrpSpPr>
        <p:grpSpPr>
          <a:xfrm>
            <a:off x="4631252" y="2296224"/>
            <a:ext cx="342808" cy="282083"/>
            <a:chOff x="24489028" y="6811827"/>
            <a:chExt cx="2414141" cy="1986501"/>
          </a:xfrm>
        </p:grpSpPr>
        <p:grpSp>
          <p:nvGrpSpPr>
            <p:cNvPr id="5572" name="Google Shape;5572;p358"/>
            <p:cNvGrpSpPr/>
            <p:nvPr/>
          </p:nvGrpSpPr>
          <p:grpSpPr>
            <a:xfrm>
              <a:off x="24489028" y="6811827"/>
              <a:ext cx="2073339" cy="1986501"/>
              <a:chOff x="24489028" y="6811827"/>
              <a:chExt cx="2073339" cy="1986501"/>
            </a:xfrm>
          </p:grpSpPr>
          <p:sp>
            <p:nvSpPr>
              <p:cNvPr id="5573" name="Google Shape;5573;p358"/>
              <p:cNvSpPr/>
              <p:nvPr/>
            </p:nvSpPr>
            <p:spPr>
              <a:xfrm>
                <a:off x="24789245" y="7671540"/>
                <a:ext cx="980224" cy="1126788"/>
              </a:xfrm>
              <a:custGeom>
                <a:rect b="b" l="l" r="r" t="t"/>
                <a:pathLst>
                  <a:path extrusionOk="0" h="1126788" w="980224">
                    <a:moveTo>
                      <a:pt x="591573" y="953109"/>
                    </a:moveTo>
                    <a:lnTo>
                      <a:pt x="591573" y="717933"/>
                    </a:lnTo>
                    <a:cubicBezTo>
                      <a:pt x="591573" y="626663"/>
                      <a:pt x="517316" y="552406"/>
                      <a:pt x="426046" y="552406"/>
                    </a:cubicBezTo>
                    <a:lnTo>
                      <a:pt x="207883" y="552406"/>
                    </a:lnTo>
                    <a:cubicBezTo>
                      <a:pt x="169780" y="552406"/>
                      <a:pt x="138943" y="521392"/>
                      <a:pt x="138943" y="483289"/>
                    </a:cubicBezTo>
                    <a:lnTo>
                      <a:pt x="138943" y="69472"/>
                    </a:lnTo>
                    <a:cubicBezTo>
                      <a:pt x="138943" y="31014"/>
                      <a:pt x="107752" y="0"/>
                      <a:pt x="69472" y="0"/>
                    </a:cubicBezTo>
                    <a:cubicBezTo>
                      <a:pt x="31191" y="0"/>
                      <a:pt x="0" y="31191"/>
                      <a:pt x="0" y="69472"/>
                    </a:cubicBezTo>
                    <a:lnTo>
                      <a:pt x="0" y="483289"/>
                    </a:lnTo>
                    <a:cubicBezTo>
                      <a:pt x="0" y="598130"/>
                      <a:pt x="93397" y="691527"/>
                      <a:pt x="208061" y="691527"/>
                    </a:cubicBezTo>
                    <a:lnTo>
                      <a:pt x="426223" y="691527"/>
                    </a:lnTo>
                    <a:cubicBezTo>
                      <a:pt x="440755" y="691527"/>
                      <a:pt x="452629" y="703401"/>
                      <a:pt x="452629" y="717933"/>
                    </a:cubicBezTo>
                    <a:lnTo>
                      <a:pt x="452629" y="1010353"/>
                    </a:lnTo>
                    <a:cubicBezTo>
                      <a:pt x="452629" y="1055013"/>
                      <a:pt x="479745" y="1107826"/>
                      <a:pt x="532026" y="1122004"/>
                    </a:cubicBezTo>
                    <a:cubicBezTo>
                      <a:pt x="542836" y="1124839"/>
                      <a:pt x="555419" y="1126789"/>
                      <a:pt x="568357" y="1126789"/>
                    </a:cubicBezTo>
                    <a:cubicBezTo>
                      <a:pt x="594586" y="1126789"/>
                      <a:pt x="622941" y="1119168"/>
                      <a:pt x="643677" y="1098433"/>
                    </a:cubicBezTo>
                    <a:cubicBezTo>
                      <a:pt x="644386" y="1097901"/>
                      <a:pt x="645094" y="1097369"/>
                      <a:pt x="645803" y="1096838"/>
                    </a:cubicBezTo>
                    <a:lnTo>
                      <a:pt x="980225" y="758340"/>
                    </a:lnTo>
                    <a:cubicBezTo>
                      <a:pt x="954173" y="716693"/>
                      <a:pt x="932906" y="671855"/>
                      <a:pt x="916778" y="624536"/>
                    </a:cubicBezTo>
                    <a:lnTo>
                      <a:pt x="591927" y="953287"/>
                    </a:ln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6000"/>
                  <a:buFont typeface="Arial"/>
                  <a:buNone/>
                </a:pPr>
                <a:r>
                  <a:t/>
                </a:r>
                <a:endParaRPr sz="6000">
                  <a:solidFill>
                    <a:srgbClr val="FFFFFF"/>
                  </a:solidFill>
                  <a:latin typeface="Lato"/>
                  <a:ea typeface="Lato"/>
                  <a:cs typeface="Lato"/>
                  <a:sym typeface="Lato"/>
                </a:endParaRPr>
              </a:p>
            </p:txBody>
          </p:sp>
          <p:sp>
            <p:nvSpPr>
              <p:cNvPr id="5574" name="Google Shape;5574;p358"/>
              <p:cNvSpPr/>
              <p:nvPr/>
            </p:nvSpPr>
            <p:spPr>
              <a:xfrm>
                <a:off x="25414667" y="7082803"/>
                <a:ext cx="1147700" cy="411867"/>
              </a:xfrm>
              <a:custGeom>
                <a:rect b="b" l="l" r="r" t="t"/>
                <a:pathLst>
                  <a:path extrusionOk="0" h="411867" w="1147700">
                    <a:moveTo>
                      <a:pt x="1147701" y="208061"/>
                    </a:moveTo>
                    <a:cubicBezTo>
                      <a:pt x="1147701" y="93220"/>
                      <a:pt x="1054304" y="0"/>
                      <a:pt x="939640" y="0"/>
                    </a:cubicBezTo>
                    <a:lnTo>
                      <a:pt x="69472" y="0"/>
                    </a:lnTo>
                    <a:cubicBezTo>
                      <a:pt x="31014" y="0"/>
                      <a:pt x="0" y="31191"/>
                      <a:pt x="0" y="69472"/>
                    </a:cubicBezTo>
                    <a:cubicBezTo>
                      <a:pt x="0" y="107752"/>
                      <a:pt x="31191" y="138943"/>
                      <a:pt x="69472" y="138943"/>
                    </a:cubicBezTo>
                    <a:lnTo>
                      <a:pt x="939640" y="138943"/>
                    </a:lnTo>
                    <a:cubicBezTo>
                      <a:pt x="977743" y="138943"/>
                      <a:pt x="1008580" y="169958"/>
                      <a:pt x="1008580" y="207883"/>
                    </a:cubicBezTo>
                    <a:lnTo>
                      <a:pt x="1008580" y="371815"/>
                    </a:lnTo>
                    <a:cubicBezTo>
                      <a:pt x="1056962" y="379968"/>
                      <a:pt x="1103572" y="393614"/>
                      <a:pt x="1147701" y="411868"/>
                    </a:cubicBezTo>
                    <a:lnTo>
                      <a:pt x="1147701" y="207706"/>
                    </a:ln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6000"/>
                  <a:buFont typeface="Arial"/>
                  <a:buNone/>
                </a:pPr>
                <a:r>
                  <a:t/>
                </a:r>
                <a:endParaRPr sz="6000">
                  <a:solidFill>
                    <a:srgbClr val="FFFFFF"/>
                  </a:solidFill>
                  <a:latin typeface="Lato"/>
                  <a:ea typeface="Lato"/>
                  <a:cs typeface="Lato"/>
                  <a:sym typeface="Lato"/>
                </a:endParaRPr>
              </a:p>
            </p:txBody>
          </p:sp>
          <p:sp>
            <p:nvSpPr>
              <p:cNvPr id="5575" name="Google Shape;5575;p358"/>
              <p:cNvSpPr/>
              <p:nvPr/>
            </p:nvSpPr>
            <p:spPr>
              <a:xfrm>
                <a:off x="24489028" y="6811827"/>
                <a:ext cx="760428" cy="759350"/>
              </a:xfrm>
              <a:custGeom>
                <a:rect b="b" l="l" r="r" t="t"/>
                <a:pathLst>
                  <a:path extrusionOk="0" h="759350" w="760428">
                    <a:moveTo>
                      <a:pt x="318117" y="704819"/>
                    </a:moveTo>
                    <a:cubicBezTo>
                      <a:pt x="322902" y="746821"/>
                      <a:pt x="369334" y="772164"/>
                      <a:pt x="409032" y="752670"/>
                    </a:cubicBezTo>
                    <a:cubicBezTo>
                      <a:pt x="433489" y="740618"/>
                      <a:pt x="444654" y="719352"/>
                      <a:pt x="444832" y="692591"/>
                    </a:cubicBezTo>
                    <a:cubicBezTo>
                      <a:pt x="444832" y="657323"/>
                      <a:pt x="452452" y="623651"/>
                      <a:pt x="466985" y="591750"/>
                    </a:cubicBezTo>
                    <a:cubicBezTo>
                      <a:pt x="484884" y="552407"/>
                      <a:pt x="511113" y="519443"/>
                      <a:pt x="546026" y="493568"/>
                    </a:cubicBezTo>
                    <a:cubicBezTo>
                      <a:pt x="577749" y="469998"/>
                      <a:pt x="612840" y="454048"/>
                      <a:pt x="651829" y="447667"/>
                    </a:cubicBezTo>
                    <a:cubicBezTo>
                      <a:pt x="669906" y="444832"/>
                      <a:pt x="688337" y="444123"/>
                      <a:pt x="706414" y="441996"/>
                    </a:cubicBezTo>
                    <a:cubicBezTo>
                      <a:pt x="746289" y="437389"/>
                      <a:pt x="771632" y="394323"/>
                      <a:pt x="755505" y="355334"/>
                    </a:cubicBezTo>
                    <a:cubicBezTo>
                      <a:pt x="743985" y="327510"/>
                      <a:pt x="721478" y="315636"/>
                      <a:pt x="692413" y="315459"/>
                    </a:cubicBezTo>
                    <a:cubicBezTo>
                      <a:pt x="656791" y="315104"/>
                      <a:pt x="622942" y="307661"/>
                      <a:pt x="590864" y="292597"/>
                    </a:cubicBezTo>
                    <a:cubicBezTo>
                      <a:pt x="538937" y="268317"/>
                      <a:pt x="499239" y="230568"/>
                      <a:pt x="472479" y="179705"/>
                    </a:cubicBezTo>
                    <a:cubicBezTo>
                      <a:pt x="458655" y="153476"/>
                      <a:pt x="449617" y="125475"/>
                      <a:pt x="446427" y="96056"/>
                    </a:cubicBezTo>
                    <a:cubicBezTo>
                      <a:pt x="445009" y="82587"/>
                      <a:pt x="444832" y="69118"/>
                      <a:pt x="443414" y="55649"/>
                    </a:cubicBezTo>
                    <a:cubicBezTo>
                      <a:pt x="438629" y="14001"/>
                      <a:pt x="395386" y="-11696"/>
                      <a:pt x="355156" y="5317"/>
                    </a:cubicBezTo>
                    <a:cubicBezTo>
                      <a:pt x="329813" y="16128"/>
                      <a:pt x="318117" y="36863"/>
                      <a:pt x="316522" y="64155"/>
                    </a:cubicBezTo>
                    <a:cubicBezTo>
                      <a:pt x="315636" y="80814"/>
                      <a:pt x="314749" y="97473"/>
                      <a:pt x="311737" y="113778"/>
                    </a:cubicBezTo>
                    <a:cubicBezTo>
                      <a:pt x="306597" y="141248"/>
                      <a:pt x="296495" y="166945"/>
                      <a:pt x="282317" y="191047"/>
                    </a:cubicBezTo>
                    <a:cubicBezTo>
                      <a:pt x="262646" y="224543"/>
                      <a:pt x="236948" y="252190"/>
                      <a:pt x="204693" y="273634"/>
                    </a:cubicBezTo>
                    <a:cubicBezTo>
                      <a:pt x="162337" y="301812"/>
                      <a:pt x="115727" y="315636"/>
                      <a:pt x="64687" y="315990"/>
                    </a:cubicBezTo>
                    <a:cubicBezTo>
                      <a:pt x="28179" y="316345"/>
                      <a:pt x="1595" y="343814"/>
                      <a:pt x="0" y="379968"/>
                    </a:cubicBezTo>
                    <a:cubicBezTo>
                      <a:pt x="2304" y="388829"/>
                      <a:pt x="3190" y="398045"/>
                      <a:pt x="6912" y="406197"/>
                    </a:cubicBezTo>
                    <a:cubicBezTo>
                      <a:pt x="18963" y="432249"/>
                      <a:pt x="40761" y="443591"/>
                      <a:pt x="68586" y="443769"/>
                    </a:cubicBezTo>
                    <a:cubicBezTo>
                      <a:pt x="104916" y="443946"/>
                      <a:pt x="139475" y="451921"/>
                      <a:pt x="172084" y="467339"/>
                    </a:cubicBezTo>
                    <a:cubicBezTo>
                      <a:pt x="217276" y="488783"/>
                      <a:pt x="253253" y="520684"/>
                      <a:pt x="279659" y="563217"/>
                    </a:cubicBezTo>
                    <a:cubicBezTo>
                      <a:pt x="294546" y="587497"/>
                      <a:pt x="306065" y="613194"/>
                      <a:pt x="311028" y="641373"/>
                    </a:cubicBezTo>
                    <a:cubicBezTo>
                      <a:pt x="314749" y="662285"/>
                      <a:pt x="315990" y="683375"/>
                      <a:pt x="318294" y="704465"/>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6000"/>
                  <a:buFont typeface="Arial"/>
                  <a:buNone/>
                </a:pPr>
                <a:r>
                  <a:t/>
                </a:r>
                <a:endParaRPr sz="6000">
                  <a:solidFill>
                    <a:srgbClr val="FFFFFF"/>
                  </a:solidFill>
                  <a:latin typeface="Lato"/>
                  <a:ea typeface="Lato"/>
                  <a:cs typeface="Lato"/>
                  <a:sym typeface="Lato"/>
                </a:endParaRPr>
              </a:p>
            </p:txBody>
          </p:sp>
          <p:sp>
            <p:nvSpPr>
              <p:cNvPr id="5576" name="Google Shape;5576;p358"/>
              <p:cNvSpPr/>
              <p:nvPr/>
            </p:nvSpPr>
            <p:spPr>
              <a:xfrm>
                <a:off x="25106251" y="7428212"/>
                <a:ext cx="475097" cy="474961"/>
              </a:xfrm>
              <a:custGeom>
                <a:rect b="b" l="l" r="r" t="t"/>
                <a:pathLst>
                  <a:path extrusionOk="0" h="474961" w="475097">
                    <a:moveTo>
                      <a:pt x="47" y="234467"/>
                    </a:moveTo>
                    <a:cubicBezTo>
                      <a:pt x="-1017" y="259456"/>
                      <a:pt x="16174" y="277532"/>
                      <a:pt x="41163" y="277710"/>
                    </a:cubicBezTo>
                    <a:cubicBezTo>
                      <a:pt x="64733" y="277710"/>
                      <a:pt x="87418" y="282672"/>
                      <a:pt x="108330" y="293483"/>
                    </a:cubicBezTo>
                    <a:cubicBezTo>
                      <a:pt x="165574" y="323256"/>
                      <a:pt x="195525" y="370752"/>
                      <a:pt x="197474" y="435439"/>
                    </a:cubicBezTo>
                    <a:cubicBezTo>
                      <a:pt x="198183" y="457946"/>
                      <a:pt x="215728" y="475137"/>
                      <a:pt x="238235" y="474960"/>
                    </a:cubicBezTo>
                    <a:cubicBezTo>
                      <a:pt x="260034" y="474960"/>
                      <a:pt x="277047" y="457237"/>
                      <a:pt x="277756" y="435084"/>
                    </a:cubicBezTo>
                    <a:cubicBezTo>
                      <a:pt x="278111" y="423742"/>
                      <a:pt x="278820" y="412222"/>
                      <a:pt x="281301" y="401235"/>
                    </a:cubicBezTo>
                    <a:cubicBezTo>
                      <a:pt x="298137" y="327864"/>
                      <a:pt x="361406" y="277887"/>
                      <a:pt x="434068" y="277532"/>
                    </a:cubicBezTo>
                    <a:cubicBezTo>
                      <a:pt x="449132" y="277532"/>
                      <a:pt x="461006" y="270975"/>
                      <a:pt x="469158" y="258038"/>
                    </a:cubicBezTo>
                    <a:cubicBezTo>
                      <a:pt x="483513" y="234999"/>
                      <a:pt x="470576" y="203453"/>
                      <a:pt x="443992" y="197959"/>
                    </a:cubicBezTo>
                    <a:cubicBezTo>
                      <a:pt x="436017" y="196364"/>
                      <a:pt x="427688" y="196718"/>
                      <a:pt x="419535" y="196009"/>
                    </a:cubicBezTo>
                    <a:cubicBezTo>
                      <a:pt x="393838" y="193883"/>
                      <a:pt x="369913" y="185730"/>
                      <a:pt x="348646" y="171198"/>
                    </a:cubicBezTo>
                    <a:cubicBezTo>
                      <a:pt x="302390" y="139475"/>
                      <a:pt x="278465" y="95524"/>
                      <a:pt x="277402" y="39167"/>
                    </a:cubicBezTo>
                    <a:cubicBezTo>
                      <a:pt x="277047" y="16836"/>
                      <a:pt x="259857" y="0"/>
                      <a:pt x="237527" y="0"/>
                    </a:cubicBezTo>
                    <a:cubicBezTo>
                      <a:pt x="219272" y="0"/>
                      <a:pt x="204917" y="9393"/>
                      <a:pt x="199955" y="26938"/>
                    </a:cubicBezTo>
                    <a:cubicBezTo>
                      <a:pt x="197120" y="37040"/>
                      <a:pt x="197120" y="47850"/>
                      <a:pt x="196056" y="58307"/>
                    </a:cubicBezTo>
                    <a:cubicBezTo>
                      <a:pt x="192866" y="89144"/>
                      <a:pt x="180992" y="116613"/>
                      <a:pt x="161143" y="140184"/>
                    </a:cubicBezTo>
                    <a:cubicBezTo>
                      <a:pt x="129066" y="178110"/>
                      <a:pt x="87595" y="196896"/>
                      <a:pt x="37973" y="197427"/>
                    </a:cubicBezTo>
                    <a:cubicBezTo>
                      <a:pt x="18124" y="197605"/>
                      <a:pt x="1110" y="214618"/>
                      <a:pt x="401" y="234467"/>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6000"/>
                  <a:buFont typeface="Arial"/>
                  <a:buNone/>
                </a:pPr>
                <a:r>
                  <a:t/>
                </a:r>
                <a:endParaRPr sz="6000">
                  <a:solidFill>
                    <a:srgbClr val="FFFFFF"/>
                  </a:solidFill>
                  <a:latin typeface="Lato"/>
                  <a:ea typeface="Lato"/>
                  <a:cs typeface="Lato"/>
                  <a:sym typeface="Lato"/>
                </a:endParaRPr>
              </a:p>
            </p:txBody>
          </p:sp>
        </p:grpSp>
        <p:sp>
          <p:nvSpPr>
            <p:cNvPr id="5577" name="Google Shape;5577;p358"/>
            <p:cNvSpPr/>
            <p:nvPr/>
          </p:nvSpPr>
          <p:spPr>
            <a:xfrm>
              <a:off x="25732075" y="7502468"/>
              <a:ext cx="1171094" cy="1170917"/>
            </a:xfrm>
            <a:custGeom>
              <a:rect b="b" l="l" r="r" t="t"/>
              <a:pathLst>
                <a:path extrusionOk="0" h="1170917" w="1171094">
                  <a:moveTo>
                    <a:pt x="585547" y="1170917"/>
                  </a:moveTo>
                  <a:cubicBezTo>
                    <a:pt x="262646" y="1170917"/>
                    <a:pt x="0" y="908272"/>
                    <a:pt x="0" y="585370"/>
                  </a:cubicBezTo>
                  <a:cubicBezTo>
                    <a:pt x="0" y="262468"/>
                    <a:pt x="262646" y="0"/>
                    <a:pt x="585547" y="0"/>
                  </a:cubicBezTo>
                  <a:cubicBezTo>
                    <a:pt x="908449" y="0"/>
                    <a:pt x="1171095" y="262646"/>
                    <a:pt x="1171095" y="585370"/>
                  </a:cubicBezTo>
                  <a:cubicBezTo>
                    <a:pt x="1171095" y="908094"/>
                    <a:pt x="908449" y="1170917"/>
                    <a:pt x="585547" y="1170917"/>
                  </a:cubicBezTo>
                  <a:close/>
                  <a:moveTo>
                    <a:pt x="585547" y="77978"/>
                  </a:moveTo>
                  <a:cubicBezTo>
                    <a:pt x="305711" y="77978"/>
                    <a:pt x="78156" y="305534"/>
                    <a:pt x="78156" y="585370"/>
                  </a:cubicBezTo>
                  <a:cubicBezTo>
                    <a:pt x="78156" y="865206"/>
                    <a:pt x="305888" y="1092762"/>
                    <a:pt x="585547" y="1092762"/>
                  </a:cubicBezTo>
                  <a:cubicBezTo>
                    <a:pt x="865206" y="1092762"/>
                    <a:pt x="1092939" y="865029"/>
                    <a:pt x="1092939" y="585370"/>
                  </a:cubicBezTo>
                  <a:cubicBezTo>
                    <a:pt x="1092939" y="305711"/>
                    <a:pt x="865206" y="77978"/>
                    <a:pt x="585547" y="77978"/>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6000"/>
                <a:buFont typeface="Arial"/>
                <a:buNone/>
              </a:pPr>
              <a:r>
                <a:t/>
              </a:r>
              <a:endParaRPr sz="6000">
                <a:solidFill>
                  <a:srgbClr val="FFFFFF"/>
                </a:solidFill>
                <a:latin typeface="Lato"/>
                <a:ea typeface="Lato"/>
                <a:cs typeface="Lato"/>
                <a:sym typeface="Lato"/>
              </a:endParaRPr>
            </a:p>
          </p:txBody>
        </p:sp>
        <p:sp>
          <p:nvSpPr>
            <p:cNvPr id="5578" name="Google Shape;5578;p358"/>
            <p:cNvSpPr/>
            <p:nvPr/>
          </p:nvSpPr>
          <p:spPr>
            <a:xfrm>
              <a:off x="25917983" y="7832814"/>
              <a:ext cx="799279" cy="510404"/>
            </a:xfrm>
            <a:custGeom>
              <a:rect b="b" l="l" r="r" t="t"/>
              <a:pathLst>
                <a:path extrusionOk="0" h="510404" w="799279">
                  <a:moveTo>
                    <a:pt x="768619" y="407260"/>
                  </a:moveTo>
                  <a:lnTo>
                    <a:pt x="768619" y="205048"/>
                  </a:lnTo>
                  <a:cubicBezTo>
                    <a:pt x="786696" y="196187"/>
                    <a:pt x="799279" y="177755"/>
                    <a:pt x="799279" y="156311"/>
                  </a:cubicBezTo>
                  <a:cubicBezTo>
                    <a:pt x="799279" y="134867"/>
                    <a:pt x="786696" y="116436"/>
                    <a:pt x="768619" y="107575"/>
                  </a:cubicBezTo>
                  <a:lnTo>
                    <a:pt x="768619" y="30660"/>
                  </a:lnTo>
                  <a:lnTo>
                    <a:pt x="404247" y="30660"/>
                  </a:lnTo>
                  <a:cubicBezTo>
                    <a:pt x="395386" y="12583"/>
                    <a:pt x="376955" y="0"/>
                    <a:pt x="355511" y="0"/>
                  </a:cubicBezTo>
                  <a:cubicBezTo>
                    <a:pt x="334067" y="0"/>
                    <a:pt x="315635" y="12583"/>
                    <a:pt x="306774" y="30660"/>
                  </a:cubicBezTo>
                  <a:lnTo>
                    <a:pt x="103144" y="30660"/>
                  </a:lnTo>
                  <a:cubicBezTo>
                    <a:pt x="94283" y="12583"/>
                    <a:pt x="75852" y="0"/>
                    <a:pt x="54408" y="0"/>
                  </a:cubicBezTo>
                  <a:cubicBezTo>
                    <a:pt x="24457" y="0"/>
                    <a:pt x="0" y="24457"/>
                    <a:pt x="0" y="54408"/>
                  </a:cubicBezTo>
                  <a:cubicBezTo>
                    <a:pt x="0" y="75143"/>
                    <a:pt x="11874" y="93042"/>
                    <a:pt x="29065" y="102258"/>
                  </a:cubicBezTo>
                  <a:lnTo>
                    <a:pt x="29065" y="406551"/>
                  </a:lnTo>
                  <a:cubicBezTo>
                    <a:pt x="11874" y="415767"/>
                    <a:pt x="0" y="433667"/>
                    <a:pt x="0" y="454402"/>
                  </a:cubicBezTo>
                  <a:cubicBezTo>
                    <a:pt x="0" y="484353"/>
                    <a:pt x="24457" y="508809"/>
                    <a:pt x="54408" y="508809"/>
                  </a:cubicBezTo>
                  <a:cubicBezTo>
                    <a:pt x="75143" y="508809"/>
                    <a:pt x="93042" y="496935"/>
                    <a:pt x="102258" y="479745"/>
                  </a:cubicBezTo>
                  <a:lnTo>
                    <a:pt x="696135" y="479745"/>
                  </a:lnTo>
                  <a:cubicBezTo>
                    <a:pt x="704996" y="497821"/>
                    <a:pt x="723427" y="510404"/>
                    <a:pt x="744871" y="510404"/>
                  </a:cubicBezTo>
                  <a:cubicBezTo>
                    <a:pt x="774822" y="510404"/>
                    <a:pt x="799279" y="485948"/>
                    <a:pt x="799279" y="455997"/>
                  </a:cubicBezTo>
                  <a:cubicBezTo>
                    <a:pt x="799279" y="434553"/>
                    <a:pt x="786696" y="416121"/>
                    <a:pt x="768619" y="407260"/>
                  </a:cubicBezTo>
                  <a:close/>
                  <a:moveTo>
                    <a:pt x="54585" y="485061"/>
                  </a:moveTo>
                  <a:cubicBezTo>
                    <a:pt x="37749" y="485061"/>
                    <a:pt x="23925" y="471238"/>
                    <a:pt x="23925" y="454402"/>
                  </a:cubicBezTo>
                  <a:cubicBezTo>
                    <a:pt x="23925" y="437565"/>
                    <a:pt x="37749" y="423742"/>
                    <a:pt x="54585" y="423742"/>
                  </a:cubicBezTo>
                  <a:cubicBezTo>
                    <a:pt x="71421" y="423742"/>
                    <a:pt x="85245" y="437565"/>
                    <a:pt x="85245" y="454402"/>
                  </a:cubicBezTo>
                  <a:cubicBezTo>
                    <a:pt x="85245" y="471238"/>
                    <a:pt x="71421" y="485061"/>
                    <a:pt x="54585" y="485061"/>
                  </a:cubicBezTo>
                  <a:close/>
                  <a:moveTo>
                    <a:pt x="54585" y="23748"/>
                  </a:moveTo>
                  <a:cubicBezTo>
                    <a:pt x="71421" y="23748"/>
                    <a:pt x="85245" y="37571"/>
                    <a:pt x="85245" y="54408"/>
                  </a:cubicBezTo>
                  <a:cubicBezTo>
                    <a:pt x="85245" y="71244"/>
                    <a:pt x="71421" y="85067"/>
                    <a:pt x="54585" y="85067"/>
                  </a:cubicBezTo>
                  <a:cubicBezTo>
                    <a:pt x="37749" y="85067"/>
                    <a:pt x="23925" y="71244"/>
                    <a:pt x="23925" y="54408"/>
                  </a:cubicBezTo>
                  <a:cubicBezTo>
                    <a:pt x="23925" y="37571"/>
                    <a:pt x="37749" y="23748"/>
                    <a:pt x="54585" y="23748"/>
                  </a:cubicBezTo>
                  <a:close/>
                  <a:moveTo>
                    <a:pt x="355688" y="23748"/>
                  </a:moveTo>
                  <a:cubicBezTo>
                    <a:pt x="372524" y="23748"/>
                    <a:pt x="386348" y="37571"/>
                    <a:pt x="386348" y="54408"/>
                  </a:cubicBezTo>
                  <a:cubicBezTo>
                    <a:pt x="386348" y="71244"/>
                    <a:pt x="372524" y="85067"/>
                    <a:pt x="355688" y="85067"/>
                  </a:cubicBezTo>
                  <a:cubicBezTo>
                    <a:pt x="338852" y="85067"/>
                    <a:pt x="325028" y="71244"/>
                    <a:pt x="325028" y="54408"/>
                  </a:cubicBezTo>
                  <a:cubicBezTo>
                    <a:pt x="325028" y="37571"/>
                    <a:pt x="338852" y="23748"/>
                    <a:pt x="355688" y="23748"/>
                  </a:cubicBezTo>
                  <a:close/>
                  <a:moveTo>
                    <a:pt x="316699" y="92334"/>
                  </a:moveTo>
                  <a:lnTo>
                    <a:pt x="237657" y="213200"/>
                  </a:lnTo>
                  <a:cubicBezTo>
                    <a:pt x="233758" y="211960"/>
                    <a:pt x="229682" y="211073"/>
                    <a:pt x="225251" y="211073"/>
                  </a:cubicBezTo>
                  <a:cubicBezTo>
                    <a:pt x="219226" y="211073"/>
                    <a:pt x="213732" y="212314"/>
                    <a:pt x="208592" y="214441"/>
                  </a:cubicBezTo>
                  <a:lnTo>
                    <a:pt x="100663" y="82763"/>
                  </a:lnTo>
                  <a:cubicBezTo>
                    <a:pt x="101549" y="81169"/>
                    <a:pt x="102435" y="79573"/>
                    <a:pt x="103321" y="77978"/>
                  </a:cubicBezTo>
                  <a:lnTo>
                    <a:pt x="306952" y="77978"/>
                  </a:lnTo>
                  <a:cubicBezTo>
                    <a:pt x="309433" y="83118"/>
                    <a:pt x="312800" y="88080"/>
                    <a:pt x="316699" y="92156"/>
                  </a:cubicBezTo>
                  <a:close/>
                  <a:moveTo>
                    <a:pt x="84004" y="100131"/>
                  </a:moveTo>
                  <a:lnTo>
                    <a:pt x="190338" y="229859"/>
                  </a:lnTo>
                  <a:cubicBezTo>
                    <a:pt x="185553" y="236771"/>
                    <a:pt x="182895" y="244923"/>
                    <a:pt x="182895" y="253962"/>
                  </a:cubicBezTo>
                  <a:cubicBezTo>
                    <a:pt x="182895" y="263000"/>
                    <a:pt x="185553" y="270621"/>
                    <a:pt x="189984" y="277355"/>
                  </a:cubicBezTo>
                  <a:lnTo>
                    <a:pt x="79928" y="406551"/>
                  </a:lnTo>
                  <a:cubicBezTo>
                    <a:pt x="78865" y="406020"/>
                    <a:pt x="77978" y="405488"/>
                    <a:pt x="76915" y="404956"/>
                  </a:cubicBezTo>
                  <a:lnTo>
                    <a:pt x="76915" y="104208"/>
                  </a:lnTo>
                  <a:cubicBezTo>
                    <a:pt x="79396" y="103144"/>
                    <a:pt x="81877" y="101726"/>
                    <a:pt x="84181" y="100309"/>
                  </a:cubicBezTo>
                  <a:close/>
                  <a:moveTo>
                    <a:pt x="207884" y="292596"/>
                  </a:moveTo>
                  <a:cubicBezTo>
                    <a:pt x="213200" y="295078"/>
                    <a:pt x="219049" y="296495"/>
                    <a:pt x="225429" y="296495"/>
                  </a:cubicBezTo>
                  <a:cubicBezTo>
                    <a:pt x="240493" y="296495"/>
                    <a:pt x="253784" y="288520"/>
                    <a:pt x="261228" y="276646"/>
                  </a:cubicBezTo>
                  <a:lnTo>
                    <a:pt x="415235" y="321129"/>
                  </a:lnTo>
                  <a:cubicBezTo>
                    <a:pt x="347536" y="339738"/>
                    <a:pt x="208947" y="378550"/>
                    <a:pt x="108993" y="408855"/>
                  </a:cubicBezTo>
                  <a:lnTo>
                    <a:pt x="207884" y="292596"/>
                  </a:lnTo>
                  <a:close/>
                  <a:moveTo>
                    <a:pt x="267962" y="253784"/>
                  </a:moveTo>
                  <a:cubicBezTo>
                    <a:pt x="267962" y="243151"/>
                    <a:pt x="263886" y="233758"/>
                    <a:pt x="257683" y="226315"/>
                  </a:cubicBezTo>
                  <a:lnTo>
                    <a:pt x="336725" y="105271"/>
                  </a:lnTo>
                  <a:cubicBezTo>
                    <a:pt x="342751" y="107575"/>
                    <a:pt x="348954" y="108815"/>
                    <a:pt x="355688" y="108815"/>
                  </a:cubicBezTo>
                  <a:cubicBezTo>
                    <a:pt x="370752" y="108815"/>
                    <a:pt x="384576" y="102613"/>
                    <a:pt x="394323" y="92511"/>
                  </a:cubicBezTo>
                  <a:lnTo>
                    <a:pt x="477795" y="144792"/>
                  </a:lnTo>
                  <a:cubicBezTo>
                    <a:pt x="476732" y="148513"/>
                    <a:pt x="476023" y="152235"/>
                    <a:pt x="476023" y="156311"/>
                  </a:cubicBezTo>
                  <a:cubicBezTo>
                    <a:pt x="476023" y="170489"/>
                    <a:pt x="482935" y="182895"/>
                    <a:pt x="493568" y="190516"/>
                  </a:cubicBezTo>
                  <a:lnTo>
                    <a:pt x="461668" y="278419"/>
                  </a:lnTo>
                  <a:cubicBezTo>
                    <a:pt x="460782" y="278419"/>
                    <a:pt x="459718" y="278064"/>
                    <a:pt x="458832" y="278064"/>
                  </a:cubicBezTo>
                  <a:cubicBezTo>
                    <a:pt x="443591" y="278064"/>
                    <a:pt x="430299" y="286216"/>
                    <a:pt x="422679" y="298268"/>
                  </a:cubicBezTo>
                  <a:lnTo>
                    <a:pt x="267785" y="253430"/>
                  </a:lnTo>
                  <a:close/>
                  <a:moveTo>
                    <a:pt x="516076" y="198668"/>
                  </a:moveTo>
                  <a:cubicBezTo>
                    <a:pt x="516962" y="198668"/>
                    <a:pt x="517848" y="199022"/>
                    <a:pt x="518734" y="199022"/>
                  </a:cubicBezTo>
                  <a:cubicBezTo>
                    <a:pt x="538051" y="199022"/>
                    <a:pt x="554179" y="186085"/>
                    <a:pt x="559318" y="168363"/>
                  </a:cubicBezTo>
                  <a:lnTo>
                    <a:pt x="692059" y="168363"/>
                  </a:lnTo>
                  <a:cubicBezTo>
                    <a:pt x="692413" y="169780"/>
                    <a:pt x="692945" y="171198"/>
                    <a:pt x="693299" y="172616"/>
                  </a:cubicBezTo>
                  <a:lnTo>
                    <a:pt x="488606" y="290647"/>
                  </a:lnTo>
                  <a:cubicBezTo>
                    <a:pt x="487188" y="289229"/>
                    <a:pt x="485593" y="287989"/>
                    <a:pt x="483998" y="286925"/>
                  </a:cubicBezTo>
                  <a:lnTo>
                    <a:pt x="515898" y="198845"/>
                  </a:lnTo>
                  <a:close/>
                  <a:moveTo>
                    <a:pt x="775708" y="156311"/>
                  </a:moveTo>
                  <a:cubicBezTo>
                    <a:pt x="775708" y="173148"/>
                    <a:pt x="761885" y="186971"/>
                    <a:pt x="745049" y="186971"/>
                  </a:cubicBezTo>
                  <a:cubicBezTo>
                    <a:pt x="728212" y="186971"/>
                    <a:pt x="714389" y="173148"/>
                    <a:pt x="714389" y="156311"/>
                  </a:cubicBezTo>
                  <a:cubicBezTo>
                    <a:pt x="714389" y="139475"/>
                    <a:pt x="728212" y="125652"/>
                    <a:pt x="745049" y="125652"/>
                  </a:cubicBezTo>
                  <a:cubicBezTo>
                    <a:pt x="761885" y="125652"/>
                    <a:pt x="775708" y="139475"/>
                    <a:pt x="775708" y="156311"/>
                  </a:cubicBezTo>
                  <a:close/>
                  <a:moveTo>
                    <a:pt x="721301" y="78156"/>
                  </a:moveTo>
                  <a:lnTo>
                    <a:pt x="721301" y="107575"/>
                  </a:lnTo>
                  <a:cubicBezTo>
                    <a:pt x="706591" y="114664"/>
                    <a:pt x="695603" y="128133"/>
                    <a:pt x="692059" y="144437"/>
                  </a:cubicBezTo>
                  <a:lnTo>
                    <a:pt x="559318" y="144437"/>
                  </a:lnTo>
                  <a:cubicBezTo>
                    <a:pt x="554179" y="126715"/>
                    <a:pt x="538051" y="113778"/>
                    <a:pt x="518734" y="113778"/>
                  </a:cubicBezTo>
                  <a:cubicBezTo>
                    <a:pt x="507923" y="113778"/>
                    <a:pt x="497999" y="118031"/>
                    <a:pt x="490555" y="124766"/>
                  </a:cubicBezTo>
                  <a:lnTo>
                    <a:pt x="416121" y="78156"/>
                  </a:lnTo>
                  <a:lnTo>
                    <a:pt x="721301" y="78156"/>
                  </a:lnTo>
                  <a:close/>
                  <a:moveTo>
                    <a:pt x="696312" y="432249"/>
                  </a:moveTo>
                  <a:lnTo>
                    <a:pt x="113069" y="432249"/>
                  </a:lnTo>
                  <a:cubicBezTo>
                    <a:pt x="213555" y="401766"/>
                    <a:pt x="355334" y="362245"/>
                    <a:pt x="423033" y="343460"/>
                  </a:cubicBezTo>
                  <a:cubicBezTo>
                    <a:pt x="430654" y="355334"/>
                    <a:pt x="443768" y="363309"/>
                    <a:pt x="458832" y="363309"/>
                  </a:cubicBezTo>
                  <a:cubicBezTo>
                    <a:pt x="472301" y="363309"/>
                    <a:pt x="483998" y="356929"/>
                    <a:pt x="491973" y="347181"/>
                  </a:cubicBezTo>
                  <a:lnTo>
                    <a:pt x="697730" y="429413"/>
                  </a:lnTo>
                  <a:cubicBezTo>
                    <a:pt x="697198" y="430299"/>
                    <a:pt x="696667" y="431185"/>
                    <a:pt x="696135" y="432249"/>
                  </a:cubicBezTo>
                  <a:close/>
                  <a:moveTo>
                    <a:pt x="714921" y="410805"/>
                  </a:moveTo>
                  <a:lnTo>
                    <a:pt x="501012" y="325560"/>
                  </a:lnTo>
                  <a:cubicBezTo>
                    <a:pt x="501012" y="323965"/>
                    <a:pt x="501543" y="322547"/>
                    <a:pt x="501543" y="320952"/>
                  </a:cubicBezTo>
                  <a:cubicBezTo>
                    <a:pt x="501543" y="317585"/>
                    <a:pt x="501012" y="314218"/>
                    <a:pt x="500303" y="311028"/>
                  </a:cubicBezTo>
                  <a:lnTo>
                    <a:pt x="705173" y="193174"/>
                  </a:lnTo>
                  <a:cubicBezTo>
                    <a:pt x="709781" y="198136"/>
                    <a:pt x="715275" y="202212"/>
                    <a:pt x="721478" y="205225"/>
                  </a:cubicBezTo>
                  <a:lnTo>
                    <a:pt x="721478" y="407437"/>
                  </a:lnTo>
                  <a:cubicBezTo>
                    <a:pt x="719351" y="408501"/>
                    <a:pt x="717047" y="409564"/>
                    <a:pt x="715098" y="410982"/>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6000"/>
                <a:buFont typeface="Arial"/>
                <a:buNone/>
              </a:pPr>
              <a:r>
                <a:t/>
              </a:r>
              <a:endParaRPr sz="6000">
                <a:solidFill>
                  <a:srgbClr val="FFFFFF"/>
                </a:solidFill>
                <a:latin typeface="Lato"/>
                <a:ea typeface="Lato"/>
                <a:cs typeface="Lato"/>
                <a:sym typeface="Lato"/>
              </a:endParaRPr>
            </a:p>
          </p:txBody>
        </p:sp>
      </p:grpSp>
      <p:pic>
        <p:nvPicPr>
          <p:cNvPr id="5579" name="Google Shape;5579;p358" title="openai-icon-2021x2048-4rpe5x7n.png"/>
          <p:cNvPicPr preferRelativeResize="0"/>
          <p:nvPr/>
        </p:nvPicPr>
        <p:blipFill>
          <a:blip r:embed="rId4">
            <a:alphaModFix/>
          </a:blip>
          <a:stretch>
            <a:fillRect/>
          </a:stretch>
        </p:blipFill>
        <p:spPr>
          <a:xfrm>
            <a:off x="4671623" y="3537322"/>
            <a:ext cx="262068" cy="265569"/>
          </a:xfrm>
          <a:prstGeom prst="rect">
            <a:avLst/>
          </a:prstGeom>
          <a:noFill/>
          <a:ln>
            <a:noFill/>
          </a:ln>
        </p:spPr>
      </p:pic>
      <p:sp>
        <p:nvSpPr>
          <p:cNvPr id="5580" name="Google Shape;5580;p358"/>
          <p:cNvSpPr txBox="1"/>
          <p:nvPr/>
        </p:nvSpPr>
        <p:spPr>
          <a:xfrm>
            <a:off x="5026755" y="2254417"/>
            <a:ext cx="558300" cy="365700"/>
          </a:xfrm>
          <a:prstGeom prst="rect">
            <a:avLst/>
          </a:pr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rPr b="1" lang="en" sz="800">
                <a:solidFill>
                  <a:schemeClr val="dk1"/>
                </a:solidFill>
              </a:rPr>
              <a:t>Cortex Analyst</a:t>
            </a:r>
            <a:endParaRPr b="1" sz="800">
              <a:solidFill>
                <a:schemeClr val="dk1"/>
              </a:solidFill>
            </a:endParaRPr>
          </a:p>
        </p:txBody>
      </p:sp>
      <p:sp>
        <p:nvSpPr>
          <p:cNvPr id="5581" name="Google Shape;5581;p358"/>
          <p:cNvSpPr txBox="1"/>
          <p:nvPr/>
        </p:nvSpPr>
        <p:spPr>
          <a:xfrm>
            <a:off x="5026755" y="3495512"/>
            <a:ext cx="558300" cy="365700"/>
          </a:xfrm>
          <a:prstGeom prst="rect">
            <a:avLst/>
          </a:pr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rPr b="1" lang="en" sz="800">
                <a:solidFill>
                  <a:schemeClr val="dk1"/>
                </a:solidFill>
              </a:rPr>
              <a:t>GPT-4o</a:t>
            </a:r>
            <a:endParaRPr b="1" sz="800">
              <a:solidFill>
                <a:schemeClr val="dk1"/>
              </a:solidFill>
            </a:endParaRPr>
          </a:p>
        </p:txBody>
      </p:sp>
      <p:sp>
        <p:nvSpPr>
          <p:cNvPr id="5582" name="Google Shape;5582;p358"/>
          <p:cNvSpPr/>
          <p:nvPr/>
        </p:nvSpPr>
        <p:spPr>
          <a:xfrm>
            <a:off x="4570188" y="2857200"/>
            <a:ext cx="404100" cy="386700"/>
          </a:xfrm>
          <a:prstGeom prst="rect">
            <a:avLst/>
          </a:prstGeom>
          <a:solidFill>
            <a:srgbClr val="FFFFFF"/>
          </a:solidFill>
          <a:ln cap="flat" cmpd="sng" w="143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583" name="Google Shape;5583;p358"/>
          <p:cNvSpPr txBox="1"/>
          <p:nvPr/>
        </p:nvSpPr>
        <p:spPr>
          <a:xfrm>
            <a:off x="4795892" y="2874958"/>
            <a:ext cx="558300" cy="365700"/>
          </a:xfrm>
          <a:prstGeom prst="rect">
            <a:avLst/>
          </a:prstGeom>
          <a:solidFill>
            <a:srgbClr val="FFFFFF"/>
          </a:solidFill>
          <a:ln>
            <a:noFill/>
          </a:ln>
        </p:spPr>
        <p:txBody>
          <a:bodyPr anchorCtr="0" anchor="ctr" bIns="0" lIns="0" spcFirstLastPara="1" rIns="0" wrap="square" tIns="0">
            <a:noAutofit/>
          </a:bodyPr>
          <a:lstStyle/>
          <a:p>
            <a:pPr indent="0" lvl="0" marL="0" rtl="0" algn="l">
              <a:spcBef>
                <a:spcPts val="0"/>
              </a:spcBef>
              <a:spcAft>
                <a:spcPts val="0"/>
              </a:spcAft>
              <a:buNone/>
            </a:pPr>
            <a:r>
              <a:rPr b="1" lang="en" sz="800">
                <a:solidFill>
                  <a:srgbClr val="252525"/>
                </a:solidFill>
              </a:rPr>
              <a:t>Databricks</a:t>
            </a:r>
            <a:endParaRPr b="1" sz="800">
              <a:solidFill>
                <a:srgbClr val="252525"/>
              </a:solidFill>
            </a:endParaRPr>
          </a:p>
        </p:txBody>
      </p:sp>
      <p:sp>
        <p:nvSpPr>
          <p:cNvPr id="5584" name="Google Shape;5584;p358"/>
          <p:cNvSpPr txBox="1"/>
          <p:nvPr/>
        </p:nvSpPr>
        <p:spPr>
          <a:xfrm>
            <a:off x="5489413" y="4520925"/>
            <a:ext cx="3256800" cy="277200"/>
          </a:xfrm>
          <a:prstGeom prst="rect">
            <a:avLst/>
          </a:prstGeom>
          <a:noFill/>
          <a:ln>
            <a:noFill/>
          </a:ln>
        </p:spPr>
        <p:txBody>
          <a:bodyPr anchorCtr="0" anchor="t" bIns="45725" lIns="45725" spcFirstLastPara="1" rIns="45725" wrap="square" tIns="45725">
            <a:spAutoFit/>
          </a:bodyPr>
          <a:lstStyle/>
          <a:p>
            <a:pPr indent="0" lvl="0" marL="0" rtl="0" algn="r">
              <a:spcBef>
                <a:spcPts val="0"/>
              </a:spcBef>
              <a:spcAft>
                <a:spcPts val="0"/>
              </a:spcAft>
              <a:buNone/>
            </a:pPr>
            <a:r>
              <a:rPr lang="en" sz="600">
                <a:solidFill>
                  <a:srgbClr val="9E9E9E"/>
                </a:solidFill>
              </a:rPr>
              <a:t>*SQL generation accuracy on joins, based on internal benchmarks. </a:t>
            </a:r>
            <a:endParaRPr sz="600">
              <a:solidFill>
                <a:srgbClr val="9E9E9E"/>
              </a:solidFill>
            </a:endParaRPr>
          </a:p>
          <a:p>
            <a:pPr indent="0" lvl="0" marL="0" rtl="0" algn="r">
              <a:spcBef>
                <a:spcPts val="0"/>
              </a:spcBef>
              <a:spcAft>
                <a:spcPts val="0"/>
              </a:spcAft>
              <a:buNone/>
            </a:pPr>
            <a:r>
              <a:rPr lang="en" sz="600">
                <a:solidFill>
                  <a:srgbClr val="9E9E9E"/>
                </a:solidFill>
              </a:rPr>
              <a:t>Source: Snowflake Cortex Analyst: Introducing Joins for Star and Snowflake Schemas.</a:t>
            </a:r>
            <a:endParaRPr sz="600">
              <a:solidFill>
                <a:srgbClr val="9E9E9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9" name="Shape 5589"/>
        <p:cNvGrpSpPr/>
        <p:nvPr/>
      </p:nvGrpSpPr>
      <p:grpSpPr>
        <a:xfrm>
          <a:off x="0" y="0"/>
          <a:ext cx="0" cy="0"/>
          <a:chOff x="0" y="0"/>
          <a:chExt cx="0" cy="0"/>
        </a:xfrm>
      </p:grpSpPr>
      <p:sp>
        <p:nvSpPr>
          <p:cNvPr id="5590" name="Google Shape;5590;p359"/>
          <p:cNvSpPr txBox="1"/>
          <p:nvPr>
            <p:ph type="title"/>
          </p:nvPr>
        </p:nvSpPr>
        <p:spPr>
          <a:xfrm>
            <a:off x="276200" y="292700"/>
            <a:ext cx="5271600" cy="1830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Snowflake Semantic Views</a:t>
            </a:r>
            <a:endParaRPr/>
          </a:p>
        </p:txBody>
      </p:sp>
      <p:pic>
        <p:nvPicPr>
          <p:cNvPr id="5591" name="Google Shape;5591;p359"/>
          <p:cNvPicPr preferRelativeResize="0"/>
          <p:nvPr/>
        </p:nvPicPr>
        <p:blipFill rotWithShape="1">
          <a:blip r:embed="rId3">
            <a:alphaModFix/>
          </a:blip>
          <a:srcRect b="961" l="951" r="961" t="951"/>
          <a:stretch/>
        </p:blipFill>
        <p:spPr>
          <a:xfrm>
            <a:off x="4483975" y="877000"/>
            <a:ext cx="4241100" cy="3690300"/>
          </a:xfrm>
          <a:prstGeom prst="roundRect">
            <a:avLst>
              <a:gd fmla="val 2264" name="adj"/>
            </a:avLst>
          </a:prstGeom>
          <a:noFill/>
          <a:ln cap="flat" cmpd="sng" w="4775">
            <a:solidFill>
              <a:srgbClr val="D9D9D9"/>
            </a:solidFill>
            <a:prstDash val="solid"/>
            <a:round/>
            <a:headEnd len="sm" w="sm" type="none"/>
            <a:tailEnd len="sm" w="sm" type="none"/>
          </a:ln>
          <a:effectLst>
            <a:outerShdw blurRad="114300" rotWithShape="0" algn="bl" dir="2760000" dist="38100">
              <a:srgbClr val="000000">
                <a:alpha val="11000"/>
              </a:srgbClr>
            </a:outerShdw>
          </a:effectLst>
        </p:spPr>
      </p:pic>
      <p:sp>
        <p:nvSpPr>
          <p:cNvPr id="5592" name="Google Shape;5592;p359"/>
          <p:cNvSpPr txBox="1"/>
          <p:nvPr/>
        </p:nvSpPr>
        <p:spPr>
          <a:xfrm>
            <a:off x="457200" y="3776708"/>
            <a:ext cx="2886900" cy="507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solidFill>
                  <a:srgbClr val="434343"/>
                </a:solidFill>
              </a:rPr>
              <a:t>Users can access via any SQL interface </a:t>
            </a:r>
            <a:br>
              <a:rPr lang="en" sz="1100">
                <a:solidFill>
                  <a:srgbClr val="434343"/>
                </a:solidFill>
              </a:rPr>
            </a:br>
            <a:r>
              <a:rPr lang="en" sz="1100">
                <a:solidFill>
                  <a:srgbClr val="434343"/>
                </a:solidFill>
              </a:rPr>
              <a:t>or through the Cortex Analyst Semantic </a:t>
            </a:r>
            <a:br>
              <a:rPr lang="en" sz="1100">
                <a:solidFill>
                  <a:srgbClr val="434343"/>
                </a:solidFill>
              </a:rPr>
            </a:br>
            <a:r>
              <a:rPr lang="en" sz="1100">
                <a:solidFill>
                  <a:srgbClr val="434343"/>
                </a:solidFill>
              </a:rPr>
              <a:t>Model Generator.</a:t>
            </a:r>
            <a:endParaRPr sz="1100">
              <a:solidFill>
                <a:srgbClr val="434343"/>
              </a:solidFill>
            </a:endParaRPr>
          </a:p>
        </p:txBody>
      </p:sp>
      <p:sp>
        <p:nvSpPr>
          <p:cNvPr id="5593" name="Google Shape;5593;p359"/>
          <p:cNvSpPr txBox="1"/>
          <p:nvPr/>
        </p:nvSpPr>
        <p:spPr>
          <a:xfrm>
            <a:off x="457200" y="1573663"/>
            <a:ext cx="3032400" cy="677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solidFill>
                  <a:srgbClr val="434343"/>
                </a:solidFill>
              </a:rPr>
              <a:t>Semantic View is a new schema level object </a:t>
            </a:r>
            <a:br>
              <a:rPr lang="en" sz="1100">
                <a:solidFill>
                  <a:srgbClr val="434343"/>
                </a:solidFill>
              </a:rPr>
            </a:br>
            <a:r>
              <a:rPr lang="en" sz="1100">
                <a:solidFill>
                  <a:srgbClr val="434343"/>
                </a:solidFill>
              </a:rPr>
              <a:t>that stores all semantic model information natively in the database, replacing the current Cortex Analyst YAML file stored in stage.</a:t>
            </a:r>
            <a:endParaRPr sz="1100">
              <a:solidFill>
                <a:srgbClr val="434343"/>
              </a:solidFill>
            </a:endParaRPr>
          </a:p>
        </p:txBody>
      </p:sp>
      <p:sp>
        <p:nvSpPr>
          <p:cNvPr id="5594" name="Google Shape;5594;p359"/>
          <p:cNvSpPr txBox="1"/>
          <p:nvPr/>
        </p:nvSpPr>
        <p:spPr>
          <a:xfrm>
            <a:off x="457200" y="2676445"/>
            <a:ext cx="3032400" cy="677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solidFill>
                  <a:srgbClr val="434343"/>
                </a:solidFill>
              </a:rPr>
              <a:t>AI LLM accuracy is improved through the rule-based correctness of the Semantic </a:t>
            </a:r>
            <a:br>
              <a:rPr lang="en" sz="1100">
                <a:solidFill>
                  <a:srgbClr val="434343"/>
                </a:solidFill>
              </a:rPr>
            </a:br>
            <a:r>
              <a:rPr lang="en" sz="1100">
                <a:solidFill>
                  <a:srgbClr val="434343"/>
                </a:solidFill>
              </a:rPr>
              <a:t>Model. Allows BI business users to interact </a:t>
            </a:r>
            <a:br>
              <a:rPr lang="en" sz="1100">
                <a:solidFill>
                  <a:srgbClr val="434343"/>
                </a:solidFill>
              </a:rPr>
            </a:br>
            <a:r>
              <a:rPr lang="en" sz="1100">
                <a:solidFill>
                  <a:srgbClr val="434343"/>
                </a:solidFill>
              </a:rPr>
              <a:t>with data through consistent business metrics.</a:t>
            </a:r>
            <a:endParaRPr sz="1100">
              <a:solidFill>
                <a:srgbClr val="434343"/>
              </a:solidFill>
            </a:endParaRPr>
          </a:p>
        </p:txBody>
      </p:sp>
      <p:sp>
        <p:nvSpPr>
          <p:cNvPr id="5595" name="Google Shape;5595;p359"/>
          <p:cNvSpPr/>
          <p:nvPr/>
        </p:nvSpPr>
        <p:spPr>
          <a:xfrm>
            <a:off x="457200" y="1310863"/>
            <a:ext cx="717900" cy="186600"/>
          </a:xfrm>
          <a:prstGeom prst="roundRect">
            <a:avLst>
              <a:gd fmla="val 16667" name="adj"/>
            </a:avLst>
          </a:prstGeom>
          <a:solidFill>
            <a:srgbClr val="28B5E8"/>
          </a:solidFill>
          <a:ln>
            <a:noFill/>
          </a:ln>
        </p:spPr>
        <p:txBody>
          <a:bodyPr anchorCtr="0" anchor="ctr" bIns="45725" lIns="45725" spcFirstLastPara="1" rIns="0" wrap="square" tIns="45725">
            <a:noAutofit/>
          </a:bodyPr>
          <a:lstStyle/>
          <a:p>
            <a:pPr indent="0" lvl="0" marL="0" rtl="0" algn="l">
              <a:spcBef>
                <a:spcPts val="0"/>
              </a:spcBef>
              <a:spcAft>
                <a:spcPts val="0"/>
              </a:spcAft>
              <a:buClr>
                <a:srgbClr val="000000"/>
              </a:buClr>
              <a:buSzPts val="1600"/>
              <a:buFont typeface="Arial"/>
              <a:buNone/>
            </a:pPr>
            <a:r>
              <a:rPr b="1" lang="en" sz="900">
                <a:solidFill>
                  <a:srgbClr val="FFFFFF"/>
                </a:solidFill>
              </a:rPr>
              <a:t>WHAT IS IT</a:t>
            </a:r>
            <a:endParaRPr sz="900">
              <a:solidFill>
                <a:srgbClr val="FFFFFF"/>
              </a:solidFill>
            </a:endParaRPr>
          </a:p>
        </p:txBody>
      </p:sp>
      <p:sp>
        <p:nvSpPr>
          <p:cNvPr id="5596" name="Google Shape;5596;p359"/>
          <p:cNvSpPr/>
          <p:nvPr/>
        </p:nvSpPr>
        <p:spPr>
          <a:xfrm>
            <a:off x="457200" y="2411125"/>
            <a:ext cx="780000" cy="186600"/>
          </a:xfrm>
          <a:prstGeom prst="roundRect">
            <a:avLst>
              <a:gd fmla="val 16667" name="adj"/>
            </a:avLst>
          </a:prstGeom>
          <a:solidFill>
            <a:srgbClr val="28B5E8"/>
          </a:solidFill>
          <a:ln>
            <a:noFill/>
          </a:ln>
        </p:spPr>
        <p:txBody>
          <a:bodyPr anchorCtr="0" anchor="ctr" bIns="45725" lIns="45725" spcFirstLastPara="1" rIns="0" wrap="square" tIns="45725">
            <a:noAutofit/>
          </a:bodyPr>
          <a:lstStyle/>
          <a:p>
            <a:pPr indent="0" lvl="0" marL="0" rtl="0" algn="l">
              <a:spcBef>
                <a:spcPts val="0"/>
              </a:spcBef>
              <a:spcAft>
                <a:spcPts val="0"/>
              </a:spcAft>
              <a:buNone/>
            </a:pPr>
            <a:r>
              <a:rPr b="1" lang="en" sz="900">
                <a:solidFill>
                  <a:srgbClr val="FFFFFF"/>
                </a:solidFill>
              </a:rPr>
              <a:t>WHY USE IT</a:t>
            </a:r>
            <a:endParaRPr sz="900">
              <a:solidFill>
                <a:srgbClr val="FFFFFF"/>
              </a:solidFill>
            </a:endParaRPr>
          </a:p>
        </p:txBody>
      </p:sp>
      <p:sp>
        <p:nvSpPr>
          <p:cNvPr id="5597" name="Google Shape;5597;p359"/>
          <p:cNvSpPr/>
          <p:nvPr/>
        </p:nvSpPr>
        <p:spPr>
          <a:xfrm>
            <a:off x="457200" y="3513913"/>
            <a:ext cx="982500" cy="186600"/>
          </a:xfrm>
          <a:prstGeom prst="roundRect">
            <a:avLst>
              <a:gd fmla="val 16667" name="adj"/>
            </a:avLst>
          </a:prstGeom>
          <a:solidFill>
            <a:srgbClr val="28B5E8"/>
          </a:solidFill>
          <a:ln>
            <a:noFill/>
          </a:ln>
        </p:spPr>
        <p:txBody>
          <a:bodyPr anchorCtr="0" anchor="ctr" bIns="45725" lIns="45725" spcFirstLastPara="1" rIns="0" wrap="square" tIns="45725">
            <a:noAutofit/>
          </a:bodyPr>
          <a:lstStyle/>
          <a:p>
            <a:pPr indent="0" lvl="0" marL="0" rtl="0" algn="l">
              <a:spcBef>
                <a:spcPts val="0"/>
              </a:spcBef>
              <a:spcAft>
                <a:spcPts val="0"/>
              </a:spcAft>
              <a:buNone/>
            </a:pPr>
            <a:r>
              <a:rPr b="1" lang="en" sz="900">
                <a:solidFill>
                  <a:srgbClr val="FFFFFF"/>
                </a:solidFill>
              </a:rPr>
              <a:t>HOW TO USE IT</a:t>
            </a:r>
            <a:endParaRPr sz="900">
              <a:solidFill>
                <a:srgbClr val="FFFFFF"/>
              </a:solidFill>
            </a:endParaRPr>
          </a:p>
        </p:txBody>
      </p:sp>
      <p:grpSp>
        <p:nvGrpSpPr>
          <p:cNvPr id="5598" name="Google Shape;5598;p359"/>
          <p:cNvGrpSpPr/>
          <p:nvPr/>
        </p:nvGrpSpPr>
        <p:grpSpPr>
          <a:xfrm>
            <a:off x="7955280" y="137160"/>
            <a:ext cx="1038574" cy="192722"/>
            <a:chOff x="7884085" y="572703"/>
            <a:chExt cx="1038574" cy="192722"/>
          </a:xfrm>
        </p:grpSpPr>
        <p:cxnSp>
          <p:nvCxnSpPr>
            <p:cNvPr id="5599" name="Google Shape;5599;p359"/>
            <p:cNvCxnSpPr>
              <a:stCxn id="5600" idx="6"/>
              <a:endCxn id="5601" idx="2"/>
            </p:cNvCxnSpPr>
            <p:nvPr/>
          </p:nvCxnSpPr>
          <p:spPr>
            <a:xfrm>
              <a:off x="8029247" y="621453"/>
              <a:ext cx="778800" cy="0"/>
            </a:xfrm>
            <a:prstGeom prst="straightConnector1">
              <a:avLst/>
            </a:prstGeom>
            <a:noFill/>
            <a:ln cap="flat" cmpd="sng" w="6350">
              <a:solidFill>
                <a:srgbClr val="D8D8D8"/>
              </a:solidFill>
              <a:prstDash val="solid"/>
              <a:miter lim="800000"/>
              <a:headEnd len="sm" w="sm" type="none"/>
              <a:tailEnd len="sm" w="sm" type="none"/>
            </a:ln>
          </p:spPr>
        </p:cxnSp>
        <p:sp>
          <p:nvSpPr>
            <p:cNvPr id="5600" name="Google Shape;5600;p359"/>
            <p:cNvSpPr/>
            <p:nvPr/>
          </p:nvSpPr>
          <p:spPr>
            <a:xfrm>
              <a:off x="7931747" y="572703"/>
              <a:ext cx="97500" cy="97500"/>
            </a:xfrm>
            <a:prstGeom prst="ellipse">
              <a:avLst/>
            </a:prstGeom>
            <a:solidFill>
              <a:srgbClr val="FFFFFF"/>
            </a:solidFill>
            <a:ln cap="flat" cmpd="sng" w="63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Lato"/>
                <a:ea typeface="Lato"/>
                <a:cs typeface="Lato"/>
                <a:sym typeface="Lato"/>
              </a:endParaRPr>
            </a:p>
          </p:txBody>
        </p:sp>
        <p:sp>
          <p:nvSpPr>
            <p:cNvPr id="5602" name="Google Shape;5602;p359"/>
            <p:cNvSpPr/>
            <p:nvPr/>
          </p:nvSpPr>
          <p:spPr>
            <a:xfrm>
              <a:off x="8223851" y="572703"/>
              <a:ext cx="97500" cy="97500"/>
            </a:xfrm>
            <a:prstGeom prst="ellipse">
              <a:avLst/>
            </a:prstGeom>
            <a:solidFill>
              <a:srgbClr val="FFFFFF"/>
            </a:solidFill>
            <a:ln cap="flat" cmpd="sng" w="63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Lato"/>
                <a:ea typeface="Lato"/>
                <a:cs typeface="Lato"/>
                <a:sym typeface="Lato"/>
              </a:endParaRPr>
            </a:p>
          </p:txBody>
        </p:sp>
        <p:sp>
          <p:nvSpPr>
            <p:cNvPr id="5601" name="Google Shape;5601;p359"/>
            <p:cNvSpPr/>
            <p:nvPr/>
          </p:nvSpPr>
          <p:spPr>
            <a:xfrm>
              <a:off x="8808062" y="572703"/>
              <a:ext cx="97500" cy="97500"/>
            </a:xfrm>
            <a:prstGeom prst="ellipse">
              <a:avLst/>
            </a:prstGeom>
            <a:solidFill>
              <a:schemeClr val="lt1"/>
            </a:solidFill>
            <a:ln cap="flat" cmpd="sng" w="635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Lato"/>
                <a:ea typeface="Lato"/>
                <a:cs typeface="Lato"/>
                <a:sym typeface="Lato"/>
              </a:endParaRPr>
            </a:p>
          </p:txBody>
        </p:sp>
        <p:sp>
          <p:nvSpPr>
            <p:cNvPr id="5603" name="Google Shape;5603;p359"/>
            <p:cNvSpPr txBox="1"/>
            <p:nvPr/>
          </p:nvSpPr>
          <p:spPr>
            <a:xfrm>
              <a:off x="7884085" y="688925"/>
              <a:ext cx="192900" cy="76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500">
                  <a:solidFill>
                    <a:srgbClr val="7F7F7F"/>
                  </a:solidFill>
                </a:rPr>
                <a:t>In Dev</a:t>
              </a:r>
              <a:endParaRPr sz="1400"/>
            </a:p>
          </p:txBody>
        </p:sp>
        <p:sp>
          <p:nvSpPr>
            <p:cNvPr id="5604" name="Google Shape;5604;p359"/>
            <p:cNvSpPr txBox="1"/>
            <p:nvPr/>
          </p:nvSpPr>
          <p:spPr>
            <a:xfrm>
              <a:off x="8155945" y="688925"/>
              <a:ext cx="233400" cy="76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500">
                  <a:solidFill>
                    <a:srgbClr val="7F7F7F"/>
                  </a:solidFill>
                </a:rPr>
                <a:t>Private</a:t>
              </a:r>
              <a:endParaRPr sz="1400"/>
            </a:p>
          </p:txBody>
        </p:sp>
        <p:sp>
          <p:nvSpPr>
            <p:cNvPr id="5605" name="Google Shape;5605;p359"/>
            <p:cNvSpPr txBox="1"/>
            <p:nvPr/>
          </p:nvSpPr>
          <p:spPr>
            <a:xfrm>
              <a:off x="8445675" y="688925"/>
              <a:ext cx="233400" cy="76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F7F7F"/>
                </a:buClr>
                <a:buSzPts val="500"/>
                <a:buFont typeface="Lato"/>
                <a:buNone/>
              </a:pPr>
              <a:r>
                <a:rPr b="1" i="0" lang="en" sz="500" u="none" cap="none" strike="noStrike">
                  <a:solidFill>
                    <a:srgbClr val="7F7F7F"/>
                  </a:solidFill>
                </a:rPr>
                <a:t>Public</a:t>
              </a:r>
              <a:endParaRPr b="1" sz="500">
                <a:solidFill>
                  <a:srgbClr val="7F7F7F"/>
                </a:solidFill>
              </a:endParaRPr>
            </a:p>
          </p:txBody>
        </p:sp>
        <p:sp>
          <p:nvSpPr>
            <p:cNvPr id="5606" name="Google Shape;5606;p359"/>
            <p:cNvSpPr txBox="1"/>
            <p:nvPr/>
          </p:nvSpPr>
          <p:spPr>
            <a:xfrm>
              <a:off x="8790959" y="688925"/>
              <a:ext cx="131700" cy="76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500">
                  <a:solidFill>
                    <a:srgbClr val="7F7F7F"/>
                  </a:solidFill>
                </a:rPr>
                <a:t>GA</a:t>
              </a:r>
              <a:endParaRPr sz="1400"/>
            </a:p>
          </p:txBody>
        </p:sp>
        <p:sp>
          <p:nvSpPr>
            <p:cNvPr id="5607" name="Google Shape;5607;p359"/>
            <p:cNvSpPr/>
            <p:nvPr/>
          </p:nvSpPr>
          <p:spPr>
            <a:xfrm>
              <a:off x="8515957" y="572703"/>
              <a:ext cx="97500" cy="97500"/>
            </a:xfrm>
            <a:prstGeom prst="ellipse">
              <a:avLst/>
            </a:prstGeom>
            <a:solidFill>
              <a:schemeClr val="accent1"/>
            </a:solidFill>
            <a:ln cap="flat" cmpd="sng" w="63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Lato"/>
                <a:ea typeface="Lato"/>
                <a:cs typeface="Lato"/>
                <a:sym typeface="La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2" name="Shape 5612"/>
        <p:cNvGrpSpPr/>
        <p:nvPr/>
      </p:nvGrpSpPr>
      <p:grpSpPr>
        <a:xfrm>
          <a:off x="0" y="0"/>
          <a:ext cx="0" cy="0"/>
          <a:chOff x="0" y="0"/>
          <a:chExt cx="0" cy="0"/>
        </a:xfrm>
      </p:grpSpPr>
      <p:sp>
        <p:nvSpPr>
          <p:cNvPr id="5613" name="Google Shape;5613;p360"/>
          <p:cNvSpPr/>
          <p:nvPr/>
        </p:nvSpPr>
        <p:spPr>
          <a:xfrm>
            <a:off x="4852688" y="1430900"/>
            <a:ext cx="3872400" cy="2542500"/>
          </a:xfrm>
          <a:prstGeom prst="roundRect">
            <a:avLst>
              <a:gd fmla="val 3111" name="adj"/>
            </a:avLst>
          </a:prstGeom>
          <a:noFill/>
          <a:ln cap="flat" cmpd="sng" w="143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900">
              <a:solidFill>
                <a:srgbClr val="4E4E4E"/>
              </a:solidFill>
            </a:endParaRPr>
          </a:p>
        </p:txBody>
      </p:sp>
      <p:sp>
        <p:nvSpPr>
          <p:cNvPr id="5614" name="Google Shape;5614;p360"/>
          <p:cNvSpPr txBox="1"/>
          <p:nvPr>
            <p:ph type="title"/>
          </p:nvPr>
        </p:nvSpPr>
        <p:spPr>
          <a:xfrm>
            <a:off x="365760" y="274320"/>
            <a:ext cx="8321100" cy="3657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Surface Unstructured Insights </a:t>
            </a:r>
            <a:br>
              <a:rPr lang="en"/>
            </a:br>
            <a:r>
              <a:rPr lang="en"/>
              <a:t>Through Cortex Search</a:t>
            </a:r>
            <a:endParaRPr/>
          </a:p>
        </p:txBody>
      </p:sp>
      <p:sp>
        <p:nvSpPr>
          <p:cNvPr id="5615" name="Google Shape;5615;p360"/>
          <p:cNvSpPr txBox="1"/>
          <p:nvPr/>
        </p:nvSpPr>
        <p:spPr>
          <a:xfrm>
            <a:off x="365763" y="1376125"/>
            <a:ext cx="3123300" cy="2985300"/>
          </a:xfrm>
          <a:prstGeom prst="rect">
            <a:avLst/>
          </a:prstGeom>
          <a:noFill/>
          <a:ln>
            <a:noFill/>
          </a:ln>
        </p:spPr>
        <p:txBody>
          <a:bodyPr anchorCtr="0" anchor="t" bIns="22850" lIns="91450" spcFirstLastPara="1" rIns="45725" wrap="square" tIns="22850">
            <a:noAutofit/>
          </a:bodyPr>
          <a:lstStyle/>
          <a:p>
            <a:pPr indent="0" lvl="0" marL="0" rtl="0" algn="l">
              <a:lnSpc>
                <a:spcPct val="115000"/>
              </a:lnSpc>
              <a:spcBef>
                <a:spcPts val="0"/>
              </a:spcBef>
              <a:spcAft>
                <a:spcPts val="0"/>
              </a:spcAft>
              <a:buNone/>
            </a:pPr>
            <a:r>
              <a:rPr b="1" lang="en" sz="1200">
                <a:solidFill>
                  <a:schemeClr val="dk2"/>
                </a:solidFill>
              </a:rPr>
              <a:t>Why</a:t>
            </a:r>
            <a:r>
              <a:rPr b="1" lang="en" sz="1200">
                <a:solidFill>
                  <a:schemeClr val="dk2"/>
                </a:solidFill>
              </a:rPr>
              <a:t>?</a:t>
            </a:r>
            <a:br>
              <a:rPr lang="en" sz="1200">
                <a:solidFill>
                  <a:schemeClr val="dk1"/>
                </a:solidFill>
              </a:rPr>
            </a:br>
            <a:r>
              <a:rPr lang="en" sz="1200">
                <a:solidFill>
                  <a:schemeClr val="dk1"/>
                </a:solidFill>
              </a:rPr>
              <a:t>Combines vector and keyword search methods, along with ensemble of reranking models and customizable scoring. </a:t>
            </a:r>
            <a:endParaRPr sz="1200">
              <a:solidFill>
                <a:schemeClr val="dk1"/>
              </a:solidFill>
            </a:endParaRPr>
          </a:p>
          <a:p>
            <a:pPr indent="0" lvl="0" marL="0" rtl="0" algn="l">
              <a:lnSpc>
                <a:spcPct val="115000"/>
              </a:lnSpc>
              <a:spcBef>
                <a:spcPts val="1400"/>
              </a:spcBef>
              <a:spcAft>
                <a:spcPts val="0"/>
              </a:spcAft>
              <a:buNone/>
            </a:pPr>
            <a:r>
              <a:rPr b="1" lang="en" sz="1200">
                <a:solidFill>
                  <a:schemeClr val="dk2"/>
                </a:solidFill>
              </a:rPr>
              <a:t>Customizable to your data</a:t>
            </a:r>
            <a:endParaRPr b="1" sz="1200">
              <a:solidFill>
                <a:schemeClr val="dk2"/>
              </a:solidFill>
            </a:endParaRPr>
          </a:p>
          <a:p>
            <a:pPr indent="-190500" lvl="0" marL="228600" rtl="0" algn="l">
              <a:lnSpc>
                <a:spcPct val="115000"/>
              </a:lnSpc>
              <a:spcBef>
                <a:spcPts val="500"/>
              </a:spcBef>
              <a:spcAft>
                <a:spcPts val="0"/>
              </a:spcAft>
              <a:buClr>
                <a:schemeClr val="accent1"/>
              </a:buClr>
              <a:buSzPts val="1200"/>
              <a:buChar char="●"/>
            </a:pPr>
            <a:r>
              <a:rPr lang="en" sz="1200">
                <a:solidFill>
                  <a:schemeClr val="dk1"/>
                </a:solidFill>
              </a:rPr>
              <a:t>Automatically improve search quality via parameter tuning and evaluations </a:t>
            </a:r>
            <a:endParaRPr sz="1200">
              <a:solidFill>
                <a:schemeClr val="dk1"/>
              </a:solidFill>
            </a:endParaRPr>
          </a:p>
          <a:p>
            <a:pPr indent="-190500" lvl="0" marL="228600" rtl="0" algn="l">
              <a:lnSpc>
                <a:spcPct val="115000"/>
              </a:lnSpc>
              <a:spcBef>
                <a:spcPts val="800"/>
              </a:spcBef>
              <a:spcAft>
                <a:spcPts val="0"/>
              </a:spcAft>
              <a:buClr>
                <a:schemeClr val="accent1"/>
              </a:buClr>
              <a:buSzPts val="1200"/>
              <a:buChar char="●"/>
            </a:pPr>
            <a:r>
              <a:rPr lang="en" sz="1200">
                <a:solidFill>
                  <a:schemeClr val="dk1"/>
                </a:solidFill>
              </a:rPr>
              <a:t>Personalize the search ranking based on business data and user signals</a:t>
            </a:r>
            <a:endParaRPr sz="1200">
              <a:solidFill>
                <a:schemeClr val="dk1"/>
              </a:solidFill>
            </a:endParaRPr>
          </a:p>
          <a:p>
            <a:pPr indent="-190500" lvl="0" marL="228600" rtl="0" algn="l">
              <a:lnSpc>
                <a:spcPct val="115000"/>
              </a:lnSpc>
              <a:spcBef>
                <a:spcPts val="800"/>
              </a:spcBef>
              <a:spcAft>
                <a:spcPts val="800"/>
              </a:spcAft>
              <a:buClr>
                <a:schemeClr val="accent1"/>
              </a:buClr>
              <a:buSzPts val="1200"/>
              <a:buChar char="●"/>
            </a:pPr>
            <a:r>
              <a:rPr lang="en" sz="1200">
                <a:solidFill>
                  <a:schemeClr val="dk1"/>
                </a:solidFill>
              </a:rPr>
              <a:t>Semantic term boosting for adaptive business search requirements</a:t>
            </a:r>
            <a:endParaRPr sz="1200">
              <a:solidFill>
                <a:schemeClr val="dk1"/>
              </a:solidFill>
            </a:endParaRPr>
          </a:p>
        </p:txBody>
      </p:sp>
      <p:sp>
        <p:nvSpPr>
          <p:cNvPr id="5616" name="Google Shape;5616;p360"/>
          <p:cNvSpPr txBox="1"/>
          <p:nvPr/>
        </p:nvSpPr>
        <p:spPr>
          <a:xfrm>
            <a:off x="4852688" y="4029765"/>
            <a:ext cx="3872100" cy="3816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900">
                <a:solidFill>
                  <a:schemeClr val="dk1"/>
                </a:solidFill>
              </a:rPr>
              <a:t>Retrieval system average performance across tasks</a:t>
            </a:r>
            <a:endParaRPr sz="900">
              <a:solidFill>
                <a:schemeClr val="dk1"/>
              </a:solidFill>
            </a:endParaRPr>
          </a:p>
          <a:p>
            <a:pPr indent="0" lvl="0" marL="0" rtl="0" algn="ctr">
              <a:lnSpc>
                <a:spcPct val="115000"/>
              </a:lnSpc>
              <a:spcBef>
                <a:spcPts val="0"/>
              </a:spcBef>
              <a:spcAft>
                <a:spcPts val="0"/>
              </a:spcAft>
              <a:buNone/>
            </a:pPr>
            <a:r>
              <a:rPr lang="en" sz="900">
                <a:solidFill>
                  <a:schemeClr val="dk1"/>
                </a:solidFill>
              </a:rPr>
              <a:t>Avg NCDG@10</a:t>
            </a:r>
            <a:endParaRPr sz="900">
              <a:solidFill>
                <a:schemeClr val="dk1"/>
              </a:solidFill>
            </a:endParaRPr>
          </a:p>
        </p:txBody>
      </p:sp>
      <p:pic>
        <p:nvPicPr>
          <p:cNvPr id="5617" name="Google Shape;5617;p360"/>
          <p:cNvPicPr preferRelativeResize="0"/>
          <p:nvPr/>
        </p:nvPicPr>
        <p:blipFill rotWithShape="1">
          <a:blip r:embed="rId3">
            <a:alphaModFix/>
          </a:blip>
          <a:srcRect b="10775" l="7722" r="14739" t="16023"/>
          <a:stretch/>
        </p:blipFill>
        <p:spPr>
          <a:xfrm>
            <a:off x="4986677" y="1792130"/>
            <a:ext cx="3604268" cy="1916127"/>
          </a:xfrm>
          <a:prstGeom prst="rect">
            <a:avLst/>
          </a:prstGeom>
          <a:noFill/>
          <a:ln>
            <a:noFill/>
          </a:ln>
        </p:spPr>
      </p:pic>
      <p:sp>
        <p:nvSpPr>
          <p:cNvPr id="5618" name="Google Shape;5618;p360"/>
          <p:cNvSpPr/>
          <p:nvPr/>
        </p:nvSpPr>
        <p:spPr>
          <a:xfrm>
            <a:off x="5809013" y="1321350"/>
            <a:ext cx="1959300" cy="211800"/>
          </a:xfrm>
          <a:prstGeom prst="roundRect">
            <a:avLst>
              <a:gd fmla="val 20558" name="adj"/>
            </a:avLst>
          </a:prstGeom>
          <a:solidFill>
            <a:srgbClr val="28B5E8"/>
          </a:solidFill>
          <a:ln cap="flat" cmpd="sng" w="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OUT-OF-BOX ACCURACY</a:t>
            </a:r>
            <a:endParaRPr b="1" sz="900">
              <a:solidFill>
                <a:srgbClr val="FFFFFF"/>
              </a:solidFill>
            </a:endParaRPr>
          </a:p>
        </p:txBody>
      </p:sp>
      <p:sp>
        <p:nvSpPr>
          <p:cNvPr id="5619" name="Google Shape;5619;p360"/>
          <p:cNvSpPr txBox="1"/>
          <p:nvPr/>
        </p:nvSpPr>
        <p:spPr>
          <a:xfrm>
            <a:off x="2396138" y="4820675"/>
            <a:ext cx="3604200" cy="1848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600">
                <a:solidFill>
                  <a:srgbClr val="929292"/>
                </a:solidFill>
              </a:rPr>
              <a:t>Source: https://www.snowflake.com/en/engineering-blog/cortex-search-unmatched-quality-simplicity/</a:t>
            </a:r>
            <a:endParaRPr sz="600">
              <a:solidFill>
                <a:srgbClr val="92929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3" name="Shape 5623"/>
        <p:cNvGrpSpPr/>
        <p:nvPr/>
      </p:nvGrpSpPr>
      <p:grpSpPr>
        <a:xfrm>
          <a:off x="0" y="0"/>
          <a:ext cx="0" cy="0"/>
          <a:chOff x="0" y="0"/>
          <a:chExt cx="0" cy="0"/>
        </a:xfrm>
      </p:grpSpPr>
      <p:sp>
        <p:nvSpPr>
          <p:cNvPr id="5624" name="Google Shape;5624;p361"/>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Enrich agents with external knowledge, effortlessly</a:t>
            </a:r>
            <a:endParaRPr/>
          </a:p>
        </p:txBody>
      </p:sp>
      <p:sp>
        <p:nvSpPr>
          <p:cNvPr id="5625" name="Google Shape;5625;p361"/>
          <p:cNvSpPr txBox="1"/>
          <p:nvPr/>
        </p:nvSpPr>
        <p:spPr>
          <a:xfrm>
            <a:off x="4967500" y="2844375"/>
            <a:ext cx="3779100" cy="80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rPr>
              <a:t>Built for enterprise security &amp; compliance</a:t>
            </a:r>
            <a:endParaRPr b="1" sz="1200">
              <a:solidFill>
                <a:schemeClr val="dk2"/>
              </a:solidFill>
            </a:endParaRPr>
          </a:p>
          <a:p>
            <a:pPr indent="0" lvl="0" marL="0" rtl="0" algn="ctr">
              <a:spcBef>
                <a:spcPts val="500"/>
              </a:spcBef>
              <a:spcAft>
                <a:spcPts val="500"/>
              </a:spcAft>
              <a:buNone/>
            </a:pPr>
            <a:r>
              <a:rPr lang="en" sz="1200">
                <a:solidFill>
                  <a:schemeClr val="dk1"/>
                </a:solidFill>
              </a:rPr>
              <a:t>Your prompts are confidential and data sources are properly licensed for AI</a:t>
            </a:r>
            <a:endParaRPr sz="1200">
              <a:solidFill>
                <a:schemeClr val="dk1"/>
              </a:solidFill>
            </a:endParaRPr>
          </a:p>
        </p:txBody>
      </p:sp>
      <p:sp>
        <p:nvSpPr>
          <p:cNvPr id="5626" name="Google Shape;5626;p361"/>
          <p:cNvSpPr txBox="1"/>
          <p:nvPr/>
        </p:nvSpPr>
        <p:spPr>
          <a:xfrm>
            <a:off x="4967500" y="1929313"/>
            <a:ext cx="3779100" cy="80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rPr>
              <a:t>Easily e</a:t>
            </a:r>
            <a:r>
              <a:rPr b="1" lang="en" sz="1200">
                <a:solidFill>
                  <a:schemeClr val="dk2"/>
                </a:solidFill>
              </a:rPr>
              <a:t>nhance your AI context</a:t>
            </a:r>
            <a:r>
              <a:rPr b="1" lang="en" sz="1200">
                <a:solidFill>
                  <a:schemeClr val="dk2"/>
                </a:solidFill>
              </a:rPr>
              <a:t>, without training</a:t>
            </a:r>
            <a:endParaRPr b="1" sz="1200">
              <a:solidFill>
                <a:schemeClr val="dk2"/>
              </a:solidFill>
            </a:endParaRPr>
          </a:p>
          <a:p>
            <a:pPr indent="0" lvl="0" marL="0" rtl="0" algn="ctr">
              <a:spcBef>
                <a:spcPts val="500"/>
              </a:spcBef>
              <a:spcAft>
                <a:spcPts val="500"/>
              </a:spcAft>
              <a:buNone/>
            </a:pPr>
            <a:r>
              <a:rPr lang="en" sz="1200">
                <a:solidFill>
                  <a:schemeClr val="dk1"/>
                </a:solidFill>
              </a:rPr>
              <a:t>Connect </a:t>
            </a:r>
            <a:r>
              <a:rPr lang="en" sz="1200">
                <a:solidFill>
                  <a:schemeClr val="dk1"/>
                </a:solidFill>
              </a:rPr>
              <a:t>up-to-date, clearly-cited data</a:t>
            </a:r>
            <a:r>
              <a:rPr lang="en" sz="1200">
                <a:solidFill>
                  <a:schemeClr val="dk1"/>
                </a:solidFill>
              </a:rPr>
              <a:t> to your agents and enterprise AI with RAG</a:t>
            </a:r>
            <a:endParaRPr b="1" sz="1200">
              <a:solidFill>
                <a:schemeClr val="dk1"/>
              </a:solidFill>
            </a:endParaRPr>
          </a:p>
        </p:txBody>
      </p:sp>
      <p:grpSp>
        <p:nvGrpSpPr>
          <p:cNvPr id="5627" name="Google Shape;5627;p361"/>
          <p:cNvGrpSpPr/>
          <p:nvPr/>
        </p:nvGrpSpPr>
        <p:grpSpPr>
          <a:xfrm>
            <a:off x="4517515" y="2989886"/>
            <a:ext cx="333224" cy="388746"/>
            <a:chOff x="7428065" y="1390037"/>
            <a:chExt cx="489676" cy="651056"/>
          </a:xfrm>
        </p:grpSpPr>
        <p:sp>
          <p:nvSpPr>
            <p:cNvPr id="5628" name="Google Shape;5628;p361"/>
            <p:cNvSpPr/>
            <p:nvPr/>
          </p:nvSpPr>
          <p:spPr>
            <a:xfrm>
              <a:off x="7428065" y="1390037"/>
              <a:ext cx="489676" cy="651056"/>
            </a:xfrm>
            <a:custGeom>
              <a:rect b="b" l="l" r="r" t="t"/>
              <a:pathLst>
                <a:path extrusionOk="0" h="1080591" w="812740">
                  <a:moveTo>
                    <a:pt x="311697" y="0"/>
                  </a:moveTo>
                  <a:cubicBezTo>
                    <a:pt x="331863" y="0"/>
                    <a:pt x="351082" y="5278"/>
                    <a:pt x="368812" y="10286"/>
                  </a:cubicBezTo>
                  <a:cubicBezTo>
                    <a:pt x="382888" y="13805"/>
                    <a:pt x="396016" y="17730"/>
                    <a:pt x="406167" y="17730"/>
                  </a:cubicBezTo>
                  <a:cubicBezTo>
                    <a:pt x="416453" y="17730"/>
                    <a:pt x="429581" y="14211"/>
                    <a:pt x="443657" y="10286"/>
                  </a:cubicBezTo>
                  <a:cubicBezTo>
                    <a:pt x="461387" y="5278"/>
                    <a:pt x="480606" y="0"/>
                    <a:pt x="500772" y="0"/>
                  </a:cubicBezTo>
                  <a:cubicBezTo>
                    <a:pt x="510923" y="0"/>
                    <a:pt x="521344" y="1353"/>
                    <a:pt x="531766" y="4872"/>
                  </a:cubicBezTo>
                  <a:cubicBezTo>
                    <a:pt x="564384" y="15429"/>
                    <a:pt x="585091" y="41551"/>
                    <a:pt x="601603" y="62529"/>
                  </a:cubicBezTo>
                  <a:cubicBezTo>
                    <a:pt x="610265" y="73086"/>
                    <a:pt x="618521" y="83643"/>
                    <a:pt x="626101" y="89057"/>
                  </a:cubicBezTo>
                  <a:cubicBezTo>
                    <a:pt x="633680" y="94606"/>
                    <a:pt x="646131" y="99208"/>
                    <a:pt x="659395" y="104351"/>
                  </a:cubicBezTo>
                  <a:cubicBezTo>
                    <a:pt x="684434" y="113689"/>
                    <a:pt x="715157" y="125194"/>
                    <a:pt x="735052" y="152533"/>
                  </a:cubicBezTo>
                  <a:cubicBezTo>
                    <a:pt x="754948" y="179602"/>
                    <a:pt x="756166" y="211273"/>
                    <a:pt x="757790" y="239018"/>
                  </a:cubicBezTo>
                  <a:cubicBezTo>
                    <a:pt x="758331" y="253365"/>
                    <a:pt x="758873" y="266629"/>
                    <a:pt x="761986" y="275968"/>
                  </a:cubicBezTo>
                  <a:cubicBezTo>
                    <a:pt x="764828" y="284630"/>
                    <a:pt x="771866" y="295051"/>
                    <a:pt x="779174" y="306691"/>
                  </a:cubicBezTo>
                  <a:cubicBezTo>
                    <a:pt x="794062" y="328752"/>
                    <a:pt x="812740" y="356498"/>
                    <a:pt x="812740" y="391552"/>
                  </a:cubicBezTo>
                  <a:cubicBezTo>
                    <a:pt x="812740" y="426065"/>
                    <a:pt x="794062" y="453946"/>
                    <a:pt x="779174" y="476277"/>
                  </a:cubicBezTo>
                  <a:cubicBezTo>
                    <a:pt x="771866" y="487782"/>
                    <a:pt x="764828" y="498474"/>
                    <a:pt x="761986" y="507001"/>
                  </a:cubicBezTo>
                  <a:cubicBezTo>
                    <a:pt x="758873" y="516339"/>
                    <a:pt x="758196" y="530009"/>
                    <a:pt x="757790" y="544085"/>
                  </a:cubicBezTo>
                  <a:cubicBezTo>
                    <a:pt x="756572" y="571966"/>
                    <a:pt x="754948" y="603366"/>
                    <a:pt x="735052" y="630435"/>
                  </a:cubicBezTo>
                  <a:cubicBezTo>
                    <a:pt x="715292" y="657774"/>
                    <a:pt x="684434" y="669414"/>
                    <a:pt x="659395" y="678753"/>
                  </a:cubicBezTo>
                  <a:cubicBezTo>
                    <a:pt x="654387" y="680512"/>
                    <a:pt x="649786" y="682543"/>
                    <a:pt x="645319" y="684167"/>
                  </a:cubicBezTo>
                  <a:lnTo>
                    <a:pt x="742632" y="980030"/>
                  </a:lnTo>
                  <a:cubicBezTo>
                    <a:pt x="747910" y="996271"/>
                    <a:pt x="738977" y="1013595"/>
                    <a:pt x="723007" y="1018738"/>
                  </a:cubicBezTo>
                  <a:cubicBezTo>
                    <a:pt x="720300" y="1019686"/>
                    <a:pt x="717593" y="1020092"/>
                    <a:pt x="714886" y="1020092"/>
                  </a:cubicBezTo>
                  <a:cubicBezTo>
                    <a:pt x="711367" y="1020092"/>
                    <a:pt x="707984" y="1019280"/>
                    <a:pt x="704735" y="1017791"/>
                  </a:cubicBezTo>
                  <a:lnTo>
                    <a:pt x="606205" y="975157"/>
                  </a:lnTo>
                  <a:lnTo>
                    <a:pt x="551932" y="1067598"/>
                  </a:lnTo>
                  <a:cubicBezTo>
                    <a:pt x="548684" y="1073011"/>
                    <a:pt x="543676" y="1077072"/>
                    <a:pt x="537856" y="1079102"/>
                  </a:cubicBezTo>
                  <a:cubicBezTo>
                    <a:pt x="534608" y="1080049"/>
                    <a:pt x="531225" y="1080591"/>
                    <a:pt x="527976" y="1080591"/>
                  </a:cubicBezTo>
                  <a:cubicBezTo>
                    <a:pt x="523239" y="1080591"/>
                    <a:pt x="518773" y="1079643"/>
                    <a:pt x="514577" y="1077478"/>
                  </a:cubicBezTo>
                  <a:cubicBezTo>
                    <a:pt x="507133" y="1073688"/>
                    <a:pt x="501720" y="1067327"/>
                    <a:pt x="498877" y="1059612"/>
                  </a:cubicBezTo>
                  <a:lnTo>
                    <a:pt x="408603" y="785404"/>
                  </a:lnTo>
                  <a:lnTo>
                    <a:pt x="318599" y="1059612"/>
                  </a:lnTo>
                  <a:cubicBezTo>
                    <a:pt x="316028" y="1067327"/>
                    <a:pt x="310614" y="1073823"/>
                    <a:pt x="302899" y="1077478"/>
                  </a:cubicBezTo>
                  <a:cubicBezTo>
                    <a:pt x="298704" y="1079643"/>
                    <a:pt x="293831" y="1080591"/>
                    <a:pt x="289500" y="1080591"/>
                  </a:cubicBezTo>
                  <a:cubicBezTo>
                    <a:pt x="285981" y="1080591"/>
                    <a:pt x="282869" y="1080049"/>
                    <a:pt x="279620" y="1079102"/>
                  </a:cubicBezTo>
                  <a:cubicBezTo>
                    <a:pt x="273530" y="1077072"/>
                    <a:pt x="268522" y="1073011"/>
                    <a:pt x="265545" y="1067598"/>
                  </a:cubicBezTo>
                  <a:lnTo>
                    <a:pt x="211272" y="975157"/>
                  </a:lnTo>
                  <a:lnTo>
                    <a:pt x="112742" y="1017791"/>
                  </a:lnTo>
                  <a:cubicBezTo>
                    <a:pt x="109493" y="1019280"/>
                    <a:pt x="105839" y="1020092"/>
                    <a:pt x="102320" y="1020092"/>
                  </a:cubicBezTo>
                  <a:cubicBezTo>
                    <a:pt x="99749" y="1020092"/>
                    <a:pt x="97042" y="1019550"/>
                    <a:pt x="94470" y="1018738"/>
                  </a:cubicBezTo>
                  <a:cubicBezTo>
                    <a:pt x="78364" y="1013595"/>
                    <a:pt x="69567" y="996271"/>
                    <a:pt x="74845" y="980165"/>
                  </a:cubicBezTo>
                  <a:lnTo>
                    <a:pt x="171481" y="685926"/>
                  </a:lnTo>
                  <a:cubicBezTo>
                    <a:pt x="166067" y="683490"/>
                    <a:pt x="159841" y="681054"/>
                    <a:pt x="153209" y="678753"/>
                  </a:cubicBezTo>
                  <a:cubicBezTo>
                    <a:pt x="128306" y="669414"/>
                    <a:pt x="97583" y="657774"/>
                    <a:pt x="77688" y="630435"/>
                  </a:cubicBezTo>
                  <a:cubicBezTo>
                    <a:pt x="57792" y="603366"/>
                    <a:pt x="56574" y="571560"/>
                    <a:pt x="54950" y="544085"/>
                  </a:cubicBezTo>
                  <a:cubicBezTo>
                    <a:pt x="54273" y="529739"/>
                    <a:pt x="53732" y="516339"/>
                    <a:pt x="50754" y="507001"/>
                  </a:cubicBezTo>
                  <a:cubicBezTo>
                    <a:pt x="47912" y="498609"/>
                    <a:pt x="40874" y="487917"/>
                    <a:pt x="33430" y="476548"/>
                  </a:cubicBezTo>
                  <a:cubicBezTo>
                    <a:pt x="18542" y="453946"/>
                    <a:pt x="0" y="426335"/>
                    <a:pt x="0" y="391552"/>
                  </a:cubicBezTo>
                  <a:cubicBezTo>
                    <a:pt x="0" y="356904"/>
                    <a:pt x="18542" y="329023"/>
                    <a:pt x="33430" y="306691"/>
                  </a:cubicBezTo>
                  <a:cubicBezTo>
                    <a:pt x="40874" y="295186"/>
                    <a:pt x="47912" y="284630"/>
                    <a:pt x="50754" y="275968"/>
                  </a:cubicBezTo>
                  <a:cubicBezTo>
                    <a:pt x="53732" y="266629"/>
                    <a:pt x="54544" y="252959"/>
                    <a:pt x="54950" y="239018"/>
                  </a:cubicBezTo>
                  <a:cubicBezTo>
                    <a:pt x="56303" y="211273"/>
                    <a:pt x="57792" y="179602"/>
                    <a:pt x="77417" y="152533"/>
                  </a:cubicBezTo>
                  <a:cubicBezTo>
                    <a:pt x="97177" y="125194"/>
                    <a:pt x="128036" y="113689"/>
                    <a:pt x="152939" y="104351"/>
                  </a:cubicBezTo>
                  <a:cubicBezTo>
                    <a:pt x="166202" y="99208"/>
                    <a:pt x="178519" y="94877"/>
                    <a:pt x="186368" y="89057"/>
                  </a:cubicBezTo>
                  <a:cubicBezTo>
                    <a:pt x="193948" y="83643"/>
                    <a:pt x="202068" y="73086"/>
                    <a:pt x="210730" y="62529"/>
                  </a:cubicBezTo>
                  <a:cubicBezTo>
                    <a:pt x="227378" y="41551"/>
                    <a:pt x="247815" y="15429"/>
                    <a:pt x="280568" y="4872"/>
                  </a:cubicBezTo>
                  <a:cubicBezTo>
                    <a:pt x="291125" y="1353"/>
                    <a:pt x="301546" y="0"/>
                    <a:pt x="311697" y="0"/>
                  </a:cubicBezTo>
                  <a:close/>
                  <a:moveTo>
                    <a:pt x="311697" y="81748"/>
                  </a:moveTo>
                  <a:cubicBezTo>
                    <a:pt x="309531" y="81748"/>
                    <a:pt x="307501" y="82019"/>
                    <a:pt x="305742" y="82425"/>
                  </a:cubicBezTo>
                  <a:cubicBezTo>
                    <a:pt x="296538" y="85402"/>
                    <a:pt x="285440" y="99478"/>
                    <a:pt x="274613" y="113148"/>
                  </a:cubicBezTo>
                  <a:cubicBezTo>
                    <a:pt x="263514" y="127224"/>
                    <a:pt x="250927" y="143059"/>
                    <a:pt x="234415" y="155105"/>
                  </a:cubicBezTo>
                  <a:cubicBezTo>
                    <a:pt x="217768" y="167151"/>
                    <a:pt x="198820" y="174459"/>
                    <a:pt x="181496" y="180685"/>
                  </a:cubicBezTo>
                  <a:cubicBezTo>
                    <a:pt x="165390" y="186640"/>
                    <a:pt x="148743" y="193137"/>
                    <a:pt x="143194" y="200581"/>
                  </a:cubicBezTo>
                  <a:cubicBezTo>
                    <a:pt x="137916" y="207754"/>
                    <a:pt x="136968" y="226431"/>
                    <a:pt x="136156" y="242808"/>
                  </a:cubicBezTo>
                  <a:cubicBezTo>
                    <a:pt x="135344" y="260809"/>
                    <a:pt x="134261" y="281381"/>
                    <a:pt x="127900" y="301006"/>
                  </a:cubicBezTo>
                  <a:cubicBezTo>
                    <a:pt x="121674" y="320090"/>
                    <a:pt x="110576" y="336873"/>
                    <a:pt x="100696" y="351490"/>
                  </a:cubicBezTo>
                  <a:cubicBezTo>
                    <a:pt x="90951" y="366242"/>
                    <a:pt x="80801" y="381266"/>
                    <a:pt x="80801" y="391552"/>
                  </a:cubicBezTo>
                  <a:cubicBezTo>
                    <a:pt x="80801" y="401703"/>
                    <a:pt x="90951" y="416861"/>
                    <a:pt x="100696" y="431478"/>
                  </a:cubicBezTo>
                  <a:cubicBezTo>
                    <a:pt x="110576" y="446231"/>
                    <a:pt x="121674" y="462878"/>
                    <a:pt x="127900" y="481962"/>
                  </a:cubicBezTo>
                  <a:cubicBezTo>
                    <a:pt x="134126" y="501858"/>
                    <a:pt x="135073" y="522159"/>
                    <a:pt x="136156" y="540160"/>
                  </a:cubicBezTo>
                  <a:cubicBezTo>
                    <a:pt x="136968" y="556537"/>
                    <a:pt x="137780" y="575214"/>
                    <a:pt x="143194" y="582388"/>
                  </a:cubicBezTo>
                  <a:cubicBezTo>
                    <a:pt x="148743" y="590102"/>
                    <a:pt x="165255" y="596328"/>
                    <a:pt x="181496" y="602283"/>
                  </a:cubicBezTo>
                  <a:cubicBezTo>
                    <a:pt x="198414" y="608509"/>
                    <a:pt x="217498" y="615818"/>
                    <a:pt x="234415" y="627863"/>
                  </a:cubicBezTo>
                  <a:cubicBezTo>
                    <a:pt x="250927" y="639909"/>
                    <a:pt x="263514" y="655744"/>
                    <a:pt x="274613" y="669820"/>
                  </a:cubicBezTo>
                  <a:cubicBezTo>
                    <a:pt x="285440" y="683490"/>
                    <a:pt x="296674" y="697836"/>
                    <a:pt x="305742" y="700543"/>
                  </a:cubicBezTo>
                  <a:cubicBezTo>
                    <a:pt x="307230" y="701085"/>
                    <a:pt x="309125" y="701220"/>
                    <a:pt x="311155" y="701220"/>
                  </a:cubicBezTo>
                  <a:cubicBezTo>
                    <a:pt x="320494" y="701220"/>
                    <a:pt x="334570" y="697430"/>
                    <a:pt x="347157" y="693911"/>
                  </a:cubicBezTo>
                  <a:cubicBezTo>
                    <a:pt x="364887" y="689174"/>
                    <a:pt x="384918" y="683761"/>
                    <a:pt x="406167" y="683761"/>
                  </a:cubicBezTo>
                  <a:cubicBezTo>
                    <a:pt x="427280" y="683761"/>
                    <a:pt x="447447" y="689174"/>
                    <a:pt x="465312" y="693911"/>
                  </a:cubicBezTo>
                  <a:cubicBezTo>
                    <a:pt x="477899" y="697430"/>
                    <a:pt x="491975" y="701220"/>
                    <a:pt x="501178" y="701220"/>
                  </a:cubicBezTo>
                  <a:cubicBezTo>
                    <a:pt x="503344" y="701220"/>
                    <a:pt x="505239" y="701085"/>
                    <a:pt x="506727" y="700543"/>
                  </a:cubicBezTo>
                  <a:cubicBezTo>
                    <a:pt x="515931" y="697566"/>
                    <a:pt x="527029" y="683490"/>
                    <a:pt x="537856" y="669820"/>
                  </a:cubicBezTo>
                  <a:cubicBezTo>
                    <a:pt x="548955" y="655744"/>
                    <a:pt x="561541" y="639909"/>
                    <a:pt x="578053" y="627863"/>
                  </a:cubicBezTo>
                  <a:cubicBezTo>
                    <a:pt x="594565" y="615818"/>
                    <a:pt x="613649" y="608509"/>
                    <a:pt x="630702" y="602283"/>
                  </a:cubicBezTo>
                  <a:cubicBezTo>
                    <a:pt x="646808" y="596328"/>
                    <a:pt x="663726" y="590102"/>
                    <a:pt x="669275" y="582388"/>
                  </a:cubicBezTo>
                  <a:cubicBezTo>
                    <a:pt x="674554" y="575214"/>
                    <a:pt x="675501" y="556537"/>
                    <a:pt x="676313" y="540160"/>
                  </a:cubicBezTo>
                  <a:cubicBezTo>
                    <a:pt x="677125" y="522159"/>
                    <a:pt x="677937" y="501587"/>
                    <a:pt x="684569" y="481962"/>
                  </a:cubicBezTo>
                  <a:cubicBezTo>
                    <a:pt x="690795" y="462878"/>
                    <a:pt x="701893" y="446231"/>
                    <a:pt x="711773" y="431478"/>
                  </a:cubicBezTo>
                  <a:cubicBezTo>
                    <a:pt x="721383" y="416591"/>
                    <a:pt x="731398" y="401567"/>
                    <a:pt x="731398" y="391552"/>
                  </a:cubicBezTo>
                  <a:cubicBezTo>
                    <a:pt x="731398" y="381401"/>
                    <a:pt x="721383" y="366242"/>
                    <a:pt x="711503" y="351490"/>
                  </a:cubicBezTo>
                  <a:cubicBezTo>
                    <a:pt x="701622" y="336873"/>
                    <a:pt x="690659" y="320090"/>
                    <a:pt x="684434" y="301006"/>
                  </a:cubicBezTo>
                  <a:cubicBezTo>
                    <a:pt x="677802" y="281517"/>
                    <a:pt x="677125" y="260809"/>
                    <a:pt x="676178" y="242808"/>
                  </a:cubicBezTo>
                  <a:cubicBezTo>
                    <a:pt x="675366" y="226431"/>
                    <a:pt x="674554" y="207754"/>
                    <a:pt x="669140" y="200581"/>
                  </a:cubicBezTo>
                  <a:cubicBezTo>
                    <a:pt x="663455" y="193137"/>
                    <a:pt x="646537" y="186640"/>
                    <a:pt x="630567" y="180685"/>
                  </a:cubicBezTo>
                  <a:cubicBezTo>
                    <a:pt x="613784" y="174459"/>
                    <a:pt x="594565" y="167151"/>
                    <a:pt x="577918" y="155105"/>
                  </a:cubicBezTo>
                  <a:cubicBezTo>
                    <a:pt x="561541" y="143059"/>
                    <a:pt x="548684" y="127224"/>
                    <a:pt x="537721" y="113148"/>
                  </a:cubicBezTo>
                  <a:cubicBezTo>
                    <a:pt x="526758" y="99478"/>
                    <a:pt x="515525" y="85267"/>
                    <a:pt x="506457" y="82425"/>
                  </a:cubicBezTo>
                  <a:cubicBezTo>
                    <a:pt x="504832" y="81883"/>
                    <a:pt x="502938" y="81748"/>
                    <a:pt x="500637" y="81748"/>
                  </a:cubicBezTo>
                  <a:cubicBezTo>
                    <a:pt x="491298" y="81748"/>
                    <a:pt x="477628" y="85267"/>
                    <a:pt x="465041" y="89057"/>
                  </a:cubicBezTo>
                  <a:cubicBezTo>
                    <a:pt x="447447" y="93794"/>
                    <a:pt x="427280" y="99208"/>
                    <a:pt x="406167" y="99208"/>
                  </a:cubicBezTo>
                  <a:cubicBezTo>
                    <a:pt x="385053" y="99208"/>
                    <a:pt x="365022" y="93794"/>
                    <a:pt x="347292" y="89057"/>
                  </a:cubicBezTo>
                  <a:cubicBezTo>
                    <a:pt x="334841" y="85402"/>
                    <a:pt x="321036" y="81748"/>
                    <a:pt x="311697" y="81748"/>
                  </a:cubicBezTo>
                  <a:close/>
                  <a:moveTo>
                    <a:pt x="602145" y="719898"/>
                  </a:moveTo>
                  <a:lnTo>
                    <a:pt x="601739" y="720304"/>
                  </a:lnTo>
                  <a:cubicBezTo>
                    <a:pt x="585091" y="741147"/>
                    <a:pt x="564384" y="767268"/>
                    <a:pt x="531766" y="777960"/>
                  </a:cubicBezTo>
                  <a:cubicBezTo>
                    <a:pt x="521344" y="781344"/>
                    <a:pt x="511058" y="782697"/>
                    <a:pt x="501043" y="782697"/>
                  </a:cubicBezTo>
                  <a:cubicBezTo>
                    <a:pt x="487102" y="782697"/>
                    <a:pt x="473568" y="780126"/>
                    <a:pt x="460710" y="777013"/>
                  </a:cubicBezTo>
                  <a:lnTo>
                    <a:pt x="532984" y="996677"/>
                  </a:lnTo>
                  <a:lnTo>
                    <a:pt x="572775" y="928734"/>
                  </a:lnTo>
                  <a:cubicBezTo>
                    <a:pt x="577512" y="920478"/>
                    <a:pt x="586309" y="915741"/>
                    <a:pt x="595377" y="915741"/>
                  </a:cubicBezTo>
                  <a:cubicBezTo>
                    <a:pt x="598896" y="915741"/>
                    <a:pt x="602415" y="916418"/>
                    <a:pt x="605799" y="917907"/>
                  </a:cubicBezTo>
                  <a:lnTo>
                    <a:pt x="677802" y="949442"/>
                  </a:lnTo>
                  <a:lnTo>
                    <a:pt x="602145" y="719898"/>
                  </a:lnTo>
                  <a:close/>
                  <a:moveTo>
                    <a:pt x="214114" y="724093"/>
                  </a:moveTo>
                  <a:lnTo>
                    <a:pt x="139946" y="949442"/>
                  </a:lnTo>
                  <a:lnTo>
                    <a:pt x="212084" y="918313"/>
                  </a:lnTo>
                  <a:cubicBezTo>
                    <a:pt x="215332" y="916824"/>
                    <a:pt x="218851" y="916012"/>
                    <a:pt x="222370" y="916012"/>
                  </a:cubicBezTo>
                  <a:cubicBezTo>
                    <a:pt x="231438" y="916012"/>
                    <a:pt x="239965" y="920884"/>
                    <a:pt x="244972" y="928870"/>
                  </a:cubicBezTo>
                  <a:lnTo>
                    <a:pt x="284628" y="997083"/>
                  </a:lnTo>
                  <a:lnTo>
                    <a:pt x="357172" y="775930"/>
                  </a:lnTo>
                  <a:cubicBezTo>
                    <a:pt x="342961" y="779585"/>
                    <a:pt x="327803" y="782833"/>
                    <a:pt x="311967" y="782833"/>
                  </a:cubicBezTo>
                  <a:cubicBezTo>
                    <a:pt x="301952" y="782833"/>
                    <a:pt x="291531" y="781615"/>
                    <a:pt x="280838" y="778231"/>
                  </a:cubicBezTo>
                  <a:cubicBezTo>
                    <a:pt x="250115" y="768080"/>
                    <a:pt x="230220" y="744395"/>
                    <a:pt x="214114" y="72409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629" name="Google Shape;5629;p361"/>
            <p:cNvSpPr/>
            <p:nvPr/>
          </p:nvSpPr>
          <p:spPr>
            <a:xfrm>
              <a:off x="7568597" y="1556737"/>
              <a:ext cx="208259" cy="142062"/>
            </a:xfrm>
            <a:custGeom>
              <a:rect b="b" l="l" r="r" t="t"/>
              <a:pathLst>
                <a:path extrusionOk="0" h="49327" w="72312">
                  <a:moveTo>
                    <a:pt x="62916" y="1"/>
                  </a:moveTo>
                  <a:lnTo>
                    <a:pt x="62245" y="504"/>
                  </a:lnTo>
                  <a:lnTo>
                    <a:pt x="27180" y="32549"/>
                  </a:lnTo>
                  <a:lnTo>
                    <a:pt x="26677" y="32885"/>
                  </a:lnTo>
                  <a:lnTo>
                    <a:pt x="25167" y="33052"/>
                  </a:lnTo>
                  <a:lnTo>
                    <a:pt x="24496" y="32549"/>
                  </a:lnTo>
                  <a:lnTo>
                    <a:pt x="8725" y="20301"/>
                  </a:lnTo>
                  <a:lnTo>
                    <a:pt x="7886" y="19798"/>
                  </a:lnTo>
                  <a:lnTo>
                    <a:pt x="6376" y="19966"/>
                  </a:lnTo>
                  <a:lnTo>
                    <a:pt x="5705" y="20637"/>
                  </a:lnTo>
                  <a:lnTo>
                    <a:pt x="336" y="27348"/>
                  </a:lnTo>
                  <a:lnTo>
                    <a:pt x="1" y="28019"/>
                  </a:lnTo>
                  <a:lnTo>
                    <a:pt x="168" y="29529"/>
                  </a:lnTo>
                  <a:lnTo>
                    <a:pt x="672" y="30200"/>
                  </a:lnTo>
                  <a:lnTo>
                    <a:pt x="21643" y="47649"/>
                  </a:lnTo>
                  <a:lnTo>
                    <a:pt x="22818" y="48488"/>
                  </a:lnTo>
                  <a:lnTo>
                    <a:pt x="25335" y="49326"/>
                  </a:lnTo>
                  <a:lnTo>
                    <a:pt x="27851" y="49326"/>
                  </a:lnTo>
                  <a:lnTo>
                    <a:pt x="30368" y="48320"/>
                  </a:lnTo>
                  <a:lnTo>
                    <a:pt x="31374" y="47481"/>
                  </a:lnTo>
                  <a:lnTo>
                    <a:pt x="71808" y="10235"/>
                  </a:lnTo>
                  <a:lnTo>
                    <a:pt x="72311" y="9564"/>
                  </a:lnTo>
                  <a:lnTo>
                    <a:pt x="72311" y="7886"/>
                  </a:lnTo>
                  <a:lnTo>
                    <a:pt x="71808" y="7215"/>
                  </a:lnTo>
                  <a:lnTo>
                    <a:pt x="65097" y="504"/>
                  </a:lnTo>
                  <a:lnTo>
                    <a:pt x="64426"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1800"/>
                <a:buFont typeface="Arial"/>
                <a:buNone/>
              </a:pPr>
              <a:r>
                <a:t/>
              </a:r>
              <a:endParaRPr b="0" i="0" sz="1800" u="none" cap="none" strike="noStrike">
                <a:solidFill>
                  <a:srgbClr val="262626"/>
                </a:solidFill>
                <a:latin typeface="Arial"/>
                <a:ea typeface="Arial"/>
                <a:cs typeface="Arial"/>
                <a:sym typeface="Arial"/>
              </a:endParaRPr>
            </a:p>
          </p:txBody>
        </p:sp>
      </p:grpSp>
      <p:sp>
        <p:nvSpPr>
          <p:cNvPr id="5630" name="Google Shape;5630;p361"/>
          <p:cNvSpPr txBox="1"/>
          <p:nvPr/>
        </p:nvSpPr>
        <p:spPr>
          <a:xfrm>
            <a:off x="4967500" y="1046663"/>
            <a:ext cx="3779100" cy="80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rPr>
              <a:t>Avoid complex, unreliable scraping practices  </a:t>
            </a:r>
            <a:endParaRPr b="1" sz="1200">
              <a:solidFill>
                <a:schemeClr val="dk2"/>
              </a:solidFill>
            </a:endParaRPr>
          </a:p>
          <a:p>
            <a:pPr indent="0" lvl="0" marL="0" rtl="0" algn="ctr">
              <a:spcBef>
                <a:spcPts val="500"/>
              </a:spcBef>
              <a:spcAft>
                <a:spcPts val="500"/>
              </a:spcAft>
              <a:buNone/>
            </a:pPr>
            <a:r>
              <a:rPr lang="en" sz="1200">
                <a:solidFill>
                  <a:schemeClr val="dk1"/>
                </a:solidFill>
              </a:rPr>
              <a:t>Quickly access high-quality, AI-ready data sources from premium publishers </a:t>
            </a:r>
            <a:endParaRPr sz="1200">
              <a:solidFill>
                <a:schemeClr val="dk1"/>
              </a:solidFill>
            </a:endParaRPr>
          </a:p>
        </p:txBody>
      </p:sp>
      <p:sp>
        <p:nvSpPr>
          <p:cNvPr id="5631" name="Google Shape;5631;p361"/>
          <p:cNvSpPr/>
          <p:nvPr/>
        </p:nvSpPr>
        <p:spPr>
          <a:xfrm>
            <a:off x="4485600" y="2091872"/>
            <a:ext cx="397083" cy="388771"/>
          </a:xfrm>
          <a:custGeom>
            <a:rect b="b" l="l" r="r" t="t"/>
            <a:pathLst>
              <a:path extrusionOk="0" h="7763" w="8621">
                <a:moveTo>
                  <a:pt x="6861" y="1"/>
                </a:moveTo>
                <a:cubicBezTo>
                  <a:pt x="6764" y="1"/>
                  <a:pt x="6673" y="62"/>
                  <a:pt x="6642" y="159"/>
                </a:cubicBezTo>
                <a:lnTo>
                  <a:pt x="6319" y="1142"/>
                </a:lnTo>
                <a:cubicBezTo>
                  <a:pt x="6278" y="1264"/>
                  <a:pt x="6345" y="1393"/>
                  <a:pt x="6464" y="1435"/>
                </a:cubicBezTo>
                <a:cubicBezTo>
                  <a:pt x="6488" y="1442"/>
                  <a:pt x="6512" y="1445"/>
                  <a:pt x="6537" y="1445"/>
                </a:cubicBezTo>
                <a:cubicBezTo>
                  <a:pt x="6636" y="1445"/>
                  <a:pt x="6724" y="1383"/>
                  <a:pt x="6755" y="1288"/>
                </a:cubicBezTo>
                <a:lnTo>
                  <a:pt x="7079" y="303"/>
                </a:lnTo>
                <a:cubicBezTo>
                  <a:pt x="7098" y="244"/>
                  <a:pt x="7094" y="183"/>
                  <a:pt x="7065" y="128"/>
                </a:cubicBezTo>
                <a:cubicBezTo>
                  <a:pt x="7037" y="71"/>
                  <a:pt x="6990" y="31"/>
                  <a:pt x="6932" y="12"/>
                </a:cubicBezTo>
                <a:cubicBezTo>
                  <a:pt x="6908" y="5"/>
                  <a:pt x="6885" y="1"/>
                  <a:pt x="6861" y="1"/>
                </a:cubicBezTo>
                <a:close/>
                <a:moveTo>
                  <a:pt x="5347" y="118"/>
                </a:moveTo>
                <a:cubicBezTo>
                  <a:pt x="5312" y="118"/>
                  <a:pt x="5278" y="126"/>
                  <a:pt x="5246" y="141"/>
                </a:cubicBezTo>
                <a:cubicBezTo>
                  <a:pt x="5132" y="199"/>
                  <a:pt x="5088" y="337"/>
                  <a:pt x="5144" y="450"/>
                </a:cubicBezTo>
                <a:lnTo>
                  <a:pt x="5610" y="1372"/>
                </a:lnTo>
                <a:cubicBezTo>
                  <a:pt x="5649" y="1451"/>
                  <a:pt x="5729" y="1499"/>
                  <a:pt x="5817" y="1499"/>
                </a:cubicBezTo>
                <a:cubicBezTo>
                  <a:pt x="5851" y="1499"/>
                  <a:pt x="5888" y="1490"/>
                  <a:pt x="5921" y="1475"/>
                </a:cubicBezTo>
                <a:cubicBezTo>
                  <a:pt x="6033" y="1417"/>
                  <a:pt x="6078" y="1280"/>
                  <a:pt x="6022" y="1166"/>
                </a:cubicBezTo>
                <a:lnTo>
                  <a:pt x="5554" y="244"/>
                </a:lnTo>
                <a:cubicBezTo>
                  <a:pt x="5526" y="189"/>
                  <a:pt x="5478" y="147"/>
                  <a:pt x="5420" y="129"/>
                </a:cubicBezTo>
                <a:cubicBezTo>
                  <a:pt x="5396" y="121"/>
                  <a:pt x="5371" y="118"/>
                  <a:pt x="5347" y="118"/>
                </a:cubicBezTo>
                <a:close/>
                <a:moveTo>
                  <a:pt x="8009" y="987"/>
                </a:moveTo>
                <a:cubicBezTo>
                  <a:pt x="7974" y="987"/>
                  <a:pt x="7938" y="996"/>
                  <a:pt x="7906" y="1013"/>
                </a:cubicBezTo>
                <a:lnTo>
                  <a:pt x="6982" y="1481"/>
                </a:lnTo>
                <a:cubicBezTo>
                  <a:pt x="6868" y="1539"/>
                  <a:pt x="6823" y="1677"/>
                  <a:pt x="6880" y="1788"/>
                </a:cubicBezTo>
                <a:cubicBezTo>
                  <a:pt x="6918" y="1867"/>
                  <a:pt x="6997" y="1914"/>
                  <a:pt x="7083" y="1914"/>
                </a:cubicBezTo>
                <a:cubicBezTo>
                  <a:pt x="7120" y="1914"/>
                  <a:pt x="7156" y="1907"/>
                  <a:pt x="7187" y="1891"/>
                </a:cubicBezTo>
                <a:lnTo>
                  <a:pt x="8112" y="1423"/>
                </a:lnTo>
                <a:cubicBezTo>
                  <a:pt x="8225" y="1365"/>
                  <a:pt x="8271" y="1228"/>
                  <a:pt x="8215" y="1115"/>
                </a:cubicBezTo>
                <a:cubicBezTo>
                  <a:pt x="8187" y="1059"/>
                  <a:pt x="8138" y="1017"/>
                  <a:pt x="8081" y="1000"/>
                </a:cubicBezTo>
                <a:cubicBezTo>
                  <a:pt x="8058" y="991"/>
                  <a:pt x="8034" y="987"/>
                  <a:pt x="8009" y="987"/>
                </a:cubicBezTo>
                <a:close/>
                <a:moveTo>
                  <a:pt x="7140" y="2180"/>
                </a:moveTo>
                <a:cubicBezTo>
                  <a:pt x="7105" y="2180"/>
                  <a:pt x="7070" y="2188"/>
                  <a:pt x="7037" y="2204"/>
                </a:cubicBezTo>
                <a:cubicBezTo>
                  <a:pt x="6982" y="2232"/>
                  <a:pt x="6941" y="2281"/>
                  <a:pt x="6923" y="2338"/>
                </a:cubicBezTo>
                <a:cubicBezTo>
                  <a:pt x="6883" y="2459"/>
                  <a:pt x="6948" y="2588"/>
                  <a:pt x="7068" y="2627"/>
                </a:cubicBezTo>
                <a:lnTo>
                  <a:pt x="8051" y="2951"/>
                </a:lnTo>
                <a:cubicBezTo>
                  <a:pt x="8074" y="2958"/>
                  <a:pt x="8097" y="2961"/>
                  <a:pt x="8123" y="2961"/>
                </a:cubicBezTo>
                <a:cubicBezTo>
                  <a:pt x="8224" y="2961"/>
                  <a:pt x="8311" y="2899"/>
                  <a:pt x="8343" y="2804"/>
                </a:cubicBezTo>
                <a:cubicBezTo>
                  <a:pt x="8360" y="2744"/>
                  <a:pt x="8357" y="2684"/>
                  <a:pt x="8329" y="2627"/>
                </a:cubicBezTo>
                <a:cubicBezTo>
                  <a:pt x="8301" y="2572"/>
                  <a:pt x="8253" y="2531"/>
                  <a:pt x="8196" y="2513"/>
                </a:cubicBezTo>
                <a:lnTo>
                  <a:pt x="7212" y="2192"/>
                </a:lnTo>
                <a:cubicBezTo>
                  <a:pt x="7189" y="2184"/>
                  <a:pt x="7164" y="2180"/>
                  <a:pt x="7140" y="2180"/>
                </a:cubicBezTo>
                <a:close/>
                <a:moveTo>
                  <a:pt x="6099" y="4713"/>
                </a:moveTo>
                <a:cubicBezTo>
                  <a:pt x="6249" y="4713"/>
                  <a:pt x="6369" y="4837"/>
                  <a:pt x="6369" y="4985"/>
                </a:cubicBezTo>
                <a:cubicBezTo>
                  <a:pt x="6369" y="5134"/>
                  <a:pt x="6247" y="5255"/>
                  <a:pt x="6099" y="5255"/>
                </a:cubicBezTo>
                <a:lnTo>
                  <a:pt x="5408" y="5255"/>
                </a:lnTo>
                <a:cubicBezTo>
                  <a:pt x="5257" y="5255"/>
                  <a:pt x="5137" y="5134"/>
                  <a:pt x="5137" y="4985"/>
                </a:cubicBezTo>
                <a:cubicBezTo>
                  <a:pt x="5137" y="4834"/>
                  <a:pt x="5260" y="4713"/>
                  <a:pt x="5408" y="4713"/>
                </a:cubicBezTo>
                <a:close/>
                <a:moveTo>
                  <a:pt x="5935" y="5716"/>
                </a:moveTo>
                <a:cubicBezTo>
                  <a:pt x="6085" y="5716"/>
                  <a:pt x="6206" y="5839"/>
                  <a:pt x="6206" y="5988"/>
                </a:cubicBezTo>
                <a:cubicBezTo>
                  <a:pt x="6206" y="6136"/>
                  <a:pt x="6084" y="6258"/>
                  <a:pt x="5935" y="6258"/>
                </a:cubicBezTo>
                <a:lnTo>
                  <a:pt x="5242" y="6258"/>
                </a:lnTo>
                <a:cubicBezTo>
                  <a:pt x="5092" y="6258"/>
                  <a:pt x="4972" y="6136"/>
                  <a:pt x="4972" y="5988"/>
                </a:cubicBezTo>
                <a:cubicBezTo>
                  <a:pt x="4972" y="5836"/>
                  <a:pt x="5093" y="5716"/>
                  <a:pt x="5242" y="5716"/>
                </a:cubicBezTo>
                <a:close/>
                <a:moveTo>
                  <a:pt x="4032" y="1048"/>
                </a:moveTo>
                <a:cubicBezTo>
                  <a:pt x="4058" y="1048"/>
                  <a:pt x="4085" y="1052"/>
                  <a:pt x="4112" y="1059"/>
                </a:cubicBezTo>
                <a:cubicBezTo>
                  <a:pt x="4225" y="1089"/>
                  <a:pt x="4306" y="1207"/>
                  <a:pt x="4306" y="1340"/>
                </a:cubicBezTo>
                <a:lnTo>
                  <a:pt x="4306" y="1458"/>
                </a:lnTo>
                <a:cubicBezTo>
                  <a:pt x="4312" y="2048"/>
                  <a:pt x="4268" y="2642"/>
                  <a:pt x="4176" y="3227"/>
                </a:cubicBezTo>
                <a:cubicBezTo>
                  <a:pt x="4148" y="3399"/>
                  <a:pt x="4130" y="3542"/>
                  <a:pt x="4119" y="3678"/>
                </a:cubicBezTo>
                <a:lnTo>
                  <a:pt x="4044" y="4663"/>
                </a:lnTo>
                <a:cubicBezTo>
                  <a:pt x="4044" y="5187"/>
                  <a:pt x="3619" y="5612"/>
                  <a:pt x="3095" y="5612"/>
                </a:cubicBezTo>
                <a:cubicBezTo>
                  <a:pt x="2969" y="5612"/>
                  <a:pt x="2865" y="5716"/>
                  <a:pt x="2865" y="5842"/>
                </a:cubicBezTo>
                <a:cubicBezTo>
                  <a:pt x="2865" y="5968"/>
                  <a:pt x="2969" y="6072"/>
                  <a:pt x="3095" y="6072"/>
                </a:cubicBezTo>
                <a:cubicBezTo>
                  <a:pt x="3470" y="6072"/>
                  <a:pt x="3824" y="5925"/>
                  <a:pt x="4090" y="5661"/>
                </a:cubicBezTo>
                <a:cubicBezTo>
                  <a:pt x="4357" y="5395"/>
                  <a:pt x="4502" y="5045"/>
                  <a:pt x="4502" y="4682"/>
                </a:cubicBezTo>
                <a:lnTo>
                  <a:pt x="4562" y="3926"/>
                </a:lnTo>
                <a:lnTo>
                  <a:pt x="7891" y="3926"/>
                </a:lnTo>
                <a:cubicBezTo>
                  <a:pt x="8041" y="3926"/>
                  <a:pt x="8163" y="4050"/>
                  <a:pt x="8163" y="4198"/>
                </a:cubicBezTo>
                <a:cubicBezTo>
                  <a:pt x="8163" y="4348"/>
                  <a:pt x="8040" y="4468"/>
                  <a:pt x="7891" y="4468"/>
                </a:cubicBezTo>
                <a:lnTo>
                  <a:pt x="6614" y="4468"/>
                </a:lnTo>
                <a:cubicBezTo>
                  <a:pt x="6477" y="4330"/>
                  <a:pt x="6292" y="4252"/>
                  <a:pt x="6099" y="4252"/>
                </a:cubicBezTo>
                <a:lnTo>
                  <a:pt x="5408" y="4252"/>
                </a:lnTo>
                <a:cubicBezTo>
                  <a:pt x="5004" y="4252"/>
                  <a:pt x="4676" y="4580"/>
                  <a:pt x="4676" y="4982"/>
                </a:cubicBezTo>
                <a:cubicBezTo>
                  <a:pt x="4676" y="5135"/>
                  <a:pt x="4722" y="5279"/>
                  <a:pt x="4808" y="5401"/>
                </a:cubicBezTo>
                <a:cubicBezTo>
                  <a:pt x="4623" y="5536"/>
                  <a:pt x="4513" y="5751"/>
                  <a:pt x="4513" y="5985"/>
                </a:cubicBezTo>
                <a:cubicBezTo>
                  <a:pt x="4513" y="6094"/>
                  <a:pt x="4538" y="6203"/>
                  <a:pt x="4587" y="6301"/>
                </a:cubicBezTo>
                <a:cubicBezTo>
                  <a:pt x="4299" y="6400"/>
                  <a:pt x="4099" y="6674"/>
                  <a:pt x="4099" y="6987"/>
                </a:cubicBezTo>
                <a:cubicBezTo>
                  <a:pt x="4099" y="7082"/>
                  <a:pt x="4118" y="7173"/>
                  <a:pt x="4152" y="7259"/>
                </a:cubicBezTo>
                <a:lnTo>
                  <a:pt x="3475" y="7259"/>
                </a:lnTo>
                <a:cubicBezTo>
                  <a:pt x="2918" y="7259"/>
                  <a:pt x="2383" y="7024"/>
                  <a:pt x="1999" y="6614"/>
                </a:cubicBezTo>
                <a:lnTo>
                  <a:pt x="1999" y="3849"/>
                </a:lnTo>
                <a:cubicBezTo>
                  <a:pt x="2162" y="3674"/>
                  <a:pt x="2348" y="3533"/>
                  <a:pt x="2553" y="3427"/>
                </a:cubicBezTo>
                <a:cubicBezTo>
                  <a:pt x="2728" y="3338"/>
                  <a:pt x="2893" y="3214"/>
                  <a:pt x="3072" y="3035"/>
                </a:cubicBezTo>
                <a:cubicBezTo>
                  <a:pt x="3512" y="2603"/>
                  <a:pt x="3764" y="1994"/>
                  <a:pt x="3763" y="1363"/>
                </a:cubicBezTo>
                <a:lnTo>
                  <a:pt x="3763" y="1319"/>
                </a:lnTo>
                <a:cubicBezTo>
                  <a:pt x="3763" y="1233"/>
                  <a:pt x="3802" y="1155"/>
                  <a:pt x="3870" y="1104"/>
                </a:cubicBezTo>
                <a:cubicBezTo>
                  <a:pt x="3918" y="1067"/>
                  <a:pt x="3974" y="1048"/>
                  <a:pt x="4032" y="1048"/>
                </a:cubicBezTo>
                <a:close/>
                <a:moveTo>
                  <a:pt x="5520" y="6717"/>
                </a:moveTo>
                <a:cubicBezTo>
                  <a:pt x="5670" y="6717"/>
                  <a:pt x="5790" y="6840"/>
                  <a:pt x="5790" y="6988"/>
                </a:cubicBezTo>
                <a:cubicBezTo>
                  <a:pt x="5790" y="7138"/>
                  <a:pt x="5668" y="7259"/>
                  <a:pt x="5520" y="7259"/>
                </a:cubicBezTo>
                <a:lnTo>
                  <a:pt x="4826" y="7259"/>
                </a:lnTo>
                <a:cubicBezTo>
                  <a:pt x="4678" y="7259"/>
                  <a:pt x="4556" y="7137"/>
                  <a:pt x="4556" y="6988"/>
                </a:cubicBezTo>
                <a:cubicBezTo>
                  <a:pt x="4556" y="6838"/>
                  <a:pt x="4678" y="6717"/>
                  <a:pt x="4829" y="6717"/>
                </a:cubicBezTo>
                <a:close/>
                <a:moveTo>
                  <a:pt x="1515" y="3566"/>
                </a:moveTo>
                <a:lnTo>
                  <a:pt x="1515" y="7311"/>
                </a:lnTo>
                <a:lnTo>
                  <a:pt x="456" y="7311"/>
                </a:lnTo>
                <a:lnTo>
                  <a:pt x="456" y="3566"/>
                </a:lnTo>
                <a:close/>
                <a:moveTo>
                  <a:pt x="4036" y="589"/>
                </a:moveTo>
                <a:cubicBezTo>
                  <a:pt x="3877" y="589"/>
                  <a:pt x="3722" y="641"/>
                  <a:pt x="3591" y="740"/>
                </a:cubicBezTo>
                <a:cubicBezTo>
                  <a:pt x="3408" y="879"/>
                  <a:pt x="3303" y="1093"/>
                  <a:pt x="3303" y="1320"/>
                </a:cubicBezTo>
                <a:lnTo>
                  <a:pt x="3303" y="1368"/>
                </a:lnTo>
                <a:cubicBezTo>
                  <a:pt x="3304" y="1874"/>
                  <a:pt x="3102" y="2363"/>
                  <a:pt x="2750" y="2709"/>
                </a:cubicBezTo>
                <a:cubicBezTo>
                  <a:pt x="2603" y="2854"/>
                  <a:pt x="2473" y="2952"/>
                  <a:pt x="2342" y="3019"/>
                </a:cubicBezTo>
                <a:cubicBezTo>
                  <a:pt x="2204" y="3089"/>
                  <a:pt x="2075" y="3174"/>
                  <a:pt x="1953" y="3269"/>
                </a:cubicBezTo>
                <a:cubicBezTo>
                  <a:pt x="1923" y="3177"/>
                  <a:pt x="1841" y="3110"/>
                  <a:pt x="1740" y="3110"/>
                </a:cubicBezTo>
                <a:lnTo>
                  <a:pt x="227" y="3110"/>
                </a:lnTo>
                <a:cubicBezTo>
                  <a:pt x="103" y="3110"/>
                  <a:pt x="0" y="3212"/>
                  <a:pt x="0" y="3337"/>
                </a:cubicBezTo>
                <a:lnTo>
                  <a:pt x="0" y="7535"/>
                </a:lnTo>
                <a:cubicBezTo>
                  <a:pt x="0" y="7660"/>
                  <a:pt x="103" y="7762"/>
                  <a:pt x="227" y="7762"/>
                </a:cubicBezTo>
                <a:lnTo>
                  <a:pt x="1740" y="7762"/>
                </a:lnTo>
                <a:cubicBezTo>
                  <a:pt x="1864" y="7762"/>
                  <a:pt x="1966" y="7660"/>
                  <a:pt x="1966" y="7535"/>
                </a:cubicBezTo>
                <a:lnTo>
                  <a:pt x="1966" y="7205"/>
                </a:lnTo>
                <a:cubicBezTo>
                  <a:pt x="2397" y="7535"/>
                  <a:pt x="2924" y="7719"/>
                  <a:pt x="3472" y="7719"/>
                </a:cubicBezTo>
                <a:lnTo>
                  <a:pt x="5517" y="7719"/>
                </a:lnTo>
                <a:cubicBezTo>
                  <a:pt x="5921" y="7719"/>
                  <a:pt x="6249" y="7391"/>
                  <a:pt x="6249" y="6988"/>
                </a:cubicBezTo>
                <a:cubicBezTo>
                  <a:pt x="6249" y="6877"/>
                  <a:pt x="6222" y="6770"/>
                  <a:pt x="6175" y="6672"/>
                </a:cubicBezTo>
                <a:cubicBezTo>
                  <a:pt x="6463" y="6573"/>
                  <a:pt x="6663" y="6299"/>
                  <a:pt x="6663" y="5986"/>
                </a:cubicBezTo>
                <a:cubicBezTo>
                  <a:pt x="6663" y="5833"/>
                  <a:pt x="6616" y="5689"/>
                  <a:pt x="6531" y="5567"/>
                </a:cubicBezTo>
                <a:cubicBezTo>
                  <a:pt x="6717" y="5432"/>
                  <a:pt x="6826" y="5217"/>
                  <a:pt x="6826" y="4984"/>
                </a:cubicBezTo>
                <a:cubicBezTo>
                  <a:pt x="6826" y="4964"/>
                  <a:pt x="6826" y="4948"/>
                  <a:pt x="6823" y="4929"/>
                </a:cubicBezTo>
                <a:lnTo>
                  <a:pt x="7888" y="4929"/>
                </a:lnTo>
                <a:cubicBezTo>
                  <a:pt x="8291" y="4929"/>
                  <a:pt x="8619" y="4601"/>
                  <a:pt x="8619" y="4198"/>
                </a:cubicBezTo>
                <a:cubicBezTo>
                  <a:pt x="8620" y="3794"/>
                  <a:pt x="8294" y="3466"/>
                  <a:pt x="7891" y="3466"/>
                </a:cubicBezTo>
                <a:lnTo>
                  <a:pt x="4606" y="3466"/>
                </a:lnTo>
                <a:cubicBezTo>
                  <a:pt x="4614" y="3414"/>
                  <a:pt x="4621" y="3359"/>
                  <a:pt x="4630" y="3300"/>
                </a:cubicBezTo>
                <a:cubicBezTo>
                  <a:pt x="4727" y="2692"/>
                  <a:pt x="4773" y="2070"/>
                  <a:pt x="4767" y="1454"/>
                </a:cubicBezTo>
                <a:lnTo>
                  <a:pt x="4765" y="1340"/>
                </a:lnTo>
                <a:cubicBezTo>
                  <a:pt x="4765" y="998"/>
                  <a:pt x="4547" y="701"/>
                  <a:pt x="4231" y="615"/>
                </a:cubicBezTo>
                <a:cubicBezTo>
                  <a:pt x="4166" y="598"/>
                  <a:pt x="4101" y="589"/>
                  <a:pt x="4036" y="589"/>
                </a:cubicBezTo>
                <a:close/>
              </a:path>
            </a:pathLst>
          </a:custGeom>
          <a:solidFill>
            <a:srgbClr val="29B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61"/>
          <p:cNvSpPr/>
          <p:nvPr/>
        </p:nvSpPr>
        <p:spPr>
          <a:xfrm>
            <a:off x="511738" y="4324775"/>
            <a:ext cx="8344800" cy="397200"/>
          </a:xfrm>
          <a:prstGeom prst="roundRect">
            <a:avLst>
              <a:gd fmla="val 20558" name="adj"/>
            </a:avLst>
          </a:prstGeom>
          <a:solidFill>
            <a:schemeClr val="lt1"/>
          </a:solidFill>
          <a:ln cap="flat" cmpd="sng" w="19050">
            <a:solidFill>
              <a:srgbClr val="28B5E8"/>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accent1"/>
                </a:solidFill>
              </a:rPr>
              <a:t>News &amp; Expert opinions  |  Research papers | Technical books, documentation &amp; forums | SaaS applications     |     Financial market data     |     Alternative data</a:t>
            </a:r>
            <a:endParaRPr b="1" sz="800">
              <a:solidFill>
                <a:schemeClr val="accent1"/>
              </a:solidFill>
            </a:endParaRPr>
          </a:p>
        </p:txBody>
      </p:sp>
      <p:pic>
        <p:nvPicPr>
          <p:cNvPr id="5633" name="Google Shape;5633;p361"/>
          <p:cNvPicPr preferRelativeResize="0"/>
          <p:nvPr/>
        </p:nvPicPr>
        <p:blipFill>
          <a:blip r:embed="rId3">
            <a:alphaModFix/>
          </a:blip>
          <a:stretch>
            <a:fillRect/>
          </a:stretch>
        </p:blipFill>
        <p:spPr>
          <a:xfrm>
            <a:off x="2587325" y="3995425"/>
            <a:ext cx="784251" cy="155925"/>
          </a:xfrm>
          <a:prstGeom prst="rect">
            <a:avLst/>
          </a:prstGeom>
          <a:noFill/>
          <a:ln>
            <a:noFill/>
          </a:ln>
        </p:spPr>
      </p:pic>
      <p:pic>
        <p:nvPicPr>
          <p:cNvPr id="5634" name="Google Shape;5634;p361" title="Packt_Logo_New.png"/>
          <p:cNvPicPr preferRelativeResize="0"/>
          <p:nvPr/>
        </p:nvPicPr>
        <p:blipFill>
          <a:blip r:embed="rId4">
            <a:alphaModFix/>
          </a:blip>
          <a:stretch>
            <a:fillRect/>
          </a:stretch>
        </p:blipFill>
        <p:spPr>
          <a:xfrm>
            <a:off x="5167376" y="4016498"/>
            <a:ext cx="445500" cy="113752"/>
          </a:xfrm>
          <a:prstGeom prst="rect">
            <a:avLst/>
          </a:prstGeom>
          <a:noFill/>
          <a:ln>
            <a:noFill/>
          </a:ln>
        </p:spPr>
      </p:pic>
      <p:pic>
        <p:nvPicPr>
          <p:cNvPr id="5635" name="Google Shape;5635;p361" title="usa_todaynetwork.png"/>
          <p:cNvPicPr preferRelativeResize="0"/>
          <p:nvPr/>
        </p:nvPicPr>
        <p:blipFill>
          <a:blip r:embed="rId5">
            <a:alphaModFix/>
          </a:blip>
          <a:stretch>
            <a:fillRect/>
          </a:stretch>
        </p:blipFill>
        <p:spPr>
          <a:xfrm>
            <a:off x="629225" y="3980588"/>
            <a:ext cx="688925" cy="185701"/>
          </a:xfrm>
          <a:prstGeom prst="rect">
            <a:avLst/>
          </a:prstGeom>
          <a:noFill/>
          <a:ln>
            <a:noFill/>
          </a:ln>
        </p:spPr>
      </p:pic>
      <p:pic>
        <p:nvPicPr>
          <p:cNvPr id="5636" name="Google Shape;5636;p361" title="ap_sec_wordmarktagline_rgb_wbg.jpg"/>
          <p:cNvPicPr preferRelativeResize="0"/>
          <p:nvPr/>
        </p:nvPicPr>
        <p:blipFill rotWithShape="1">
          <a:blip r:embed="rId6">
            <a:alphaModFix/>
          </a:blip>
          <a:srcRect b="0" l="0" r="0" t="6672"/>
          <a:stretch/>
        </p:blipFill>
        <p:spPr>
          <a:xfrm>
            <a:off x="1367749" y="3914476"/>
            <a:ext cx="610600" cy="317913"/>
          </a:xfrm>
          <a:prstGeom prst="rect">
            <a:avLst/>
          </a:prstGeom>
          <a:noFill/>
          <a:ln>
            <a:noFill/>
          </a:ln>
        </p:spPr>
      </p:pic>
      <p:pic>
        <p:nvPicPr>
          <p:cNvPr id="5637" name="Google Shape;5637;p361" title="TWP_Logo_Stacked_Black.png"/>
          <p:cNvPicPr preferRelativeResize="0"/>
          <p:nvPr/>
        </p:nvPicPr>
        <p:blipFill>
          <a:blip r:embed="rId7">
            <a:alphaModFix/>
          </a:blip>
          <a:stretch>
            <a:fillRect/>
          </a:stretch>
        </p:blipFill>
        <p:spPr>
          <a:xfrm>
            <a:off x="2027950" y="3815029"/>
            <a:ext cx="509773" cy="509747"/>
          </a:xfrm>
          <a:prstGeom prst="rect">
            <a:avLst/>
          </a:prstGeom>
          <a:noFill/>
          <a:ln>
            <a:noFill/>
          </a:ln>
        </p:spPr>
      </p:pic>
      <p:pic>
        <p:nvPicPr>
          <p:cNvPr id="5638" name="Google Shape;5638;p361"/>
          <p:cNvPicPr preferRelativeResize="0"/>
          <p:nvPr/>
        </p:nvPicPr>
        <p:blipFill rotWithShape="1">
          <a:blip r:embed="rId8">
            <a:alphaModFix/>
          </a:blip>
          <a:srcRect b="0" l="0" r="0" t="0"/>
          <a:stretch/>
        </p:blipFill>
        <p:spPr>
          <a:xfrm>
            <a:off x="8086800" y="3995399"/>
            <a:ext cx="640482" cy="155925"/>
          </a:xfrm>
          <a:prstGeom prst="rect">
            <a:avLst/>
          </a:prstGeom>
          <a:noFill/>
          <a:ln>
            <a:noFill/>
          </a:ln>
        </p:spPr>
      </p:pic>
      <p:pic>
        <p:nvPicPr>
          <p:cNvPr id="5639" name="Google Shape;5639;p361" title="CBI_Logo_2022_Color_NoBorder.png"/>
          <p:cNvPicPr preferRelativeResize="0"/>
          <p:nvPr/>
        </p:nvPicPr>
        <p:blipFill>
          <a:blip r:embed="rId9">
            <a:alphaModFix/>
          </a:blip>
          <a:stretch>
            <a:fillRect/>
          </a:stretch>
        </p:blipFill>
        <p:spPr>
          <a:xfrm>
            <a:off x="3475938" y="4030726"/>
            <a:ext cx="688938" cy="78384"/>
          </a:xfrm>
          <a:prstGeom prst="rect">
            <a:avLst/>
          </a:prstGeom>
          <a:noFill/>
          <a:ln>
            <a:noFill/>
          </a:ln>
        </p:spPr>
      </p:pic>
      <p:pic>
        <p:nvPicPr>
          <p:cNvPr id="5640" name="Google Shape;5640;p361"/>
          <p:cNvPicPr preferRelativeResize="0"/>
          <p:nvPr/>
        </p:nvPicPr>
        <p:blipFill>
          <a:blip r:embed="rId10">
            <a:alphaModFix/>
          </a:blip>
          <a:stretch>
            <a:fillRect/>
          </a:stretch>
        </p:blipFill>
        <p:spPr>
          <a:xfrm>
            <a:off x="6213352" y="4016532"/>
            <a:ext cx="610600" cy="113680"/>
          </a:xfrm>
          <a:prstGeom prst="rect">
            <a:avLst/>
          </a:prstGeom>
          <a:noFill/>
          <a:ln>
            <a:noFill/>
          </a:ln>
        </p:spPr>
      </p:pic>
      <p:pic>
        <p:nvPicPr>
          <p:cNvPr id="5641" name="Google Shape;5641;p361"/>
          <p:cNvPicPr preferRelativeResize="0"/>
          <p:nvPr/>
        </p:nvPicPr>
        <p:blipFill>
          <a:blip r:embed="rId11">
            <a:alphaModFix/>
          </a:blip>
          <a:stretch>
            <a:fillRect/>
          </a:stretch>
        </p:blipFill>
        <p:spPr>
          <a:xfrm>
            <a:off x="7461788" y="3972200"/>
            <a:ext cx="578059" cy="202325"/>
          </a:xfrm>
          <a:prstGeom prst="rect">
            <a:avLst/>
          </a:prstGeom>
          <a:noFill/>
          <a:ln>
            <a:noFill/>
          </a:ln>
        </p:spPr>
      </p:pic>
      <p:pic>
        <p:nvPicPr>
          <p:cNvPr id="5642" name="Google Shape;5642;p361"/>
          <p:cNvPicPr preferRelativeResize="0"/>
          <p:nvPr/>
        </p:nvPicPr>
        <p:blipFill>
          <a:blip r:embed="rId12">
            <a:alphaModFix/>
          </a:blip>
          <a:stretch>
            <a:fillRect/>
          </a:stretch>
        </p:blipFill>
        <p:spPr>
          <a:xfrm>
            <a:off x="5684089" y="3986501"/>
            <a:ext cx="445500" cy="173724"/>
          </a:xfrm>
          <a:prstGeom prst="rect">
            <a:avLst/>
          </a:prstGeom>
          <a:noFill/>
          <a:ln>
            <a:noFill/>
          </a:ln>
        </p:spPr>
      </p:pic>
      <p:pic>
        <p:nvPicPr>
          <p:cNvPr id="5643" name="Google Shape;5643;p361" title="DB_DBG2005_1621x295_RGB.png"/>
          <p:cNvPicPr preferRelativeResize="0"/>
          <p:nvPr/>
        </p:nvPicPr>
        <p:blipFill>
          <a:blip r:embed="rId13">
            <a:alphaModFix/>
          </a:blip>
          <a:stretch>
            <a:fillRect/>
          </a:stretch>
        </p:blipFill>
        <p:spPr>
          <a:xfrm>
            <a:off x="4239386" y="3995425"/>
            <a:ext cx="856788" cy="155925"/>
          </a:xfrm>
          <a:prstGeom prst="rect">
            <a:avLst/>
          </a:prstGeom>
          <a:noFill/>
          <a:ln>
            <a:noFill/>
          </a:ln>
        </p:spPr>
      </p:pic>
      <p:pic>
        <p:nvPicPr>
          <p:cNvPr id="5644" name="Google Shape;5644;p361" title="logo.png"/>
          <p:cNvPicPr preferRelativeResize="0"/>
          <p:nvPr/>
        </p:nvPicPr>
        <p:blipFill>
          <a:blip r:embed="rId14">
            <a:alphaModFix/>
          </a:blip>
          <a:stretch>
            <a:fillRect/>
          </a:stretch>
        </p:blipFill>
        <p:spPr>
          <a:xfrm>
            <a:off x="6905047" y="3996013"/>
            <a:ext cx="509779" cy="154850"/>
          </a:xfrm>
          <a:prstGeom prst="rect">
            <a:avLst/>
          </a:prstGeom>
          <a:noFill/>
          <a:ln>
            <a:noFill/>
          </a:ln>
        </p:spPr>
      </p:pic>
      <p:sp>
        <p:nvSpPr>
          <p:cNvPr id="5645" name="Google Shape;5645;p361"/>
          <p:cNvSpPr/>
          <p:nvPr/>
        </p:nvSpPr>
        <p:spPr>
          <a:xfrm>
            <a:off x="4484925" y="1217698"/>
            <a:ext cx="365692" cy="345078"/>
          </a:xfrm>
          <a:custGeom>
            <a:rect b="b" l="l" r="r" t="t"/>
            <a:pathLst>
              <a:path extrusionOk="0" h="7911" w="8909">
                <a:moveTo>
                  <a:pt x="4454" y="1586"/>
                </a:moveTo>
                <a:cubicBezTo>
                  <a:pt x="4626" y="1831"/>
                  <a:pt x="4743" y="2115"/>
                  <a:pt x="4794" y="2424"/>
                </a:cubicBezTo>
                <a:cubicBezTo>
                  <a:pt x="4684" y="2410"/>
                  <a:pt x="4571" y="2401"/>
                  <a:pt x="4454" y="2401"/>
                </a:cubicBezTo>
                <a:cubicBezTo>
                  <a:pt x="4338" y="2401"/>
                  <a:pt x="4225" y="2410"/>
                  <a:pt x="4114" y="2424"/>
                </a:cubicBezTo>
                <a:cubicBezTo>
                  <a:pt x="4164" y="2118"/>
                  <a:pt x="4283" y="1831"/>
                  <a:pt x="4454" y="1586"/>
                </a:cubicBezTo>
                <a:close/>
                <a:moveTo>
                  <a:pt x="4454" y="3108"/>
                </a:moveTo>
                <a:cubicBezTo>
                  <a:pt x="4567" y="3108"/>
                  <a:pt x="4678" y="3119"/>
                  <a:pt x="4786" y="3138"/>
                </a:cubicBezTo>
                <a:cubicBezTo>
                  <a:pt x="4731" y="3426"/>
                  <a:pt x="4617" y="3692"/>
                  <a:pt x="4454" y="3923"/>
                </a:cubicBezTo>
                <a:cubicBezTo>
                  <a:pt x="4292" y="3692"/>
                  <a:pt x="4175" y="3426"/>
                  <a:pt x="4121" y="3138"/>
                </a:cubicBezTo>
                <a:cubicBezTo>
                  <a:pt x="4230" y="3119"/>
                  <a:pt x="4341" y="3108"/>
                  <a:pt x="4454" y="3108"/>
                </a:cubicBezTo>
                <a:close/>
                <a:moveTo>
                  <a:pt x="2767" y="708"/>
                </a:moveTo>
                <a:cubicBezTo>
                  <a:pt x="3206" y="708"/>
                  <a:pt x="3615" y="848"/>
                  <a:pt x="3949" y="1083"/>
                </a:cubicBezTo>
                <a:cubicBezTo>
                  <a:pt x="3618" y="1512"/>
                  <a:pt x="3411" y="2040"/>
                  <a:pt x="3383" y="2617"/>
                </a:cubicBezTo>
                <a:cubicBezTo>
                  <a:pt x="2574" y="2957"/>
                  <a:pt x="1961" y="3671"/>
                  <a:pt x="1760" y="4540"/>
                </a:cubicBezTo>
                <a:cubicBezTo>
                  <a:pt x="1133" y="4189"/>
                  <a:pt x="707" y="3521"/>
                  <a:pt x="707" y="2756"/>
                </a:cubicBezTo>
                <a:cubicBezTo>
                  <a:pt x="707" y="1628"/>
                  <a:pt x="1631" y="708"/>
                  <a:pt x="2767" y="708"/>
                </a:cubicBezTo>
                <a:close/>
                <a:moveTo>
                  <a:pt x="6142" y="708"/>
                </a:moveTo>
                <a:cubicBezTo>
                  <a:pt x="7277" y="708"/>
                  <a:pt x="8199" y="1628"/>
                  <a:pt x="8199" y="2756"/>
                </a:cubicBezTo>
                <a:cubicBezTo>
                  <a:pt x="8199" y="3521"/>
                  <a:pt x="7774" y="4189"/>
                  <a:pt x="7147" y="4540"/>
                </a:cubicBezTo>
                <a:cubicBezTo>
                  <a:pt x="6947" y="3671"/>
                  <a:pt x="6334" y="2955"/>
                  <a:pt x="5524" y="2617"/>
                </a:cubicBezTo>
                <a:cubicBezTo>
                  <a:pt x="5495" y="2040"/>
                  <a:pt x="5291" y="1513"/>
                  <a:pt x="4959" y="1083"/>
                </a:cubicBezTo>
                <a:cubicBezTo>
                  <a:pt x="5294" y="848"/>
                  <a:pt x="5701" y="708"/>
                  <a:pt x="6142" y="708"/>
                </a:cubicBezTo>
                <a:close/>
                <a:moveTo>
                  <a:pt x="3448" y="3372"/>
                </a:moveTo>
                <a:cubicBezTo>
                  <a:pt x="3541" y="3762"/>
                  <a:pt x="3713" y="4119"/>
                  <a:pt x="3950" y="4428"/>
                </a:cubicBezTo>
                <a:cubicBezTo>
                  <a:pt x="3616" y="4664"/>
                  <a:pt x="3208" y="4802"/>
                  <a:pt x="2768" y="4802"/>
                </a:cubicBezTo>
                <a:cubicBezTo>
                  <a:pt x="2655" y="4802"/>
                  <a:pt x="2544" y="4792"/>
                  <a:pt x="2436" y="4773"/>
                </a:cubicBezTo>
                <a:cubicBezTo>
                  <a:pt x="2549" y="4171"/>
                  <a:pt x="2929" y="3663"/>
                  <a:pt x="3448" y="3372"/>
                </a:cubicBezTo>
                <a:close/>
                <a:moveTo>
                  <a:pt x="5459" y="3372"/>
                </a:moveTo>
                <a:cubicBezTo>
                  <a:pt x="5979" y="3663"/>
                  <a:pt x="6360" y="4171"/>
                  <a:pt x="6475" y="4773"/>
                </a:cubicBezTo>
                <a:cubicBezTo>
                  <a:pt x="6366" y="4791"/>
                  <a:pt x="6255" y="4802"/>
                  <a:pt x="6142" y="4802"/>
                </a:cubicBezTo>
                <a:cubicBezTo>
                  <a:pt x="5703" y="4802"/>
                  <a:pt x="5294" y="4664"/>
                  <a:pt x="4959" y="4428"/>
                </a:cubicBezTo>
                <a:cubicBezTo>
                  <a:pt x="5196" y="4119"/>
                  <a:pt x="5368" y="3762"/>
                  <a:pt x="5459" y="3372"/>
                </a:cubicBezTo>
                <a:close/>
                <a:moveTo>
                  <a:pt x="4452" y="4933"/>
                </a:moveTo>
                <a:cubicBezTo>
                  <a:pt x="4920" y="5292"/>
                  <a:pt x="5504" y="5509"/>
                  <a:pt x="6141" y="5509"/>
                </a:cubicBezTo>
                <a:cubicBezTo>
                  <a:pt x="6256" y="5509"/>
                  <a:pt x="6369" y="5500"/>
                  <a:pt x="6481" y="5487"/>
                </a:cubicBezTo>
                <a:lnTo>
                  <a:pt x="6481" y="5487"/>
                </a:lnTo>
                <a:cubicBezTo>
                  <a:pt x="6323" y="6458"/>
                  <a:pt x="5477" y="7202"/>
                  <a:pt x="4454" y="7202"/>
                </a:cubicBezTo>
                <a:cubicBezTo>
                  <a:pt x="3432" y="7202"/>
                  <a:pt x="2584" y="6458"/>
                  <a:pt x="2425" y="5487"/>
                </a:cubicBezTo>
                <a:lnTo>
                  <a:pt x="2425" y="5487"/>
                </a:lnTo>
                <a:cubicBezTo>
                  <a:pt x="2537" y="5500"/>
                  <a:pt x="2650" y="5509"/>
                  <a:pt x="2764" y="5509"/>
                </a:cubicBezTo>
                <a:cubicBezTo>
                  <a:pt x="3399" y="5509"/>
                  <a:pt x="3985" y="5292"/>
                  <a:pt x="4452" y="4933"/>
                </a:cubicBezTo>
                <a:close/>
                <a:moveTo>
                  <a:pt x="2767" y="0"/>
                </a:moveTo>
                <a:cubicBezTo>
                  <a:pt x="1240" y="0"/>
                  <a:pt x="0" y="1237"/>
                  <a:pt x="0" y="2756"/>
                </a:cubicBezTo>
                <a:cubicBezTo>
                  <a:pt x="0" y="3897"/>
                  <a:pt x="700" y="4877"/>
                  <a:pt x="1695" y="5295"/>
                </a:cubicBezTo>
                <a:cubicBezTo>
                  <a:pt x="1767" y="6748"/>
                  <a:pt x="2976" y="7910"/>
                  <a:pt x="4454" y="7910"/>
                </a:cubicBezTo>
                <a:cubicBezTo>
                  <a:pt x="5931" y="7910"/>
                  <a:pt x="7137" y="6748"/>
                  <a:pt x="7211" y="5295"/>
                </a:cubicBezTo>
                <a:cubicBezTo>
                  <a:pt x="8206" y="4877"/>
                  <a:pt x="8909" y="3895"/>
                  <a:pt x="8909" y="2756"/>
                </a:cubicBezTo>
                <a:cubicBezTo>
                  <a:pt x="8909" y="1237"/>
                  <a:pt x="7669" y="0"/>
                  <a:pt x="6142" y="0"/>
                </a:cubicBezTo>
                <a:cubicBezTo>
                  <a:pt x="5507" y="0"/>
                  <a:pt x="4921" y="218"/>
                  <a:pt x="4454" y="578"/>
                </a:cubicBezTo>
                <a:cubicBezTo>
                  <a:pt x="3986" y="218"/>
                  <a:pt x="3401" y="0"/>
                  <a:pt x="2767"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pic>
        <p:nvPicPr>
          <p:cNvPr id="5646" name="Google Shape;5646;p361"/>
          <p:cNvPicPr preferRelativeResize="0"/>
          <p:nvPr/>
        </p:nvPicPr>
        <p:blipFill>
          <a:blip r:embed="rId15">
            <a:alphaModFix/>
          </a:blip>
          <a:stretch>
            <a:fillRect/>
          </a:stretch>
        </p:blipFill>
        <p:spPr>
          <a:xfrm>
            <a:off x="777125" y="1132326"/>
            <a:ext cx="3011425" cy="1599801"/>
          </a:xfrm>
          <a:prstGeom prst="rect">
            <a:avLst/>
          </a:prstGeom>
          <a:noFill/>
          <a:ln>
            <a:noFill/>
          </a:ln>
          <a:effectLst>
            <a:outerShdw blurRad="57150" rotWithShape="0" algn="bl" dir="5400000" dist="19050">
              <a:srgbClr val="000000">
                <a:alpha val="50000"/>
              </a:srgbClr>
            </a:outerShdw>
          </a:effectLst>
        </p:spPr>
      </p:pic>
      <p:pic>
        <p:nvPicPr>
          <p:cNvPr id="5647" name="Google Shape;5647;p361"/>
          <p:cNvPicPr preferRelativeResize="0"/>
          <p:nvPr/>
        </p:nvPicPr>
        <p:blipFill>
          <a:blip r:embed="rId16">
            <a:alphaModFix/>
          </a:blip>
          <a:stretch>
            <a:fillRect/>
          </a:stretch>
        </p:blipFill>
        <p:spPr>
          <a:xfrm>
            <a:off x="1890388" y="1932225"/>
            <a:ext cx="2178127" cy="1776167"/>
          </a:xfrm>
          <a:prstGeom prst="rect">
            <a:avLst/>
          </a:prstGeom>
          <a:noFill/>
          <a:ln>
            <a:noFill/>
          </a:ln>
          <a:effectLst>
            <a:outerShdw blurRad="114300" rotWithShape="0" algn="bl" dir="5400000" dist="38100">
              <a:srgbClr val="000000">
                <a:alpha val="50000"/>
              </a:srgbClr>
            </a:outerShdw>
          </a:effectLst>
        </p:spPr>
      </p:pic>
      <p:cxnSp>
        <p:nvCxnSpPr>
          <p:cNvPr id="5648" name="Google Shape;5648;p361"/>
          <p:cNvCxnSpPr>
            <a:stCxn id="5646" idx="1"/>
            <a:endCxn id="5647" idx="1"/>
          </p:cNvCxnSpPr>
          <p:nvPr/>
        </p:nvCxnSpPr>
        <p:spPr>
          <a:xfrm>
            <a:off x="777125" y="1932226"/>
            <a:ext cx="1113300" cy="888000"/>
          </a:xfrm>
          <a:prstGeom prst="curvedConnector3">
            <a:avLst>
              <a:gd fmla="val -21389" name="adj1"/>
            </a:avLst>
          </a:prstGeom>
          <a:noFill/>
          <a:ln cap="flat" cmpd="sng" w="28575">
            <a:solidFill>
              <a:srgbClr val="29B5E8"/>
            </a:solidFill>
            <a:prstDash val="solid"/>
            <a:round/>
            <a:headEnd len="med" w="med" type="none"/>
            <a:tailEnd len="med" w="med" type="triangle"/>
          </a:ln>
        </p:spPr>
      </p:cxnSp>
      <p:sp>
        <p:nvSpPr>
          <p:cNvPr id="5649" name="Google Shape;5649;p361"/>
          <p:cNvSpPr txBox="1"/>
          <p:nvPr>
            <p:ph idx="1" type="subTitle"/>
          </p:nvPr>
        </p:nvSpPr>
        <p:spPr>
          <a:xfrm>
            <a:off x="365760" y="600818"/>
            <a:ext cx="8344800" cy="366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Through AI-ready third-party data products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3" name="Shape 5653"/>
        <p:cNvGrpSpPr/>
        <p:nvPr/>
      </p:nvGrpSpPr>
      <p:grpSpPr>
        <a:xfrm>
          <a:off x="0" y="0"/>
          <a:ext cx="0" cy="0"/>
          <a:chOff x="0" y="0"/>
          <a:chExt cx="0" cy="0"/>
        </a:xfrm>
      </p:grpSpPr>
      <p:pic>
        <p:nvPicPr>
          <p:cNvPr id="5654" name="Google Shape;5654;p362" title="logos.png"/>
          <p:cNvPicPr preferRelativeResize="0"/>
          <p:nvPr/>
        </p:nvPicPr>
        <p:blipFill>
          <a:blip r:embed="rId3">
            <a:alphaModFix/>
          </a:blip>
          <a:stretch>
            <a:fillRect/>
          </a:stretch>
        </p:blipFill>
        <p:spPr>
          <a:xfrm>
            <a:off x="3881438" y="-11525"/>
            <a:ext cx="1381125" cy="825640"/>
          </a:xfrm>
          <a:prstGeom prst="rect">
            <a:avLst/>
          </a:prstGeom>
          <a:noFill/>
          <a:ln>
            <a:noFill/>
          </a:ln>
        </p:spPr>
      </p:pic>
      <p:sp>
        <p:nvSpPr>
          <p:cNvPr id="5655" name="Google Shape;5655;p362"/>
          <p:cNvSpPr txBox="1"/>
          <p:nvPr>
            <p:ph type="title"/>
          </p:nvPr>
        </p:nvSpPr>
        <p:spPr>
          <a:xfrm>
            <a:off x="311700" y="540819"/>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400">
                <a:solidFill>
                  <a:schemeClr val="lt1"/>
                </a:solidFill>
                <a:latin typeface="Space Grotesk"/>
                <a:ea typeface="Space Grotesk"/>
                <a:cs typeface="Space Grotesk"/>
                <a:sym typeface="Space Grotesk"/>
              </a:rPr>
              <a:t>Snowflake &amp; Hakkoda’s Partnership</a:t>
            </a:r>
            <a:r>
              <a:rPr lang="en" sz="2400">
                <a:solidFill>
                  <a:schemeClr val="lt1"/>
                </a:solidFill>
                <a:latin typeface="Space Grotesk"/>
                <a:ea typeface="Space Grotesk"/>
                <a:cs typeface="Space Grotesk"/>
                <a:sym typeface="Space Grotesk"/>
              </a:rPr>
              <a:t> </a:t>
            </a:r>
            <a:br>
              <a:rPr lang="en" sz="2400">
                <a:solidFill>
                  <a:schemeClr val="lt1"/>
                </a:solidFill>
                <a:latin typeface="Space Grotesk"/>
                <a:ea typeface="Space Grotesk"/>
                <a:cs typeface="Space Grotesk"/>
                <a:sym typeface="Space Grotesk"/>
              </a:rPr>
            </a:br>
            <a:r>
              <a:rPr lang="en" sz="1300">
                <a:solidFill>
                  <a:srgbClr val="00D5FF"/>
                </a:solidFill>
                <a:latin typeface="Space Grotesk SemiBold"/>
                <a:ea typeface="Space Grotesk SemiBold"/>
                <a:cs typeface="Space Grotesk SemiBold"/>
                <a:sym typeface="Space Grotesk SemiBold"/>
              </a:rPr>
              <a:t>and the </a:t>
            </a:r>
            <a:r>
              <a:rPr lang="en" sz="1300">
                <a:solidFill>
                  <a:srgbClr val="00D5FF"/>
                </a:solidFill>
                <a:latin typeface="Space Grotesk SemiBold"/>
                <a:ea typeface="Space Grotesk SemiBold"/>
                <a:cs typeface="Space Grotesk SemiBold"/>
                <a:sym typeface="Space Grotesk SemiBold"/>
              </a:rPr>
              <a:t>Impact on Our Customers</a:t>
            </a:r>
            <a:endParaRPr sz="1300">
              <a:solidFill>
                <a:srgbClr val="00D5FF"/>
              </a:solidFill>
              <a:latin typeface="Space Grotesk SemiBold"/>
              <a:ea typeface="Space Grotesk SemiBold"/>
              <a:cs typeface="Space Grotesk SemiBold"/>
              <a:sym typeface="Space Grotesk SemiBold"/>
            </a:endParaRPr>
          </a:p>
          <a:p>
            <a:pPr indent="0" lvl="0" marL="0" rtl="0" algn="ctr">
              <a:spcBef>
                <a:spcPts val="0"/>
              </a:spcBef>
              <a:spcAft>
                <a:spcPts val="0"/>
              </a:spcAft>
              <a:buNone/>
            </a:pPr>
            <a:r>
              <a:t/>
            </a:r>
            <a:endParaRPr sz="2300">
              <a:solidFill>
                <a:schemeClr val="accent6"/>
              </a:solidFill>
              <a:latin typeface="Space Grotesk"/>
              <a:ea typeface="Space Grotesk"/>
              <a:cs typeface="Space Grotesk"/>
              <a:sym typeface="Space Grotesk"/>
            </a:endParaRPr>
          </a:p>
        </p:txBody>
      </p:sp>
      <p:sp>
        <p:nvSpPr>
          <p:cNvPr id="5656" name="Google Shape;5656;p362"/>
          <p:cNvSpPr txBox="1"/>
          <p:nvPr/>
        </p:nvSpPr>
        <p:spPr>
          <a:xfrm>
            <a:off x="4424351" y="1500044"/>
            <a:ext cx="4297200" cy="826800"/>
          </a:xfrm>
          <a:prstGeom prst="rect">
            <a:avLst/>
          </a:prstGeom>
          <a:noFill/>
          <a:ln>
            <a:noFill/>
          </a:ln>
        </p:spPr>
        <p:txBody>
          <a:bodyPr anchorCtr="0" anchor="t" bIns="0" lIns="0" spcFirstLastPara="1" rIns="0" wrap="square" tIns="0">
            <a:noAutofit/>
          </a:bodyPr>
          <a:lstStyle/>
          <a:p>
            <a:pPr indent="0" lvl="0" marL="0" rtl="0" algn="l">
              <a:lnSpc>
                <a:spcPct val="124900"/>
              </a:lnSpc>
              <a:spcBef>
                <a:spcPts val="0"/>
              </a:spcBef>
              <a:spcAft>
                <a:spcPts val="0"/>
              </a:spcAft>
              <a:buNone/>
            </a:pPr>
            <a:r>
              <a:rPr lang="en" sz="1500">
                <a:solidFill>
                  <a:srgbClr val="00D5FF"/>
                </a:solidFill>
                <a:latin typeface="Space Grotesk SemiBold"/>
                <a:ea typeface="Space Grotesk SemiBold"/>
                <a:cs typeface="Space Grotesk SemiBold"/>
                <a:sym typeface="Space Grotesk SemiBold"/>
              </a:rPr>
              <a:t>Technical Depth</a:t>
            </a:r>
            <a:endParaRPr sz="1500">
              <a:solidFill>
                <a:srgbClr val="00D5FF"/>
              </a:solidFill>
              <a:latin typeface="Space Grotesk SemiBold"/>
              <a:ea typeface="Space Grotesk SemiBold"/>
              <a:cs typeface="Space Grotesk SemiBold"/>
              <a:sym typeface="Space Grotesk SemiBold"/>
            </a:endParaRPr>
          </a:p>
          <a:p>
            <a:pPr indent="0" lvl="0" marL="0" rtl="0" algn="l">
              <a:lnSpc>
                <a:spcPct val="124900"/>
              </a:lnSpc>
              <a:spcBef>
                <a:spcPts val="0"/>
              </a:spcBef>
              <a:spcAft>
                <a:spcPts val="0"/>
              </a:spcAft>
              <a:buNone/>
            </a:pPr>
            <a:r>
              <a:rPr lang="en" sz="1100">
                <a:solidFill>
                  <a:srgbClr val="FFFFFF"/>
                </a:solidFill>
                <a:latin typeface="Space Grotesk"/>
                <a:ea typeface="Space Grotesk"/>
                <a:cs typeface="Space Grotesk"/>
                <a:sym typeface="Space Grotesk"/>
              </a:rPr>
              <a:t>Our team knows the Snowflake platform inside and out, and they use that knowledge to enable clients</a:t>
            </a:r>
            <a:endParaRPr sz="1100">
              <a:solidFill>
                <a:srgbClr val="FFFFFF"/>
              </a:solidFill>
              <a:latin typeface="Space Grotesk"/>
              <a:ea typeface="Space Grotesk"/>
              <a:cs typeface="Space Grotesk"/>
              <a:sym typeface="Space Grotesk"/>
            </a:endParaRPr>
          </a:p>
          <a:p>
            <a:pPr indent="0" lvl="0" marL="0" rtl="0" algn="l">
              <a:lnSpc>
                <a:spcPct val="124900"/>
              </a:lnSpc>
              <a:spcBef>
                <a:spcPts val="0"/>
              </a:spcBef>
              <a:spcAft>
                <a:spcPts val="0"/>
              </a:spcAft>
              <a:buNone/>
            </a:pPr>
            <a:r>
              <a:t/>
            </a:r>
            <a:endParaRPr sz="1100">
              <a:solidFill>
                <a:srgbClr val="FFFFFF"/>
              </a:solidFill>
              <a:latin typeface="Space Grotesk"/>
              <a:ea typeface="Space Grotesk"/>
              <a:cs typeface="Space Grotesk"/>
              <a:sym typeface="Space Grotesk"/>
            </a:endParaRPr>
          </a:p>
        </p:txBody>
      </p:sp>
      <p:sp>
        <p:nvSpPr>
          <p:cNvPr id="5657" name="Google Shape;5657;p362"/>
          <p:cNvSpPr/>
          <p:nvPr/>
        </p:nvSpPr>
        <p:spPr>
          <a:xfrm>
            <a:off x="3680551" y="1561855"/>
            <a:ext cx="584700" cy="584700"/>
          </a:xfrm>
          <a:prstGeom prst="ellipse">
            <a:avLst/>
          </a:prstGeom>
          <a:gradFill>
            <a:gsLst>
              <a:gs pos="0">
                <a:srgbClr val="00D5FF"/>
              </a:gs>
              <a:gs pos="100000">
                <a:srgbClr val="428AC5"/>
              </a:gs>
            </a:gsLst>
            <a:lin ang="540001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62"/>
          <p:cNvSpPr/>
          <p:nvPr/>
        </p:nvSpPr>
        <p:spPr>
          <a:xfrm>
            <a:off x="3680551" y="2561458"/>
            <a:ext cx="584700" cy="584700"/>
          </a:xfrm>
          <a:prstGeom prst="ellipse">
            <a:avLst/>
          </a:prstGeom>
          <a:gradFill>
            <a:gsLst>
              <a:gs pos="0">
                <a:srgbClr val="00D5FF"/>
              </a:gs>
              <a:gs pos="100000">
                <a:srgbClr val="428AC5"/>
              </a:gs>
            </a:gsLst>
            <a:lin ang="540001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59" name="Google Shape;5659;p362"/>
          <p:cNvSpPr/>
          <p:nvPr/>
        </p:nvSpPr>
        <p:spPr>
          <a:xfrm>
            <a:off x="3680551" y="3561060"/>
            <a:ext cx="584700" cy="584700"/>
          </a:xfrm>
          <a:prstGeom prst="ellipse">
            <a:avLst/>
          </a:prstGeom>
          <a:gradFill>
            <a:gsLst>
              <a:gs pos="0">
                <a:srgbClr val="00D5FF"/>
              </a:gs>
              <a:gs pos="100000">
                <a:srgbClr val="428AC5"/>
              </a:gs>
            </a:gsLst>
            <a:lin ang="540001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62"/>
          <p:cNvSpPr/>
          <p:nvPr/>
        </p:nvSpPr>
        <p:spPr>
          <a:xfrm>
            <a:off x="3826677" y="1706836"/>
            <a:ext cx="292450" cy="294750"/>
          </a:xfrm>
          <a:custGeom>
            <a:rect b="b" l="l" r="r" t="t"/>
            <a:pathLst>
              <a:path extrusionOk="0" h="393000" w="389934">
                <a:moveTo>
                  <a:pt x="179937" y="210436"/>
                </a:moveTo>
                <a:lnTo>
                  <a:pt x="210062" y="210436"/>
                </a:lnTo>
                <a:lnTo>
                  <a:pt x="210062" y="181861"/>
                </a:lnTo>
                <a:lnTo>
                  <a:pt x="179937" y="181861"/>
                </a:lnTo>
                <a:close/>
                <a:moveTo>
                  <a:pt x="356815" y="359502"/>
                </a:moveTo>
                <a:cubicBezTo>
                  <a:pt x="348883" y="367503"/>
                  <a:pt x="325274" y="368265"/>
                  <a:pt x="282589" y="346643"/>
                </a:cubicBezTo>
                <a:cubicBezTo>
                  <a:pt x="259575" y="334602"/>
                  <a:pt x="237674" y="320512"/>
                  <a:pt x="217144" y="304543"/>
                </a:cubicBezTo>
                <a:cubicBezTo>
                  <a:pt x="232065" y="291779"/>
                  <a:pt x="246892" y="278063"/>
                  <a:pt x="261435" y="263395"/>
                </a:cubicBezTo>
                <a:cubicBezTo>
                  <a:pt x="275978" y="248726"/>
                  <a:pt x="289766" y="233677"/>
                  <a:pt x="302231" y="218627"/>
                </a:cubicBezTo>
                <a:cubicBezTo>
                  <a:pt x="318062" y="239234"/>
                  <a:pt x="332031" y="261229"/>
                  <a:pt x="343972" y="284350"/>
                </a:cubicBezTo>
                <a:cubicBezTo>
                  <a:pt x="365503" y="327403"/>
                  <a:pt x="364653" y="351025"/>
                  <a:pt x="356815" y="359216"/>
                </a:cubicBezTo>
                <a:moveTo>
                  <a:pt x="148206" y="243583"/>
                </a:moveTo>
                <a:cubicBezTo>
                  <a:pt x="132813" y="228057"/>
                  <a:pt x="118553" y="212245"/>
                  <a:pt x="105521" y="195958"/>
                </a:cubicBezTo>
                <a:cubicBezTo>
                  <a:pt x="118553" y="180146"/>
                  <a:pt x="132813" y="164335"/>
                  <a:pt x="148206" y="148809"/>
                </a:cubicBezTo>
                <a:cubicBezTo>
                  <a:pt x="163599" y="133283"/>
                  <a:pt x="179276" y="118900"/>
                  <a:pt x="195424" y="105661"/>
                </a:cubicBezTo>
                <a:cubicBezTo>
                  <a:pt x="211101" y="118900"/>
                  <a:pt x="226777" y="133283"/>
                  <a:pt x="242642" y="148809"/>
                </a:cubicBezTo>
                <a:cubicBezTo>
                  <a:pt x="258507" y="164335"/>
                  <a:pt x="272295" y="180146"/>
                  <a:pt x="285422" y="195958"/>
                </a:cubicBezTo>
                <a:cubicBezTo>
                  <a:pt x="272295" y="211864"/>
                  <a:pt x="258035" y="227676"/>
                  <a:pt x="242642" y="243583"/>
                </a:cubicBezTo>
                <a:cubicBezTo>
                  <a:pt x="227249" y="259489"/>
                  <a:pt x="211573" y="273491"/>
                  <a:pt x="195424" y="286731"/>
                </a:cubicBezTo>
                <a:cubicBezTo>
                  <a:pt x="179653" y="273491"/>
                  <a:pt x="163977" y="259108"/>
                  <a:pt x="148206" y="243583"/>
                </a:cubicBezTo>
                <a:moveTo>
                  <a:pt x="107504" y="346643"/>
                </a:moveTo>
                <a:cubicBezTo>
                  <a:pt x="64819" y="368265"/>
                  <a:pt x="41399" y="367503"/>
                  <a:pt x="33278" y="359502"/>
                </a:cubicBezTo>
                <a:cubicBezTo>
                  <a:pt x="25156" y="351501"/>
                  <a:pt x="24684" y="327688"/>
                  <a:pt x="46027" y="284350"/>
                </a:cubicBezTo>
                <a:cubicBezTo>
                  <a:pt x="57987" y="261151"/>
                  <a:pt x="71955" y="239062"/>
                  <a:pt x="87767" y="218341"/>
                </a:cubicBezTo>
                <a:cubicBezTo>
                  <a:pt x="100233" y="233677"/>
                  <a:pt x="114020" y="248726"/>
                  <a:pt x="128564" y="263395"/>
                </a:cubicBezTo>
                <a:cubicBezTo>
                  <a:pt x="143107" y="278063"/>
                  <a:pt x="158028" y="291970"/>
                  <a:pt x="172948" y="304543"/>
                </a:cubicBezTo>
                <a:cubicBezTo>
                  <a:pt x="152405" y="320491"/>
                  <a:pt x="130505" y="334580"/>
                  <a:pt x="107504" y="346643"/>
                </a:cubicBezTo>
                <a:moveTo>
                  <a:pt x="46027" y="108518"/>
                </a:moveTo>
                <a:cubicBezTo>
                  <a:pt x="24590" y="65465"/>
                  <a:pt x="25345" y="41843"/>
                  <a:pt x="33278" y="33652"/>
                </a:cubicBezTo>
                <a:cubicBezTo>
                  <a:pt x="37992" y="29844"/>
                  <a:pt x="43974" y="28003"/>
                  <a:pt x="49993" y="28508"/>
                </a:cubicBezTo>
                <a:cubicBezTo>
                  <a:pt x="70216" y="30104"/>
                  <a:pt x="89847" y="36152"/>
                  <a:pt x="107504" y="46225"/>
                </a:cubicBezTo>
                <a:cubicBezTo>
                  <a:pt x="130505" y="58288"/>
                  <a:pt x="152405" y="72376"/>
                  <a:pt x="172948" y="88325"/>
                </a:cubicBezTo>
                <a:cubicBezTo>
                  <a:pt x="158028" y="101089"/>
                  <a:pt x="143107" y="114805"/>
                  <a:pt x="128564" y="129473"/>
                </a:cubicBezTo>
                <a:cubicBezTo>
                  <a:pt x="114020" y="144142"/>
                  <a:pt x="100233" y="159096"/>
                  <a:pt x="87767" y="174145"/>
                </a:cubicBezTo>
                <a:cubicBezTo>
                  <a:pt x="71934" y="153439"/>
                  <a:pt x="57965" y="131349"/>
                  <a:pt x="46027" y="108137"/>
                </a:cubicBezTo>
                <a:moveTo>
                  <a:pt x="282589" y="46225"/>
                </a:moveTo>
                <a:cubicBezTo>
                  <a:pt x="300208" y="36004"/>
                  <a:pt x="319844" y="29825"/>
                  <a:pt x="340100" y="28127"/>
                </a:cubicBezTo>
                <a:cubicBezTo>
                  <a:pt x="346119" y="27622"/>
                  <a:pt x="352101" y="29463"/>
                  <a:pt x="356815" y="33271"/>
                </a:cubicBezTo>
                <a:cubicBezTo>
                  <a:pt x="364653" y="41272"/>
                  <a:pt x="365503" y="65084"/>
                  <a:pt x="343972" y="108137"/>
                </a:cubicBezTo>
                <a:cubicBezTo>
                  <a:pt x="332068" y="131369"/>
                  <a:pt x="318097" y="153462"/>
                  <a:pt x="302231" y="174145"/>
                </a:cubicBezTo>
                <a:cubicBezTo>
                  <a:pt x="289577" y="159096"/>
                  <a:pt x="275978" y="144142"/>
                  <a:pt x="261435" y="129473"/>
                </a:cubicBezTo>
                <a:cubicBezTo>
                  <a:pt x="246892" y="114805"/>
                  <a:pt x="232065" y="100898"/>
                  <a:pt x="217144" y="88325"/>
                </a:cubicBezTo>
                <a:cubicBezTo>
                  <a:pt x="237674" y="72355"/>
                  <a:pt x="259575" y="58266"/>
                  <a:pt x="282589" y="46225"/>
                </a:cubicBezTo>
                <a:moveTo>
                  <a:pt x="320363" y="196434"/>
                </a:moveTo>
                <a:cubicBezTo>
                  <a:pt x="338937" y="172852"/>
                  <a:pt x="355223" y="147527"/>
                  <a:pt x="368997" y="120805"/>
                </a:cubicBezTo>
                <a:cubicBezTo>
                  <a:pt x="394023" y="70704"/>
                  <a:pt x="396667" y="33652"/>
                  <a:pt x="376647" y="13459"/>
                </a:cubicBezTo>
                <a:cubicBezTo>
                  <a:pt x="356626" y="-6734"/>
                  <a:pt x="319985" y="-4067"/>
                  <a:pt x="270217" y="21174"/>
                </a:cubicBezTo>
                <a:cubicBezTo>
                  <a:pt x="243532" y="35005"/>
                  <a:pt x="218232" y="51400"/>
                  <a:pt x="194669" y="70132"/>
                </a:cubicBezTo>
                <a:cubicBezTo>
                  <a:pt x="171242" y="51417"/>
                  <a:pt x="146103" y="34992"/>
                  <a:pt x="119592" y="21079"/>
                </a:cubicBezTo>
                <a:cubicBezTo>
                  <a:pt x="70013" y="-4163"/>
                  <a:pt x="33183" y="-6734"/>
                  <a:pt x="13257" y="13363"/>
                </a:cubicBezTo>
                <a:cubicBezTo>
                  <a:pt x="-6669" y="33461"/>
                  <a:pt x="-4119" y="70513"/>
                  <a:pt x="20812" y="120710"/>
                </a:cubicBezTo>
                <a:cubicBezTo>
                  <a:pt x="34621" y="147411"/>
                  <a:pt x="50905" y="172734"/>
                  <a:pt x="69447" y="196339"/>
                </a:cubicBezTo>
                <a:cubicBezTo>
                  <a:pt x="50899" y="220142"/>
                  <a:pt x="34615" y="245655"/>
                  <a:pt x="20812" y="272539"/>
                </a:cubicBezTo>
                <a:cubicBezTo>
                  <a:pt x="-3647" y="322450"/>
                  <a:pt x="-6385" y="359216"/>
                  <a:pt x="13635" y="379600"/>
                </a:cubicBezTo>
                <a:cubicBezTo>
                  <a:pt x="23359" y="388811"/>
                  <a:pt x="36387" y="393627"/>
                  <a:pt x="49710" y="392935"/>
                </a:cubicBezTo>
                <a:cubicBezTo>
                  <a:pt x="74399" y="391327"/>
                  <a:pt x="98413" y="384132"/>
                  <a:pt x="119970" y="371884"/>
                </a:cubicBezTo>
                <a:cubicBezTo>
                  <a:pt x="146366" y="357829"/>
                  <a:pt x="171378" y="341277"/>
                  <a:pt x="194669" y="322450"/>
                </a:cubicBezTo>
                <a:cubicBezTo>
                  <a:pt x="218220" y="341281"/>
                  <a:pt x="243521" y="357772"/>
                  <a:pt x="270217" y="371694"/>
                </a:cubicBezTo>
                <a:cubicBezTo>
                  <a:pt x="291802" y="383955"/>
                  <a:pt x="315850" y="391150"/>
                  <a:pt x="340572" y="392744"/>
                </a:cubicBezTo>
                <a:cubicBezTo>
                  <a:pt x="353799" y="393402"/>
                  <a:pt x="366732" y="388665"/>
                  <a:pt x="376458" y="379600"/>
                </a:cubicBezTo>
                <a:cubicBezTo>
                  <a:pt x="396478" y="359407"/>
                  <a:pt x="393834" y="322450"/>
                  <a:pt x="368808" y="272253"/>
                </a:cubicBezTo>
                <a:cubicBezTo>
                  <a:pt x="355040" y="245348"/>
                  <a:pt x="338755" y="219832"/>
                  <a:pt x="320174" y="196053"/>
                </a:cubicBezTo>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p:txBody>
      </p:sp>
      <p:sp>
        <p:nvSpPr>
          <p:cNvPr id="5661" name="Google Shape;5661;p362"/>
          <p:cNvSpPr/>
          <p:nvPr/>
        </p:nvSpPr>
        <p:spPr>
          <a:xfrm>
            <a:off x="3847781" y="2696033"/>
            <a:ext cx="250232" cy="315539"/>
          </a:xfrm>
          <a:custGeom>
            <a:rect b="b" l="l" r="r" t="t"/>
            <a:pathLst>
              <a:path extrusionOk="0" h="420719" w="333642">
                <a:moveTo>
                  <a:pt x="27764" y="140208"/>
                </a:moveTo>
                <a:lnTo>
                  <a:pt x="0" y="140208"/>
                </a:lnTo>
                <a:lnTo>
                  <a:pt x="0" y="168783"/>
                </a:lnTo>
                <a:lnTo>
                  <a:pt x="27764" y="168783"/>
                </a:lnTo>
                <a:close/>
                <a:moveTo>
                  <a:pt x="27764" y="84106"/>
                </a:moveTo>
                <a:lnTo>
                  <a:pt x="0" y="84106"/>
                </a:lnTo>
                <a:lnTo>
                  <a:pt x="0" y="112681"/>
                </a:lnTo>
                <a:lnTo>
                  <a:pt x="27764" y="112681"/>
                </a:lnTo>
                <a:close/>
                <a:moveTo>
                  <a:pt x="83387" y="42101"/>
                </a:moveTo>
                <a:lnTo>
                  <a:pt x="55528" y="42101"/>
                </a:lnTo>
                <a:lnTo>
                  <a:pt x="55528" y="70104"/>
                </a:lnTo>
                <a:lnTo>
                  <a:pt x="83387" y="70104"/>
                </a:lnTo>
                <a:close/>
                <a:moveTo>
                  <a:pt x="305878" y="280225"/>
                </a:moveTo>
                <a:lnTo>
                  <a:pt x="333642" y="280225"/>
                </a:lnTo>
                <a:lnTo>
                  <a:pt x="333642" y="251650"/>
                </a:lnTo>
                <a:lnTo>
                  <a:pt x="305878" y="251650"/>
                </a:lnTo>
                <a:close/>
                <a:moveTo>
                  <a:pt x="305878" y="336233"/>
                </a:moveTo>
                <a:lnTo>
                  <a:pt x="333642" y="336233"/>
                </a:lnTo>
                <a:lnTo>
                  <a:pt x="333642" y="308515"/>
                </a:lnTo>
                <a:lnTo>
                  <a:pt x="305878" y="308515"/>
                </a:lnTo>
                <a:close/>
                <a:moveTo>
                  <a:pt x="250255" y="378333"/>
                </a:moveTo>
                <a:lnTo>
                  <a:pt x="278019" y="378333"/>
                </a:lnTo>
                <a:lnTo>
                  <a:pt x="278019" y="350615"/>
                </a:lnTo>
                <a:lnTo>
                  <a:pt x="250255" y="350615"/>
                </a:lnTo>
                <a:close/>
                <a:moveTo>
                  <a:pt x="194632" y="238125"/>
                </a:moveTo>
                <a:lnTo>
                  <a:pt x="139010" y="238125"/>
                </a:lnTo>
                <a:lnTo>
                  <a:pt x="139010" y="182309"/>
                </a:lnTo>
                <a:lnTo>
                  <a:pt x="194632" y="182309"/>
                </a:lnTo>
                <a:close/>
                <a:moveTo>
                  <a:pt x="139010" y="336233"/>
                </a:moveTo>
                <a:lnTo>
                  <a:pt x="194632" y="336233"/>
                </a:lnTo>
                <a:lnTo>
                  <a:pt x="194632" y="392335"/>
                </a:lnTo>
                <a:lnTo>
                  <a:pt x="139010" y="392335"/>
                </a:lnTo>
                <a:close/>
                <a:moveTo>
                  <a:pt x="194632" y="83820"/>
                </a:moveTo>
                <a:lnTo>
                  <a:pt x="139010" y="83820"/>
                </a:lnTo>
                <a:lnTo>
                  <a:pt x="139010" y="28004"/>
                </a:lnTo>
                <a:lnTo>
                  <a:pt x="194632" y="28004"/>
                </a:lnTo>
                <a:close/>
                <a:moveTo>
                  <a:pt x="305878" y="41815"/>
                </a:moveTo>
                <a:lnTo>
                  <a:pt x="222397" y="41815"/>
                </a:lnTo>
                <a:lnTo>
                  <a:pt x="222397" y="0"/>
                </a:lnTo>
                <a:lnTo>
                  <a:pt x="111151" y="0"/>
                </a:lnTo>
                <a:lnTo>
                  <a:pt x="111151" y="112205"/>
                </a:lnTo>
                <a:lnTo>
                  <a:pt x="222397" y="112205"/>
                </a:lnTo>
                <a:lnTo>
                  <a:pt x="222397" y="70104"/>
                </a:lnTo>
                <a:lnTo>
                  <a:pt x="305878" y="70104"/>
                </a:lnTo>
                <a:lnTo>
                  <a:pt x="305878" y="196310"/>
                </a:lnTo>
                <a:lnTo>
                  <a:pt x="222397" y="196310"/>
                </a:lnTo>
                <a:lnTo>
                  <a:pt x="222397" y="154210"/>
                </a:lnTo>
                <a:lnTo>
                  <a:pt x="111151" y="154210"/>
                </a:lnTo>
                <a:lnTo>
                  <a:pt x="111151" y="196310"/>
                </a:lnTo>
                <a:lnTo>
                  <a:pt x="27764" y="196310"/>
                </a:lnTo>
                <a:cubicBezTo>
                  <a:pt x="12339" y="196621"/>
                  <a:pt x="-3" y="209324"/>
                  <a:pt x="0" y="224885"/>
                </a:cubicBezTo>
                <a:lnTo>
                  <a:pt x="0" y="350615"/>
                </a:lnTo>
                <a:cubicBezTo>
                  <a:pt x="0" y="366081"/>
                  <a:pt x="12430" y="378619"/>
                  <a:pt x="27764" y="378619"/>
                </a:cubicBezTo>
                <a:lnTo>
                  <a:pt x="111151" y="378619"/>
                </a:lnTo>
                <a:lnTo>
                  <a:pt x="111151" y="420719"/>
                </a:lnTo>
                <a:lnTo>
                  <a:pt x="222397" y="420719"/>
                </a:lnTo>
                <a:lnTo>
                  <a:pt x="222397" y="308515"/>
                </a:lnTo>
                <a:lnTo>
                  <a:pt x="111151" y="308515"/>
                </a:lnTo>
                <a:lnTo>
                  <a:pt x="111151" y="350615"/>
                </a:lnTo>
                <a:lnTo>
                  <a:pt x="27764" y="350615"/>
                </a:lnTo>
                <a:lnTo>
                  <a:pt x="27764" y="224409"/>
                </a:lnTo>
                <a:lnTo>
                  <a:pt x="111151" y="224409"/>
                </a:lnTo>
                <a:lnTo>
                  <a:pt x="111151" y="266700"/>
                </a:lnTo>
                <a:lnTo>
                  <a:pt x="222397" y="266700"/>
                </a:lnTo>
                <a:lnTo>
                  <a:pt x="222397" y="224409"/>
                </a:lnTo>
                <a:lnTo>
                  <a:pt x="305878" y="224409"/>
                </a:lnTo>
                <a:cubicBezTo>
                  <a:pt x="321303" y="224098"/>
                  <a:pt x="333645" y="211395"/>
                  <a:pt x="333642" y="195834"/>
                </a:cubicBezTo>
                <a:lnTo>
                  <a:pt x="333642" y="70104"/>
                </a:lnTo>
                <a:cubicBezTo>
                  <a:pt x="333642" y="54638"/>
                  <a:pt x="321212" y="42101"/>
                  <a:pt x="305878" y="42101"/>
                </a:cubicBezTo>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p:txBody>
      </p:sp>
      <p:sp>
        <p:nvSpPr>
          <p:cNvPr id="5662" name="Google Shape;5662;p362"/>
          <p:cNvSpPr/>
          <p:nvPr/>
        </p:nvSpPr>
        <p:spPr>
          <a:xfrm>
            <a:off x="3805853" y="3728282"/>
            <a:ext cx="334091" cy="211107"/>
          </a:xfrm>
          <a:custGeom>
            <a:rect b="b" l="l" r="r" t="t"/>
            <a:pathLst>
              <a:path extrusionOk="0" h="281476" w="445455">
                <a:moveTo>
                  <a:pt x="28331" y="281477"/>
                </a:moveTo>
                <a:lnTo>
                  <a:pt x="1" y="281477"/>
                </a:lnTo>
                <a:lnTo>
                  <a:pt x="1" y="266427"/>
                </a:lnTo>
                <a:cubicBezTo>
                  <a:pt x="-167" y="200145"/>
                  <a:pt x="38510" y="140023"/>
                  <a:pt x="98592" y="113170"/>
                </a:cubicBezTo>
                <a:cubicBezTo>
                  <a:pt x="105683" y="43889"/>
                  <a:pt x="167115" y="-6476"/>
                  <a:pt x="235804" y="677"/>
                </a:cubicBezTo>
                <a:cubicBezTo>
                  <a:pt x="294699" y="6809"/>
                  <a:pt x="341255" y="53767"/>
                  <a:pt x="347336" y="113170"/>
                </a:cubicBezTo>
                <a:cubicBezTo>
                  <a:pt x="407233" y="140166"/>
                  <a:pt x="445705" y="200257"/>
                  <a:pt x="445455" y="266427"/>
                </a:cubicBezTo>
                <a:lnTo>
                  <a:pt x="445455" y="280429"/>
                </a:lnTo>
                <a:lnTo>
                  <a:pt x="71961" y="280429"/>
                </a:lnTo>
                <a:lnTo>
                  <a:pt x="71961" y="252330"/>
                </a:lnTo>
                <a:lnTo>
                  <a:pt x="416935" y="252330"/>
                </a:lnTo>
                <a:cubicBezTo>
                  <a:pt x="411791" y="199781"/>
                  <a:pt x="377641" y="154678"/>
                  <a:pt x="328732" y="135840"/>
                </a:cubicBezTo>
                <a:lnTo>
                  <a:pt x="320233" y="132411"/>
                </a:lnTo>
                <a:lnTo>
                  <a:pt x="320233" y="122886"/>
                </a:lnTo>
                <a:cubicBezTo>
                  <a:pt x="320233" y="68755"/>
                  <a:pt x="276726" y="24873"/>
                  <a:pt x="223058" y="24873"/>
                </a:cubicBezTo>
                <a:cubicBezTo>
                  <a:pt x="169390" y="24873"/>
                  <a:pt x="125884" y="68755"/>
                  <a:pt x="125884" y="122886"/>
                </a:cubicBezTo>
                <a:lnTo>
                  <a:pt x="125884" y="132411"/>
                </a:lnTo>
                <a:lnTo>
                  <a:pt x="117384" y="135840"/>
                </a:lnTo>
                <a:cubicBezTo>
                  <a:pt x="63788" y="156548"/>
                  <a:pt x="28484" y="208539"/>
                  <a:pt x="28709" y="26642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p:txBody>
      </p:sp>
      <p:sp>
        <p:nvSpPr>
          <p:cNvPr id="5663" name="Google Shape;5663;p362"/>
          <p:cNvSpPr txBox="1"/>
          <p:nvPr/>
        </p:nvSpPr>
        <p:spPr>
          <a:xfrm>
            <a:off x="4424351" y="2465134"/>
            <a:ext cx="4297200" cy="826800"/>
          </a:xfrm>
          <a:prstGeom prst="rect">
            <a:avLst/>
          </a:prstGeom>
          <a:noFill/>
          <a:ln>
            <a:noFill/>
          </a:ln>
        </p:spPr>
        <p:txBody>
          <a:bodyPr anchorCtr="0" anchor="t" bIns="41575" lIns="41575" spcFirstLastPara="1" rIns="41575" wrap="square" tIns="41575">
            <a:noAutofit/>
          </a:bodyPr>
          <a:lstStyle/>
          <a:p>
            <a:pPr indent="0" lvl="0" marL="0" rtl="0" algn="l">
              <a:lnSpc>
                <a:spcPct val="124900"/>
              </a:lnSpc>
              <a:spcBef>
                <a:spcPts val="0"/>
              </a:spcBef>
              <a:spcAft>
                <a:spcPts val="0"/>
              </a:spcAft>
              <a:buNone/>
            </a:pPr>
            <a:r>
              <a:rPr b="1" lang="en" sz="1500">
                <a:solidFill>
                  <a:srgbClr val="00D5FF"/>
                </a:solidFill>
                <a:latin typeface="Space Grotesk SemiBold"/>
                <a:ea typeface="Space Grotesk SemiBold"/>
                <a:cs typeface="Space Grotesk SemiBold"/>
                <a:sym typeface="Space Grotesk SemiBold"/>
              </a:rPr>
              <a:t>Unique Capabilities</a:t>
            </a:r>
            <a:endParaRPr b="1" sz="1500">
              <a:solidFill>
                <a:srgbClr val="00D5FF"/>
              </a:solidFill>
              <a:latin typeface="Space Grotesk SemiBold"/>
              <a:ea typeface="Space Grotesk SemiBold"/>
              <a:cs typeface="Space Grotesk SemiBold"/>
              <a:sym typeface="Space Grotesk SemiBold"/>
            </a:endParaRPr>
          </a:p>
          <a:p>
            <a:pPr indent="0" lvl="0" marL="0" rtl="0" algn="l">
              <a:lnSpc>
                <a:spcPct val="124900"/>
              </a:lnSpc>
              <a:spcBef>
                <a:spcPts val="0"/>
              </a:spcBef>
              <a:spcAft>
                <a:spcPts val="0"/>
              </a:spcAft>
              <a:buNone/>
            </a:pPr>
            <a:r>
              <a:rPr lang="en" sz="1100">
                <a:solidFill>
                  <a:srgbClr val="FFFFFF"/>
                </a:solidFill>
                <a:latin typeface="Space Grotesk"/>
                <a:ea typeface="Space Grotesk"/>
                <a:cs typeface="Space Grotesk"/>
                <a:sym typeface="Space Grotesk"/>
              </a:rPr>
              <a:t>As an Elite partner, our engineers get exclusive access to the most innovative Snowflake features</a:t>
            </a:r>
            <a:endParaRPr sz="1100">
              <a:solidFill>
                <a:srgbClr val="FFFFFF"/>
              </a:solidFill>
              <a:latin typeface="Space Grotesk"/>
              <a:ea typeface="Space Grotesk"/>
              <a:cs typeface="Space Grotesk"/>
              <a:sym typeface="Space Grotesk"/>
            </a:endParaRPr>
          </a:p>
          <a:p>
            <a:pPr indent="0" lvl="0" marL="0" rtl="0" algn="l">
              <a:lnSpc>
                <a:spcPct val="124900"/>
              </a:lnSpc>
              <a:spcBef>
                <a:spcPts val="0"/>
              </a:spcBef>
              <a:spcAft>
                <a:spcPts val="0"/>
              </a:spcAft>
              <a:buNone/>
            </a:pPr>
            <a:r>
              <a:t/>
            </a:r>
            <a:endParaRPr b="1" sz="1100">
              <a:solidFill>
                <a:srgbClr val="FFFFFF"/>
              </a:solidFill>
              <a:latin typeface="Space Grotesk SemiBold"/>
              <a:ea typeface="Space Grotesk SemiBold"/>
              <a:cs typeface="Space Grotesk SemiBold"/>
              <a:sym typeface="Space Grotesk SemiBold"/>
            </a:endParaRPr>
          </a:p>
        </p:txBody>
      </p:sp>
      <p:sp>
        <p:nvSpPr>
          <p:cNvPr id="5664" name="Google Shape;5664;p362"/>
          <p:cNvSpPr txBox="1"/>
          <p:nvPr/>
        </p:nvSpPr>
        <p:spPr>
          <a:xfrm>
            <a:off x="4424351" y="3440006"/>
            <a:ext cx="4297200" cy="826800"/>
          </a:xfrm>
          <a:prstGeom prst="rect">
            <a:avLst/>
          </a:prstGeom>
          <a:noFill/>
          <a:ln>
            <a:noFill/>
          </a:ln>
        </p:spPr>
        <p:txBody>
          <a:bodyPr anchorCtr="0" anchor="t" bIns="41575" lIns="41575" spcFirstLastPara="1" rIns="41575" wrap="square" tIns="41575">
            <a:noAutofit/>
          </a:bodyPr>
          <a:lstStyle/>
          <a:p>
            <a:pPr indent="0" lvl="0" marL="0" rtl="0" algn="l">
              <a:lnSpc>
                <a:spcPct val="124900"/>
              </a:lnSpc>
              <a:spcBef>
                <a:spcPts val="0"/>
              </a:spcBef>
              <a:spcAft>
                <a:spcPts val="0"/>
              </a:spcAft>
              <a:buNone/>
            </a:pPr>
            <a:r>
              <a:rPr b="1" lang="en" sz="1500">
                <a:solidFill>
                  <a:srgbClr val="00D5FF"/>
                </a:solidFill>
                <a:latin typeface="Space Grotesk SemiBold"/>
                <a:ea typeface="Space Grotesk SemiBold"/>
                <a:cs typeface="Space Grotesk SemiBold"/>
                <a:sym typeface="Space Grotesk SemiBold"/>
              </a:rPr>
              <a:t>Future-Proof Data Strategy</a:t>
            </a:r>
            <a:endParaRPr b="1" sz="1500">
              <a:solidFill>
                <a:srgbClr val="00D5FF"/>
              </a:solidFill>
              <a:latin typeface="Space Grotesk SemiBold"/>
              <a:ea typeface="Space Grotesk SemiBold"/>
              <a:cs typeface="Space Grotesk SemiBold"/>
              <a:sym typeface="Space Grotesk SemiBold"/>
            </a:endParaRPr>
          </a:p>
          <a:p>
            <a:pPr indent="0" lvl="0" marL="0" rtl="0" algn="l">
              <a:lnSpc>
                <a:spcPct val="124900"/>
              </a:lnSpc>
              <a:spcBef>
                <a:spcPts val="0"/>
              </a:spcBef>
              <a:spcAft>
                <a:spcPts val="0"/>
              </a:spcAft>
              <a:buNone/>
            </a:pPr>
            <a:r>
              <a:rPr lang="en" sz="1100">
                <a:solidFill>
                  <a:srgbClr val="FFFFFF"/>
                </a:solidFill>
                <a:latin typeface="Space Grotesk"/>
                <a:ea typeface="Space Grotesk"/>
                <a:cs typeface="Space Grotesk"/>
                <a:sym typeface="Space Grotesk"/>
              </a:rPr>
              <a:t>Our business is built on understanding where the marketplace is headed and helping our clients stay ahead of the curve.</a:t>
            </a:r>
            <a:endParaRPr sz="1100">
              <a:solidFill>
                <a:srgbClr val="FFFFFF"/>
              </a:solidFill>
              <a:latin typeface="Space Grotesk"/>
              <a:ea typeface="Space Grotesk"/>
              <a:cs typeface="Space Grotesk"/>
              <a:sym typeface="Space Grotesk"/>
            </a:endParaRPr>
          </a:p>
        </p:txBody>
      </p:sp>
      <p:pic>
        <p:nvPicPr>
          <p:cNvPr id="5665" name="Google Shape;5665;p362" title="accolades.png"/>
          <p:cNvPicPr preferRelativeResize="0"/>
          <p:nvPr/>
        </p:nvPicPr>
        <p:blipFill rotWithShape="1">
          <a:blip r:embed="rId4">
            <a:alphaModFix/>
          </a:blip>
          <a:srcRect b="35195" l="0" r="62281" t="0"/>
          <a:stretch/>
        </p:blipFill>
        <p:spPr>
          <a:xfrm>
            <a:off x="730376" y="1406617"/>
            <a:ext cx="1884800" cy="1294600"/>
          </a:xfrm>
          <a:prstGeom prst="rect">
            <a:avLst/>
          </a:prstGeom>
          <a:noFill/>
          <a:ln>
            <a:noFill/>
          </a:ln>
        </p:spPr>
      </p:pic>
      <p:pic>
        <p:nvPicPr>
          <p:cNvPr id="5666" name="Google Shape;5666;p362" title="accolades.png"/>
          <p:cNvPicPr preferRelativeResize="0"/>
          <p:nvPr/>
        </p:nvPicPr>
        <p:blipFill rotWithShape="1">
          <a:blip r:embed="rId4">
            <a:alphaModFix/>
          </a:blip>
          <a:srcRect b="34640" l="43974" r="0" t="0"/>
          <a:stretch/>
        </p:blipFill>
        <p:spPr>
          <a:xfrm>
            <a:off x="590401" y="2913767"/>
            <a:ext cx="2642976" cy="129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670" name="Shape 5670"/>
        <p:cNvGrpSpPr/>
        <p:nvPr/>
      </p:nvGrpSpPr>
      <p:grpSpPr>
        <a:xfrm>
          <a:off x="0" y="0"/>
          <a:ext cx="0" cy="0"/>
          <a:chOff x="0" y="0"/>
          <a:chExt cx="0" cy="0"/>
        </a:xfrm>
      </p:grpSpPr>
      <p:sp>
        <p:nvSpPr>
          <p:cNvPr id="5671" name="Google Shape;5671;p363"/>
          <p:cNvSpPr txBox="1"/>
          <p:nvPr>
            <p:ph idx="7" type="body"/>
          </p:nvPr>
        </p:nvSpPr>
        <p:spPr>
          <a:xfrm>
            <a:off x="189400" y="2307542"/>
            <a:ext cx="2937000" cy="978000"/>
          </a:xfrm>
          <a:prstGeom prst="rect">
            <a:avLst/>
          </a:prstGeom>
        </p:spPr>
        <p:txBody>
          <a:bodyPr anchorCtr="0" anchor="t" bIns="0" lIns="0" spcFirstLastPara="1" rIns="0" wrap="square" tIns="0">
            <a:noAutofit/>
          </a:bodyPr>
          <a:lstStyle/>
          <a:p>
            <a:pPr indent="0" lvl="0" marL="0" rtl="0" algn="l">
              <a:lnSpc>
                <a:spcPct val="119500"/>
              </a:lnSpc>
              <a:spcBef>
                <a:spcPts val="0"/>
              </a:spcBef>
              <a:spcAft>
                <a:spcPts val="0"/>
              </a:spcAft>
              <a:buClr>
                <a:srgbClr val="000000"/>
              </a:buClr>
              <a:buFont typeface="Arial"/>
              <a:buNone/>
            </a:pPr>
            <a:r>
              <a:rPr lang="en" sz="1300">
                <a:solidFill>
                  <a:schemeClr val="lt1"/>
                </a:solidFill>
              </a:rPr>
              <a:t>Modern data solutions aren’t built on technical expertise alone. </a:t>
            </a:r>
            <a:endParaRPr sz="1300">
              <a:solidFill>
                <a:schemeClr val="lt1"/>
              </a:solidFill>
            </a:endParaRPr>
          </a:p>
          <a:p>
            <a:pPr indent="0" lvl="0" marL="0" rtl="0" algn="l">
              <a:lnSpc>
                <a:spcPct val="119500"/>
              </a:lnSpc>
              <a:spcBef>
                <a:spcPts val="0"/>
              </a:spcBef>
              <a:spcAft>
                <a:spcPts val="0"/>
              </a:spcAft>
              <a:buClr>
                <a:srgbClr val="000000"/>
              </a:buClr>
              <a:buFont typeface="Arial"/>
              <a:buNone/>
            </a:pPr>
            <a:r>
              <a:t/>
            </a:r>
            <a:endParaRPr sz="1300">
              <a:solidFill>
                <a:schemeClr val="lt1"/>
              </a:solidFill>
            </a:endParaRPr>
          </a:p>
          <a:p>
            <a:pPr indent="0" lvl="0" marL="0" rtl="0" algn="l">
              <a:lnSpc>
                <a:spcPct val="119500"/>
              </a:lnSpc>
              <a:spcBef>
                <a:spcPts val="0"/>
              </a:spcBef>
              <a:spcAft>
                <a:spcPts val="0"/>
              </a:spcAft>
              <a:buClr>
                <a:srgbClr val="000000"/>
              </a:buClr>
              <a:buFont typeface="Arial"/>
              <a:buNone/>
            </a:pPr>
            <a:r>
              <a:rPr lang="en" sz="1300">
                <a:solidFill>
                  <a:schemeClr val="lt1"/>
                </a:solidFill>
              </a:rPr>
              <a:t>Our industry teams understand </a:t>
            </a:r>
            <a:r>
              <a:rPr b="1" lang="en" sz="1300">
                <a:solidFill>
                  <a:schemeClr val="accent6"/>
                </a:solidFill>
                <a:latin typeface="Space Grotesk"/>
                <a:ea typeface="Space Grotesk"/>
                <a:cs typeface="Space Grotesk"/>
                <a:sym typeface="Space Grotesk"/>
              </a:rPr>
              <a:t>your business</a:t>
            </a:r>
            <a:r>
              <a:rPr lang="en" sz="1300">
                <a:solidFill>
                  <a:schemeClr val="lt1"/>
                </a:solidFill>
              </a:rPr>
              <a:t> and come to the table with decades of experience driving practical results in complex and </a:t>
            </a:r>
            <a:r>
              <a:rPr b="1" lang="en" sz="1300">
                <a:solidFill>
                  <a:schemeClr val="accent6"/>
                </a:solidFill>
                <a:latin typeface="Space Grotesk"/>
                <a:ea typeface="Space Grotesk"/>
                <a:cs typeface="Space Grotesk"/>
                <a:sym typeface="Space Grotesk"/>
              </a:rPr>
              <a:t>highly regulated industries</a:t>
            </a:r>
            <a:r>
              <a:rPr lang="en" sz="1300">
                <a:solidFill>
                  <a:schemeClr val="lt1"/>
                </a:solidFill>
              </a:rPr>
              <a:t>.</a:t>
            </a:r>
            <a:endParaRPr sz="1300">
              <a:solidFill>
                <a:schemeClr val="lt1"/>
              </a:solidFill>
            </a:endParaRPr>
          </a:p>
          <a:p>
            <a:pPr indent="0" lvl="0" marL="0" rtl="0" algn="l">
              <a:lnSpc>
                <a:spcPct val="150000"/>
              </a:lnSpc>
              <a:spcBef>
                <a:spcPts val="0"/>
              </a:spcBef>
              <a:spcAft>
                <a:spcPts val="0"/>
              </a:spcAft>
              <a:buNone/>
            </a:pPr>
            <a:r>
              <a:t/>
            </a:r>
            <a:endParaRPr sz="1300">
              <a:solidFill>
                <a:schemeClr val="accent6"/>
              </a:solidFill>
              <a:latin typeface="Space Grotesk SemiBold"/>
              <a:ea typeface="Space Grotesk SemiBold"/>
              <a:cs typeface="Space Grotesk SemiBold"/>
              <a:sym typeface="Space Grotesk SemiBold"/>
            </a:endParaRPr>
          </a:p>
        </p:txBody>
      </p:sp>
      <p:sp>
        <p:nvSpPr>
          <p:cNvPr id="5672" name="Google Shape;5672;p363"/>
          <p:cNvSpPr txBox="1"/>
          <p:nvPr>
            <p:ph idx="1" type="subTitle"/>
          </p:nvPr>
        </p:nvSpPr>
        <p:spPr>
          <a:xfrm>
            <a:off x="185800" y="1643075"/>
            <a:ext cx="2407800" cy="292800"/>
          </a:xfrm>
          <a:prstGeom prst="rect">
            <a:avLst/>
          </a:prstGeom>
        </p:spPr>
        <p:txBody>
          <a:bodyPr anchorCtr="0" anchor="t" bIns="41575" lIns="0" spcFirstLastPara="1" rIns="41575" wrap="square" tIns="41575">
            <a:noAutofit/>
          </a:bodyPr>
          <a:lstStyle/>
          <a:p>
            <a:pPr indent="0" lvl="0" marL="0" rtl="0" algn="l">
              <a:spcBef>
                <a:spcPts val="0"/>
              </a:spcBef>
              <a:spcAft>
                <a:spcPts val="0"/>
              </a:spcAft>
              <a:buNone/>
            </a:pPr>
            <a:r>
              <a:rPr lang="en" sz="1300">
                <a:solidFill>
                  <a:schemeClr val="accent6"/>
                </a:solidFill>
              </a:rPr>
              <a:t>We’ve Been in Your Chair. Now, We’re in Your Corner.</a:t>
            </a:r>
            <a:endParaRPr sz="1300">
              <a:solidFill>
                <a:schemeClr val="accent6"/>
              </a:solidFill>
            </a:endParaRPr>
          </a:p>
          <a:p>
            <a:pPr indent="0" lvl="0" marL="0" rtl="0" algn="l">
              <a:spcBef>
                <a:spcPts val="0"/>
              </a:spcBef>
              <a:spcAft>
                <a:spcPts val="0"/>
              </a:spcAft>
              <a:buNone/>
            </a:pPr>
            <a:r>
              <a:t/>
            </a:r>
            <a:endParaRPr sz="1300">
              <a:solidFill>
                <a:schemeClr val="accent6"/>
              </a:solidFill>
            </a:endParaRPr>
          </a:p>
        </p:txBody>
      </p:sp>
      <p:sp>
        <p:nvSpPr>
          <p:cNvPr id="5673" name="Google Shape;5673;p363"/>
          <p:cNvSpPr txBox="1"/>
          <p:nvPr/>
        </p:nvSpPr>
        <p:spPr>
          <a:xfrm>
            <a:off x="6148885" y="1818319"/>
            <a:ext cx="2919600" cy="320100"/>
          </a:xfrm>
          <a:prstGeom prst="rect">
            <a:avLst/>
          </a:prstGeom>
          <a:noFill/>
          <a:ln>
            <a:noFill/>
          </a:ln>
        </p:spPr>
        <p:txBody>
          <a:bodyPr anchorCtr="0" anchor="t" bIns="41575" lIns="0" spcFirstLastPara="1" rIns="41575" wrap="square" tIns="41575">
            <a:noAutofit/>
          </a:bodyPr>
          <a:lstStyle/>
          <a:p>
            <a:pPr indent="0" lvl="0" marL="0" rtl="0" algn="ctr">
              <a:lnSpc>
                <a:spcPct val="110000"/>
              </a:lnSpc>
              <a:spcBef>
                <a:spcPts val="0"/>
              </a:spcBef>
              <a:spcAft>
                <a:spcPts val="0"/>
              </a:spcAft>
              <a:buNone/>
            </a:pPr>
            <a:r>
              <a:rPr lang="en" sz="1300">
                <a:solidFill>
                  <a:schemeClr val="accent6"/>
                </a:solidFill>
                <a:latin typeface="Space Grotesk SemiBold"/>
                <a:ea typeface="Space Grotesk SemiBold"/>
                <a:cs typeface="Space Grotesk SemiBold"/>
                <a:sym typeface="Space Grotesk SemiBold"/>
              </a:rPr>
              <a:t>Global Teams</a:t>
            </a:r>
            <a:endParaRPr sz="1300">
              <a:solidFill>
                <a:schemeClr val="accent6"/>
              </a:solidFill>
              <a:latin typeface="Space Grotesk SemiBold"/>
              <a:ea typeface="Space Grotesk SemiBold"/>
              <a:cs typeface="Space Grotesk SemiBold"/>
              <a:sym typeface="Space Grotesk SemiBold"/>
            </a:endParaRPr>
          </a:p>
        </p:txBody>
      </p:sp>
      <p:pic>
        <p:nvPicPr>
          <p:cNvPr id="5674" name="Google Shape;5674;p363"/>
          <p:cNvPicPr preferRelativeResize="0"/>
          <p:nvPr/>
        </p:nvPicPr>
        <p:blipFill>
          <a:blip r:embed="rId3">
            <a:alphaModFix/>
          </a:blip>
          <a:stretch>
            <a:fillRect/>
          </a:stretch>
        </p:blipFill>
        <p:spPr>
          <a:xfrm>
            <a:off x="6275028" y="2355656"/>
            <a:ext cx="2760716" cy="1855201"/>
          </a:xfrm>
          <a:prstGeom prst="rect">
            <a:avLst/>
          </a:prstGeom>
          <a:noFill/>
          <a:ln>
            <a:noFill/>
          </a:ln>
        </p:spPr>
      </p:pic>
      <p:cxnSp>
        <p:nvCxnSpPr>
          <p:cNvPr id="5675" name="Google Shape;5675;p363"/>
          <p:cNvCxnSpPr/>
          <p:nvPr/>
        </p:nvCxnSpPr>
        <p:spPr>
          <a:xfrm>
            <a:off x="134425" y="2170056"/>
            <a:ext cx="2919600" cy="0"/>
          </a:xfrm>
          <a:prstGeom prst="straightConnector1">
            <a:avLst/>
          </a:prstGeom>
          <a:noFill/>
          <a:ln cap="flat" cmpd="sng" w="9525">
            <a:solidFill>
              <a:schemeClr val="lt1"/>
            </a:solidFill>
            <a:prstDash val="dot"/>
            <a:round/>
            <a:headEnd len="med" w="med" type="none"/>
            <a:tailEnd len="med" w="med" type="none"/>
          </a:ln>
        </p:spPr>
      </p:cxnSp>
      <p:sp>
        <p:nvSpPr>
          <p:cNvPr id="5676" name="Google Shape;5676;p363"/>
          <p:cNvSpPr txBox="1"/>
          <p:nvPr/>
        </p:nvSpPr>
        <p:spPr>
          <a:xfrm>
            <a:off x="6762071" y="2665293"/>
            <a:ext cx="341700" cy="228300"/>
          </a:xfrm>
          <a:prstGeom prst="rect">
            <a:avLst/>
          </a:prstGeom>
          <a:noFill/>
          <a:ln>
            <a:noFill/>
          </a:ln>
        </p:spPr>
        <p:txBody>
          <a:bodyPr anchorCtr="0" anchor="t" bIns="41575" lIns="0" spcFirstLastPara="1" rIns="41575" wrap="square" tIns="41575">
            <a:noAutofit/>
          </a:bodyPr>
          <a:lstStyle/>
          <a:p>
            <a:pPr indent="0" lvl="0" marL="0" rtl="0" algn="l">
              <a:lnSpc>
                <a:spcPct val="110000"/>
              </a:lnSpc>
              <a:spcBef>
                <a:spcPts val="0"/>
              </a:spcBef>
              <a:spcAft>
                <a:spcPts val="0"/>
              </a:spcAft>
              <a:buNone/>
            </a:pPr>
            <a:r>
              <a:rPr lang="en" sz="900">
                <a:solidFill>
                  <a:srgbClr val="FFFFFF"/>
                </a:solidFill>
                <a:latin typeface="Space Grotesk SemiBold"/>
                <a:ea typeface="Space Grotesk SemiBold"/>
                <a:cs typeface="Space Grotesk SemiBold"/>
                <a:sym typeface="Space Grotesk SemiBold"/>
              </a:rPr>
              <a:t>USA</a:t>
            </a:r>
            <a:endParaRPr sz="900">
              <a:solidFill>
                <a:srgbClr val="FFFFFF"/>
              </a:solidFill>
              <a:latin typeface="Space Grotesk SemiBold"/>
              <a:ea typeface="Space Grotesk SemiBold"/>
              <a:cs typeface="Space Grotesk SemiBold"/>
              <a:sym typeface="Space Grotesk SemiBold"/>
            </a:endParaRPr>
          </a:p>
        </p:txBody>
      </p:sp>
      <p:pic>
        <p:nvPicPr>
          <p:cNvPr id="5677" name="Google Shape;5677;p363"/>
          <p:cNvPicPr preferRelativeResize="0"/>
          <p:nvPr/>
        </p:nvPicPr>
        <p:blipFill rotWithShape="1">
          <a:blip r:embed="rId4">
            <a:alphaModFix/>
          </a:blip>
          <a:srcRect b="0" l="544" r="544" t="0"/>
          <a:stretch/>
        </p:blipFill>
        <p:spPr>
          <a:xfrm>
            <a:off x="7626543" y="179528"/>
            <a:ext cx="844750" cy="844750"/>
          </a:xfrm>
          <a:prstGeom prst="rect">
            <a:avLst/>
          </a:prstGeom>
          <a:noFill/>
          <a:ln>
            <a:noFill/>
          </a:ln>
        </p:spPr>
      </p:pic>
      <p:sp>
        <p:nvSpPr>
          <p:cNvPr id="5678" name="Google Shape;5678;p363"/>
          <p:cNvSpPr txBox="1"/>
          <p:nvPr>
            <p:ph idx="3" type="subTitle"/>
          </p:nvPr>
        </p:nvSpPr>
        <p:spPr>
          <a:xfrm>
            <a:off x="3647097" y="1818315"/>
            <a:ext cx="2021100" cy="320100"/>
          </a:xfrm>
          <a:prstGeom prst="rect">
            <a:avLst/>
          </a:prstGeom>
        </p:spPr>
        <p:txBody>
          <a:bodyPr anchorCtr="0" anchor="t" bIns="41575" lIns="0" spcFirstLastPara="1" rIns="41575" wrap="square" tIns="41575">
            <a:noAutofit/>
          </a:bodyPr>
          <a:lstStyle/>
          <a:p>
            <a:pPr indent="0" lvl="0" marL="0" rtl="0" algn="ctr">
              <a:spcBef>
                <a:spcPts val="0"/>
              </a:spcBef>
              <a:spcAft>
                <a:spcPts val="0"/>
              </a:spcAft>
              <a:buNone/>
            </a:pPr>
            <a:r>
              <a:rPr lang="en" sz="1300">
                <a:solidFill>
                  <a:schemeClr val="accent6"/>
                </a:solidFill>
              </a:rPr>
              <a:t>Industry Experts</a:t>
            </a:r>
            <a:endParaRPr sz="1300">
              <a:solidFill>
                <a:schemeClr val="accent6"/>
              </a:solidFill>
            </a:endParaRPr>
          </a:p>
        </p:txBody>
      </p:sp>
      <p:sp>
        <p:nvSpPr>
          <p:cNvPr id="5679" name="Google Shape;5679;p363"/>
          <p:cNvSpPr txBox="1"/>
          <p:nvPr>
            <p:ph idx="5" type="body"/>
          </p:nvPr>
        </p:nvSpPr>
        <p:spPr>
          <a:xfrm>
            <a:off x="3904975" y="2301400"/>
            <a:ext cx="2021100" cy="153900"/>
          </a:xfrm>
          <a:prstGeom prst="rect">
            <a:avLst/>
          </a:prstGeom>
        </p:spPr>
        <p:txBody>
          <a:bodyPr anchorCtr="0" anchor="t" bIns="0" lIns="0" spcFirstLastPara="1" rIns="0" wrap="square" tIns="0">
            <a:spAutoFit/>
          </a:bodyPr>
          <a:lstStyle/>
          <a:p>
            <a:pPr indent="0" lvl="0" marL="0" rtl="0" algn="l">
              <a:lnSpc>
                <a:spcPct val="119500"/>
              </a:lnSpc>
              <a:spcBef>
                <a:spcPts val="0"/>
              </a:spcBef>
              <a:spcAft>
                <a:spcPts val="0"/>
              </a:spcAft>
              <a:buNone/>
            </a:pPr>
            <a:r>
              <a:rPr lang="en" sz="1000">
                <a:solidFill>
                  <a:schemeClr val="lt1"/>
                </a:solidFill>
                <a:latin typeface="Space Grotesk"/>
                <a:ea typeface="Space Grotesk"/>
                <a:cs typeface="Space Grotesk"/>
                <a:sym typeface="Space Grotesk"/>
              </a:rPr>
              <a:t>Healthcare &amp; Life Sciences</a:t>
            </a:r>
            <a:endParaRPr>
              <a:solidFill>
                <a:schemeClr val="lt1"/>
              </a:solidFill>
            </a:endParaRPr>
          </a:p>
        </p:txBody>
      </p:sp>
      <p:sp>
        <p:nvSpPr>
          <p:cNvPr id="5680" name="Google Shape;5680;p363"/>
          <p:cNvSpPr txBox="1"/>
          <p:nvPr>
            <p:ph idx="5" type="body"/>
          </p:nvPr>
        </p:nvSpPr>
        <p:spPr>
          <a:xfrm>
            <a:off x="3914772" y="2725000"/>
            <a:ext cx="2021100" cy="1539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lt1"/>
                </a:solidFill>
                <a:latin typeface="Space Grotesk"/>
                <a:ea typeface="Space Grotesk"/>
                <a:cs typeface="Space Grotesk"/>
                <a:sym typeface="Space Grotesk"/>
              </a:rPr>
              <a:t>Financial Services &amp; Insurance</a:t>
            </a:r>
            <a:endParaRPr sz="1000">
              <a:solidFill>
                <a:schemeClr val="lt1"/>
              </a:solidFill>
              <a:latin typeface="Space Grotesk"/>
              <a:ea typeface="Space Grotesk"/>
              <a:cs typeface="Space Grotesk"/>
              <a:sym typeface="Space Grotesk"/>
            </a:endParaRPr>
          </a:p>
        </p:txBody>
      </p:sp>
      <p:sp>
        <p:nvSpPr>
          <p:cNvPr id="5681" name="Google Shape;5681;p363"/>
          <p:cNvSpPr txBox="1"/>
          <p:nvPr>
            <p:ph idx="5" type="body"/>
          </p:nvPr>
        </p:nvSpPr>
        <p:spPr>
          <a:xfrm>
            <a:off x="3914772" y="3185200"/>
            <a:ext cx="2021100" cy="1539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lt1"/>
                </a:solidFill>
                <a:latin typeface="Space Grotesk"/>
                <a:ea typeface="Space Grotesk"/>
                <a:cs typeface="Space Grotesk"/>
                <a:sym typeface="Space Grotesk"/>
              </a:rPr>
              <a:t>Public Sector (Fed &amp; SLED)</a:t>
            </a:r>
            <a:endParaRPr sz="1000">
              <a:solidFill>
                <a:schemeClr val="lt1"/>
              </a:solidFill>
              <a:latin typeface="Space Grotesk"/>
              <a:ea typeface="Space Grotesk"/>
              <a:cs typeface="Space Grotesk"/>
              <a:sym typeface="Space Grotesk"/>
            </a:endParaRPr>
          </a:p>
        </p:txBody>
      </p:sp>
      <p:sp>
        <p:nvSpPr>
          <p:cNvPr id="5682" name="Google Shape;5682;p363"/>
          <p:cNvSpPr txBox="1"/>
          <p:nvPr>
            <p:ph idx="5" type="body"/>
          </p:nvPr>
        </p:nvSpPr>
        <p:spPr>
          <a:xfrm>
            <a:off x="3914772" y="3645200"/>
            <a:ext cx="2021100" cy="1539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000">
                <a:solidFill>
                  <a:schemeClr val="lt1"/>
                </a:solidFill>
                <a:latin typeface="Space Grotesk"/>
                <a:ea typeface="Space Grotesk"/>
                <a:cs typeface="Space Grotesk"/>
                <a:sym typeface="Space Grotesk"/>
              </a:rPr>
              <a:t>Supply Chain &amp; Logistics</a:t>
            </a:r>
            <a:endParaRPr sz="1000">
              <a:solidFill>
                <a:schemeClr val="lt1"/>
              </a:solidFill>
              <a:latin typeface="Space Grotesk"/>
              <a:ea typeface="Space Grotesk"/>
              <a:cs typeface="Space Grotesk"/>
              <a:sym typeface="Space Grotesk"/>
            </a:endParaRPr>
          </a:p>
        </p:txBody>
      </p:sp>
      <p:sp>
        <p:nvSpPr>
          <p:cNvPr id="5683" name="Google Shape;5683;p363"/>
          <p:cNvSpPr/>
          <p:nvPr/>
        </p:nvSpPr>
        <p:spPr>
          <a:xfrm>
            <a:off x="3564527" y="2257806"/>
            <a:ext cx="241097" cy="241097"/>
          </a:xfrm>
          <a:custGeom>
            <a:rect b="b" l="l" r="r" t="t"/>
            <a:pathLst>
              <a:path extrusionOk="0" h="853440" w="853440">
                <a:moveTo>
                  <a:pt x="853135" y="274320"/>
                </a:moveTo>
                <a:lnTo>
                  <a:pt x="792200" y="274320"/>
                </a:lnTo>
                <a:lnTo>
                  <a:pt x="792200" y="335280"/>
                </a:lnTo>
                <a:lnTo>
                  <a:pt x="792200" y="518160"/>
                </a:lnTo>
                <a:lnTo>
                  <a:pt x="517969" y="518160"/>
                </a:lnTo>
                <a:lnTo>
                  <a:pt x="517969" y="579120"/>
                </a:lnTo>
                <a:lnTo>
                  <a:pt x="517969" y="792480"/>
                </a:lnTo>
                <a:lnTo>
                  <a:pt x="335165" y="792480"/>
                </a:lnTo>
                <a:lnTo>
                  <a:pt x="335165" y="579120"/>
                </a:lnTo>
                <a:lnTo>
                  <a:pt x="335165" y="518160"/>
                </a:lnTo>
                <a:lnTo>
                  <a:pt x="60947" y="518160"/>
                </a:lnTo>
                <a:lnTo>
                  <a:pt x="60947" y="335280"/>
                </a:lnTo>
                <a:lnTo>
                  <a:pt x="335165" y="335280"/>
                </a:lnTo>
                <a:lnTo>
                  <a:pt x="335165" y="274320"/>
                </a:lnTo>
                <a:lnTo>
                  <a:pt x="335165" y="60960"/>
                </a:lnTo>
                <a:lnTo>
                  <a:pt x="517969" y="60960"/>
                </a:lnTo>
                <a:lnTo>
                  <a:pt x="517969" y="274320"/>
                </a:lnTo>
                <a:lnTo>
                  <a:pt x="517969" y="335280"/>
                </a:lnTo>
                <a:lnTo>
                  <a:pt x="792200" y="335280"/>
                </a:lnTo>
                <a:lnTo>
                  <a:pt x="792200" y="274320"/>
                </a:lnTo>
                <a:lnTo>
                  <a:pt x="578916" y="274320"/>
                </a:lnTo>
                <a:lnTo>
                  <a:pt x="578916" y="60960"/>
                </a:lnTo>
                <a:lnTo>
                  <a:pt x="578916" y="0"/>
                </a:lnTo>
                <a:lnTo>
                  <a:pt x="274218" y="0"/>
                </a:lnTo>
                <a:lnTo>
                  <a:pt x="274218" y="60960"/>
                </a:lnTo>
                <a:lnTo>
                  <a:pt x="274218" y="274320"/>
                </a:lnTo>
                <a:lnTo>
                  <a:pt x="0" y="274320"/>
                </a:lnTo>
                <a:lnTo>
                  <a:pt x="0" y="335280"/>
                </a:lnTo>
                <a:lnTo>
                  <a:pt x="0" y="518160"/>
                </a:lnTo>
                <a:lnTo>
                  <a:pt x="0" y="579120"/>
                </a:lnTo>
                <a:lnTo>
                  <a:pt x="274218" y="579120"/>
                </a:lnTo>
                <a:lnTo>
                  <a:pt x="274218" y="792480"/>
                </a:lnTo>
                <a:lnTo>
                  <a:pt x="274218" y="853440"/>
                </a:lnTo>
                <a:lnTo>
                  <a:pt x="578916" y="853440"/>
                </a:lnTo>
                <a:lnTo>
                  <a:pt x="578916" y="792480"/>
                </a:lnTo>
                <a:lnTo>
                  <a:pt x="578916" y="579120"/>
                </a:lnTo>
                <a:lnTo>
                  <a:pt x="853135" y="579120"/>
                </a:lnTo>
                <a:lnTo>
                  <a:pt x="853135" y="518160"/>
                </a:lnTo>
                <a:lnTo>
                  <a:pt x="853135" y="335280"/>
                </a:lnTo>
                <a:lnTo>
                  <a:pt x="853135" y="274320"/>
                </a:lnTo>
                <a:close/>
              </a:path>
            </a:pathLst>
          </a:custGeom>
          <a:solidFill>
            <a:srgbClr val="00D5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684" name="Google Shape;5684;p363"/>
          <p:cNvSpPr/>
          <p:nvPr/>
        </p:nvSpPr>
        <p:spPr>
          <a:xfrm>
            <a:off x="3574622" y="2682682"/>
            <a:ext cx="240490" cy="240042"/>
          </a:xfrm>
          <a:custGeom>
            <a:rect b="b" l="l" r="r" t="t"/>
            <a:pathLst>
              <a:path extrusionOk="0" h="1066853" w="1034366">
                <a:moveTo>
                  <a:pt x="517136" y="0"/>
                </a:moveTo>
                <a:lnTo>
                  <a:pt x="0" y="298369"/>
                </a:lnTo>
                <a:lnTo>
                  <a:pt x="0" y="452731"/>
                </a:lnTo>
                <a:lnTo>
                  <a:pt x="64689" y="452731"/>
                </a:lnTo>
                <a:lnTo>
                  <a:pt x="64689" y="335701"/>
                </a:lnTo>
                <a:lnTo>
                  <a:pt x="517136" y="74664"/>
                </a:lnTo>
                <a:lnTo>
                  <a:pt x="969677" y="335701"/>
                </a:lnTo>
                <a:lnTo>
                  <a:pt x="969677" y="452731"/>
                </a:lnTo>
                <a:lnTo>
                  <a:pt x="1034366" y="452731"/>
                </a:lnTo>
                <a:lnTo>
                  <a:pt x="1034366" y="298369"/>
                </a:lnTo>
                <a:lnTo>
                  <a:pt x="517136" y="0"/>
                </a:lnTo>
                <a:close/>
                <a:moveTo>
                  <a:pt x="0" y="1066854"/>
                </a:moveTo>
                <a:lnTo>
                  <a:pt x="1034272" y="1066854"/>
                </a:lnTo>
                <a:lnTo>
                  <a:pt x="1034272" y="1002164"/>
                </a:lnTo>
                <a:lnTo>
                  <a:pt x="0" y="1002164"/>
                </a:lnTo>
                <a:lnTo>
                  <a:pt x="0" y="1066854"/>
                </a:lnTo>
                <a:close/>
                <a:moveTo>
                  <a:pt x="129284" y="937570"/>
                </a:moveTo>
                <a:lnTo>
                  <a:pt x="129284" y="452731"/>
                </a:lnTo>
                <a:lnTo>
                  <a:pt x="64594" y="452731"/>
                </a:lnTo>
                <a:lnTo>
                  <a:pt x="64594" y="937570"/>
                </a:lnTo>
                <a:lnTo>
                  <a:pt x="129284" y="937570"/>
                </a:lnTo>
                <a:close/>
                <a:moveTo>
                  <a:pt x="258568" y="452731"/>
                </a:moveTo>
                <a:lnTo>
                  <a:pt x="258568" y="937570"/>
                </a:lnTo>
                <a:lnTo>
                  <a:pt x="323257" y="937570"/>
                </a:lnTo>
                <a:lnTo>
                  <a:pt x="323257" y="452731"/>
                </a:lnTo>
                <a:lnTo>
                  <a:pt x="258568" y="452731"/>
                </a:lnTo>
                <a:close/>
                <a:moveTo>
                  <a:pt x="711109" y="452731"/>
                </a:moveTo>
                <a:lnTo>
                  <a:pt x="711109" y="937570"/>
                </a:lnTo>
                <a:lnTo>
                  <a:pt x="775799" y="937570"/>
                </a:lnTo>
                <a:lnTo>
                  <a:pt x="775799" y="452731"/>
                </a:lnTo>
                <a:lnTo>
                  <a:pt x="711109" y="452731"/>
                </a:lnTo>
                <a:close/>
                <a:moveTo>
                  <a:pt x="484839" y="937570"/>
                </a:moveTo>
                <a:lnTo>
                  <a:pt x="549528" y="937570"/>
                </a:lnTo>
                <a:lnTo>
                  <a:pt x="549528" y="614312"/>
                </a:lnTo>
                <a:lnTo>
                  <a:pt x="484839" y="614312"/>
                </a:lnTo>
                <a:lnTo>
                  <a:pt x="484839" y="937570"/>
                </a:lnTo>
                <a:close/>
                <a:moveTo>
                  <a:pt x="905083" y="937570"/>
                </a:moveTo>
                <a:lnTo>
                  <a:pt x="969772" y="937570"/>
                </a:lnTo>
                <a:lnTo>
                  <a:pt x="969772" y="452731"/>
                </a:lnTo>
                <a:lnTo>
                  <a:pt x="905083" y="452731"/>
                </a:lnTo>
                <a:lnTo>
                  <a:pt x="905083" y="937570"/>
                </a:lnTo>
                <a:close/>
                <a:moveTo>
                  <a:pt x="565677" y="388042"/>
                </a:moveTo>
                <a:lnTo>
                  <a:pt x="387852" y="388042"/>
                </a:lnTo>
                <a:lnTo>
                  <a:pt x="387852" y="452731"/>
                </a:lnTo>
                <a:lnTo>
                  <a:pt x="484839" y="452731"/>
                </a:lnTo>
                <a:lnTo>
                  <a:pt x="484839" y="517421"/>
                </a:lnTo>
                <a:lnTo>
                  <a:pt x="549528" y="517421"/>
                </a:lnTo>
                <a:lnTo>
                  <a:pt x="549528" y="452731"/>
                </a:lnTo>
                <a:lnTo>
                  <a:pt x="565677" y="452731"/>
                </a:lnTo>
                <a:cubicBezTo>
                  <a:pt x="610228" y="452731"/>
                  <a:pt x="646515" y="416539"/>
                  <a:pt x="646515" y="371893"/>
                </a:cubicBezTo>
                <a:cubicBezTo>
                  <a:pt x="646515" y="327247"/>
                  <a:pt x="610323" y="291055"/>
                  <a:pt x="565677" y="291055"/>
                </a:cubicBezTo>
                <a:lnTo>
                  <a:pt x="468690" y="291055"/>
                </a:lnTo>
                <a:cubicBezTo>
                  <a:pt x="459761" y="291055"/>
                  <a:pt x="452541" y="283836"/>
                  <a:pt x="452541" y="274906"/>
                </a:cubicBezTo>
                <a:cubicBezTo>
                  <a:pt x="452541" y="265977"/>
                  <a:pt x="459761" y="258758"/>
                  <a:pt x="468690" y="258758"/>
                </a:cubicBezTo>
                <a:lnTo>
                  <a:pt x="614122" y="258758"/>
                </a:lnTo>
                <a:lnTo>
                  <a:pt x="614122" y="194068"/>
                </a:lnTo>
                <a:lnTo>
                  <a:pt x="549433" y="194068"/>
                </a:lnTo>
                <a:lnTo>
                  <a:pt x="549433" y="129379"/>
                </a:lnTo>
                <a:lnTo>
                  <a:pt x="484744" y="129379"/>
                </a:lnTo>
                <a:lnTo>
                  <a:pt x="484744" y="194068"/>
                </a:lnTo>
                <a:lnTo>
                  <a:pt x="468595" y="194068"/>
                </a:lnTo>
                <a:cubicBezTo>
                  <a:pt x="424044" y="194068"/>
                  <a:pt x="387757" y="230260"/>
                  <a:pt x="387757" y="274906"/>
                </a:cubicBezTo>
                <a:cubicBezTo>
                  <a:pt x="387757" y="319553"/>
                  <a:pt x="423949" y="355745"/>
                  <a:pt x="468595" y="355745"/>
                </a:cubicBezTo>
                <a:lnTo>
                  <a:pt x="565582" y="355745"/>
                </a:lnTo>
                <a:cubicBezTo>
                  <a:pt x="574511" y="355745"/>
                  <a:pt x="581730" y="362964"/>
                  <a:pt x="581730" y="371893"/>
                </a:cubicBezTo>
                <a:cubicBezTo>
                  <a:pt x="581730" y="380822"/>
                  <a:pt x="574511" y="388042"/>
                  <a:pt x="565582" y="388042"/>
                </a:cubicBezTo>
                <a:close/>
              </a:path>
            </a:pathLst>
          </a:custGeom>
          <a:solidFill>
            <a:srgbClr val="00D5FF"/>
          </a:solidFill>
          <a:ln>
            <a:noFill/>
          </a:ln>
        </p:spPr>
        <p:txBody>
          <a:bodyPr anchorCtr="0" anchor="t" bIns="20775" lIns="41575" spcFirstLastPara="1" rIns="41575" wrap="square" tIns="20775">
            <a:noAutofit/>
          </a:bodyPr>
          <a:lstStyle/>
          <a:p>
            <a:pPr indent="0" lvl="0" marL="0" marR="0" rtl="0" algn="l">
              <a:lnSpc>
                <a:spcPct val="100000"/>
              </a:lnSpc>
              <a:spcBef>
                <a:spcPts val="0"/>
              </a:spcBef>
              <a:spcAft>
                <a:spcPts val="0"/>
              </a:spcAft>
              <a:buNone/>
            </a:pPr>
            <a:r>
              <a:t/>
            </a:r>
            <a:endParaRPr sz="600"/>
          </a:p>
        </p:txBody>
      </p:sp>
      <p:sp>
        <p:nvSpPr>
          <p:cNvPr id="5685" name="Google Shape;5685;p363"/>
          <p:cNvSpPr/>
          <p:nvPr/>
        </p:nvSpPr>
        <p:spPr>
          <a:xfrm>
            <a:off x="3574810" y="3142229"/>
            <a:ext cx="240117" cy="239858"/>
          </a:xfrm>
          <a:custGeom>
            <a:rect b="b" l="l" r="r" t="t"/>
            <a:pathLst>
              <a:path extrusionOk="0" h="450437" w="417595">
                <a:moveTo>
                  <a:pt x="472" y="240125"/>
                </a:moveTo>
                <a:lnTo>
                  <a:pt x="28803" y="240125"/>
                </a:lnTo>
                <a:lnTo>
                  <a:pt x="28803" y="212027"/>
                </a:lnTo>
                <a:lnTo>
                  <a:pt x="472" y="212027"/>
                </a:lnTo>
                <a:close/>
                <a:moveTo>
                  <a:pt x="472" y="450437"/>
                </a:moveTo>
                <a:lnTo>
                  <a:pt x="62233" y="450437"/>
                </a:lnTo>
                <a:lnTo>
                  <a:pt x="62233" y="422434"/>
                </a:lnTo>
                <a:lnTo>
                  <a:pt x="28331" y="422434"/>
                </a:lnTo>
                <a:lnTo>
                  <a:pt x="28331" y="268129"/>
                </a:lnTo>
                <a:lnTo>
                  <a:pt x="0" y="268129"/>
                </a:lnTo>
                <a:close/>
                <a:moveTo>
                  <a:pt x="361973" y="422434"/>
                </a:moveTo>
                <a:lnTo>
                  <a:pt x="361973" y="450437"/>
                </a:lnTo>
                <a:lnTo>
                  <a:pt x="417596" y="450437"/>
                </a:lnTo>
                <a:lnTo>
                  <a:pt x="417596" y="268129"/>
                </a:lnTo>
                <a:lnTo>
                  <a:pt x="389831" y="268129"/>
                </a:lnTo>
                <a:lnTo>
                  <a:pt x="389831" y="422434"/>
                </a:lnTo>
                <a:close/>
                <a:moveTo>
                  <a:pt x="417596" y="212027"/>
                </a:moveTo>
                <a:lnTo>
                  <a:pt x="389831" y="212027"/>
                </a:lnTo>
                <a:lnTo>
                  <a:pt x="389831" y="240125"/>
                </a:lnTo>
                <a:lnTo>
                  <a:pt x="417596" y="240125"/>
                </a:lnTo>
                <a:close/>
                <a:moveTo>
                  <a:pt x="306350" y="422434"/>
                </a:moveTo>
                <a:lnTo>
                  <a:pt x="250727" y="422434"/>
                </a:lnTo>
                <a:lnTo>
                  <a:pt x="250727" y="324231"/>
                </a:lnTo>
                <a:lnTo>
                  <a:pt x="222963" y="324231"/>
                </a:lnTo>
                <a:lnTo>
                  <a:pt x="222963" y="422434"/>
                </a:lnTo>
                <a:lnTo>
                  <a:pt x="195105" y="422434"/>
                </a:lnTo>
                <a:lnTo>
                  <a:pt x="195105" y="324231"/>
                </a:lnTo>
                <a:lnTo>
                  <a:pt x="167340" y="324231"/>
                </a:lnTo>
                <a:lnTo>
                  <a:pt x="167340" y="422434"/>
                </a:lnTo>
                <a:lnTo>
                  <a:pt x="111718" y="422434"/>
                </a:lnTo>
                <a:lnTo>
                  <a:pt x="111718" y="99822"/>
                </a:lnTo>
                <a:lnTo>
                  <a:pt x="139576" y="99822"/>
                </a:lnTo>
                <a:lnTo>
                  <a:pt x="139576" y="66199"/>
                </a:lnTo>
                <a:lnTo>
                  <a:pt x="209081" y="31147"/>
                </a:lnTo>
                <a:lnTo>
                  <a:pt x="278586" y="66199"/>
                </a:lnTo>
                <a:lnTo>
                  <a:pt x="278586" y="99536"/>
                </a:lnTo>
                <a:lnTo>
                  <a:pt x="306350" y="99536"/>
                </a:lnTo>
                <a:close/>
                <a:moveTo>
                  <a:pt x="417596" y="127921"/>
                </a:moveTo>
                <a:lnTo>
                  <a:pt x="334209" y="127921"/>
                </a:lnTo>
                <a:lnTo>
                  <a:pt x="334209" y="71819"/>
                </a:lnTo>
                <a:lnTo>
                  <a:pt x="305878" y="71819"/>
                </a:lnTo>
                <a:lnTo>
                  <a:pt x="305878" y="49149"/>
                </a:lnTo>
                <a:lnTo>
                  <a:pt x="208609" y="0"/>
                </a:lnTo>
                <a:lnTo>
                  <a:pt x="111718" y="49149"/>
                </a:lnTo>
                <a:lnTo>
                  <a:pt x="111718" y="71819"/>
                </a:lnTo>
                <a:lnTo>
                  <a:pt x="83954" y="71819"/>
                </a:lnTo>
                <a:lnTo>
                  <a:pt x="83954" y="127921"/>
                </a:lnTo>
                <a:lnTo>
                  <a:pt x="472" y="127921"/>
                </a:lnTo>
                <a:lnTo>
                  <a:pt x="472" y="184023"/>
                </a:lnTo>
                <a:lnTo>
                  <a:pt x="28803" y="184023"/>
                </a:lnTo>
                <a:lnTo>
                  <a:pt x="28803" y="155924"/>
                </a:lnTo>
                <a:lnTo>
                  <a:pt x="84426" y="155924"/>
                </a:lnTo>
                <a:lnTo>
                  <a:pt x="84426" y="450437"/>
                </a:lnTo>
                <a:lnTo>
                  <a:pt x="334681" y="450437"/>
                </a:lnTo>
                <a:lnTo>
                  <a:pt x="334681" y="155924"/>
                </a:lnTo>
                <a:lnTo>
                  <a:pt x="389831" y="155924"/>
                </a:lnTo>
                <a:lnTo>
                  <a:pt x="389831" y="184023"/>
                </a:lnTo>
                <a:lnTo>
                  <a:pt x="417596" y="184023"/>
                </a:lnTo>
                <a:close/>
                <a:moveTo>
                  <a:pt x="56095" y="184023"/>
                </a:moveTo>
                <a:lnTo>
                  <a:pt x="28331" y="184023"/>
                </a:lnTo>
                <a:lnTo>
                  <a:pt x="28331" y="212027"/>
                </a:lnTo>
                <a:lnTo>
                  <a:pt x="56095" y="212027"/>
                </a:lnTo>
                <a:close/>
                <a:moveTo>
                  <a:pt x="56095" y="240125"/>
                </a:moveTo>
                <a:lnTo>
                  <a:pt x="28331" y="240125"/>
                </a:lnTo>
                <a:lnTo>
                  <a:pt x="28331" y="268129"/>
                </a:lnTo>
                <a:lnTo>
                  <a:pt x="56095" y="268129"/>
                </a:lnTo>
                <a:close/>
                <a:moveTo>
                  <a:pt x="361973" y="212027"/>
                </a:moveTo>
                <a:lnTo>
                  <a:pt x="390304" y="212027"/>
                </a:lnTo>
                <a:lnTo>
                  <a:pt x="390304" y="184023"/>
                </a:lnTo>
                <a:lnTo>
                  <a:pt x="361973" y="184023"/>
                </a:lnTo>
                <a:close/>
                <a:moveTo>
                  <a:pt x="361973" y="268129"/>
                </a:moveTo>
                <a:lnTo>
                  <a:pt x="390304" y="268129"/>
                </a:lnTo>
                <a:lnTo>
                  <a:pt x="390304" y="240125"/>
                </a:lnTo>
                <a:lnTo>
                  <a:pt x="361973" y="240125"/>
                </a:lnTo>
                <a:close/>
                <a:moveTo>
                  <a:pt x="250727" y="155924"/>
                </a:moveTo>
                <a:lnTo>
                  <a:pt x="278586" y="155924"/>
                </a:lnTo>
                <a:lnTo>
                  <a:pt x="278586" y="127921"/>
                </a:lnTo>
                <a:lnTo>
                  <a:pt x="250727" y="127921"/>
                </a:lnTo>
                <a:close/>
                <a:moveTo>
                  <a:pt x="195105" y="155924"/>
                </a:moveTo>
                <a:lnTo>
                  <a:pt x="222963" y="155924"/>
                </a:lnTo>
                <a:lnTo>
                  <a:pt x="222963" y="127921"/>
                </a:lnTo>
                <a:lnTo>
                  <a:pt x="195105" y="127921"/>
                </a:lnTo>
                <a:close/>
                <a:moveTo>
                  <a:pt x="139576" y="155924"/>
                </a:moveTo>
                <a:lnTo>
                  <a:pt x="167340" y="155924"/>
                </a:lnTo>
                <a:lnTo>
                  <a:pt x="167340" y="127921"/>
                </a:lnTo>
                <a:lnTo>
                  <a:pt x="139576" y="127921"/>
                </a:lnTo>
                <a:close/>
                <a:moveTo>
                  <a:pt x="250727" y="212027"/>
                </a:moveTo>
                <a:lnTo>
                  <a:pt x="278586" y="212027"/>
                </a:lnTo>
                <a:lnTo>
                  <a:pt x="278586" y="184023"/>
                </a:lnTo>
                <a:lnTo>
                  <a:pt x="250727" y="184023"/>
                </a:lnTo>
                <a:close/>
                <a:moveTo>
                  <a:pt x="195105" y="212027"/>
                </a:moveTo>
                <a:lnTo>
                  <a:pt x="222963" y="212027"/>
                </a:lnTo>
                <a:lnTo>
                  <a:pt x="222963" y="184023"/>
                </a:lnTo>
                <a:lnTo>
                  <a:pt x="195105" y="184023"/>
                </a:lnTo>
                <a:close/>
                <a:moveTo>
                  <a:pt x="139576" y="212027"/>
                </a:moveTo>
                <a:lnTo>
                  <a:pt x="167340" y="212027"/>
                </a:lnTo>
                <a:lnTo>
                  <a:pt x="167340" y="184023"/>
                </a:lnTo>
                <a:lnTo>
                  <a:pt x="139576" y="184023"/>
                </a:lnTo>
                <a:close/>
                <a:moveTo>
                  <a:pt x="250727" y="268129"/>
                </a:moveTo>
                <a:lnTo>
                  <a:pt x="278586" y="268129"/>
                </a:lnTo>
                <a:lnTo>
                  <a:pt x="278586" y="240125"/>
                </a:lnTo>
                <a:lnTo>
                  <a:pt x="250727" y="240125"/>
                </a:lnTo>
                <a:close/>
                <a:moveTo>
                  <a:pt x="195105" y="268129"/>
                </a:moveTo>
                <a:lnTo>
                  <a:pt x="222963" y="268129"/>
                </a:lnTo>
                <a:lnTo>
                  <a:pt x="222963" y="240125"/>
                </a:lnTo>
                <a:lnTo>
                  <a:pt x="195105" y="240125"/>
                </a:lnTo>
                <a:close/>
                <a:moveTo>
                  <a:pt x="139576" y="268129"/>
                </a:moveTo>
                <a:lnTo>
                  <a:pt x="167340" y="268129"/>
                </a:lnTo>
                <a:lnTo>
                  <a:pt x="167340" y="240125"/>
                </a:lnTo>
                <a:lnTo>
                  <a:pt x="139576" y="240125"/>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5686" name="Google Shape;5686;p363"/>
          <p:cNvPicPr preferRelativeResize="0"/>
          <p:nvPr/>
        </p:nvPicPr>
        <p:blipFill>
          <a:blip r:embed="rId5">
            <a:alphaModFix/>
          </a:blip>
          <a:stretch>
            <a:fillRect/>
          </a:stretch>
        </p:blipFill>
        <p:spPr>
          <a:xfrm>
            <a:off x="3564136" y="3575761"/>
            <a:ext cx="261473" cy="292787"/>
          </a:xfrm>
          <a:prstGeom prst="rect">
            <a:avLst/>
          </a:prstGeom>
          <a:noFill/>
          <a:ln>
            <a:noFill/>
          </a:ln>
        </p:spPr>
      </p:pic>
      <p:sp>
        <p:nvSpPr>
          <p:cNvPr id="5687" name="Google Shape;5687;p363"/>
          <p:cNvSpPr txBox="1"/>
          <p:nvPr/>
        </p:nvSpPr>
        <p:spPr>
          <a:xfrm>
            <a:off x="3914772" y="4102400"/>
            <a:ext cx="20211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rgbClr val="FFFFFF"/>
                </a:solidFill>
                <a:latin typeface="Space Grotesk"/>
                <a:ea typeface="Space Grotesk"/>
                <a:cs typeface="Space Grotesk"/>
                <a:sym typeface="Space Grotesk"/>
              </a:rPr>
              <a:t>Retail &amp; CPG</a:t>
            </a:r>
            <a:endParaRPr sz="1000">
              <a:solidFill>
                <a:srgbClr val="FFFFFF"/>
              </a:solidFill>
              <a:latin typeface="Space Grotesk"/>
              <a:ea typeface="Space Grotesk"/>
              <a:cs typeface="Space Grotesk"/>
              <a:sym typeface="Space Grotesk"/>
            </a:endParaRPr>
          </a:p>
        </p:txBody>
      </p:sp>
      <p:pic>
        <p:nvPicPr>
          <p:cNvPr id="5688" name="Google Shape;5688;p363"/>
          <p:cNvPicPr preferRelativeResize="0"/>
          <p:nvPr/>
        </p:nvPicPr>
        <p:blipFill>
          <a:blip r:embed="rId6">
            <a:alphaModFix/>
          </a:blip>
          <a:stretch>
            <a:fillRect/>
          </a:stretch>
        </p:blipFill>
        <p:spPr>
          <a:xfrm>
            <a:off x="3555872" y="4052369"/>
            <a:ext cx="259550" cy="236162"/>
          </a:xfrm>
          <a:prstGeom prst="rect">
            <a:avLst/>
          </a:prstGeom>
          <a:noFill/>
          <a:ln>
            <a:noFill/>
          </a:ln>
        </p:spPr>
      </p:pic>
      <p:grpSp>
        <p:nvGrpSpPr>
          <p:cNvPr id="5689" name="Google Shape;5689;p363"/>
          <p:cNvGrpSpPr/>
          <p:nvPr/>
        </p:nvGrpSpPr>
        <p:grpSpPr>
          <a:xfrm>
            <a:off x="8663998" y="179528"/>
            <a:ext cx="202208" cy="201860"/>
            <a:chOff x="1294323" y="449402"/>
            <a:chExt cx="444608" cy="443844"/>
          </a:xfrm>
        </p:grpSpPr>
        <p:sp>
          <p:nvSpPr>
            <p:cNvPr id="5690" name="Google Shape;5690;p363"/>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691" name="Google Shape;5691;p363"/>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692" name="Google Shape;5692;p363"/>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693" name="Google Shape;5693;p363"/>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694" name="Google Shape;5694;p363"/>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695" name="Google Shape;5695;p363"/>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cxnSp>
        <p:nvCxnSpPr>
          <p:cNvPr id="5696" name="Google Shape;5696;p363"/>
          <p:cNvCxnSpPr/>
          <p:nvPr/>
        </p:nvCxnSpPr>
        <p:spPr>
          <a:xfrm>
            <a:off x="3498903" y="2159863"/>
            <a:ext cx="2317500" cy="0"/>
          </a:xfrm>
          <a:prstGeom prst="straightConnector1">
            <a:avLst/>
          </a:prstGeom>
          <a:noFill/>
          <a:ln cap="flat" cmpd="sng" w="9525">
            <a:solidFill>
              <a:schemeClr val="lt1"/>
            </a:solidFill>
            <a:prstDash val="dot"/>
            <a:round/>
            <a:headEnd len="med" w="med" type="none"/>
            <a:tailEnd len="med" w="med" type="none"/>
          </a:ln>
        </p:spPr>
      </p:cxnSp>
      <p:cxnSp>
        <p:nvCxnSpPr>
          <p:cNvPr id="5697" name="Google Shape;5697;p363"/>
          <p:cNvCxnSpPr/>
          <p:nvPr/>
        </p:nvCxnSpPr>
        <p:spPr>
          <a:xfrm>
            <a:off x="6182622" y="2170038"/>
            <a:ext cx="2852100" cy="0"/>
          </a:xfrm>
          <a:prstGeom prst="straightConnector1">
            <a:avLst/>
          </a:prstGeom>
          <a:noFill/>
          <a:ln cap="flat" cmpd="sng" w="9525">
            <a:solidFill>
              <a:schemeClr val="lt1"/>
            </a:solidFill>
            <a:prstDash val="dot"/>
            <a:round/>
            <a:headEnd len="med" w="med" type="none"/>
            <a:tailEnd len="med" w="med" type="none"/>
          </a:ln>
        </p:spPr>
      </p:cxnSp>
      <p:pic>
        <p:nvPicPr>
          <p:cNvPr id="5698" name="Google Shape;5698;p363" title="Services_Partner_Elite_Badge_05 (1).png"/>
          <p:cNvPicPr preferRelativeResize="0"/>
          <p:nvPr/>
        </p:nvPicPr>
        <p:blipFill>
          <a:blip r:embed="rId7">
            <a:alphaModFix/>
          </a:blip>
          <a:stretch>
            <a:fillRect/>
          </a:stretch>
        </p:blipFill>
        <p:spPr>
          <a:xfrm>
            <a:off x="6616800" y="193375"/>
            <a:ext cx="817050" cy="817050"/>
          </a:xfrm>
          <a:prstGeom prst="rect">
            <a:avLst/>
          </a:prstGeom>
          <a:noFill/>
          <a:ln>
            <a:noFill/>
          </a:ln>
        </p:spPr>
      </p:pic>
      <p:pic>
        <p:nvPicPr>
          <p:cNvPr id="5699" name="Google Shape;5699;p363" title="Hakkoda_an_IBM_Company_lockup_rev_white_RGB.png"/>
          <p:cNvPicPr preferRelativeResize="0"/>
          <p:nvPr/>
        </p:nvPicPr>
        <p:blipFill rotWithShape="1">
          <a:blip r:embed="rId8">
            <a:alphaModFix/>
          </a:blip>
          <a:srcRect b="15366" l="5258" r="0" t="14369"/>
          <a:stretch/>
        </p:blipFill>
        <p:spPr>
          <a:xfrm>
            <a:off x="189400" y="179525"/>
            <a:ext cx="3997998" cy="1165425"/>
          </a:xfrm>
          <a:prstGeom prst="rect">
            <a:avLst/>
          </a:prstGeom>
          <a:noFill/>
          <a:ln>
            <a:noFill/>
          </a:ln>
        </p:spPr>
      </p:pic>
      <p:sp>
        <p:nvSpPr>
          <p:cNvPr id="5700" name="Google Shape;5700;p363"/>
          <p:cNvSpPr txBox="1"/>
          <p:nvPr/>
        </p:nvSpPr>
        <p:spPr>
          <a:xfrm>
            <a:off x="3914772" y="4532576"/>
            <a:ext cx="2021100" cy="153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000">
                <a:solidFill>
                  <a:schemeClr val="lt1"/>
                </a:solidFill>
                <a:latin typeface="Space Grotesk"/>
                <a:ea typeface="Space Grotesk"/>
                <a:cs typeface="Space Grotesk"/>
                <a:sym typeface="Space Grotesk"/>
              </a:rPr>
              <a:t>Automotive</a:t>
            </a:r>
            <a:endParaRPr sz="1000">
              <a:solidFill>
                <a:schemeClr val="lt1"/>
              </a:solidFill>
              <a:latin typeface="Space Grotesk"/>
              <a:ea typeface="Space Grotesk"/>
              <a:cs typeface="Space Grotesk"/>
              <a:sym typeface="Space Grotesk"/>
            </a:endParaRPr>
          </a:p>
        </p:txBody>
      </p:sp>
      <p:pic>
        <p:nvPicPr>
          <p:cNvPr id="5701" name="Google Shape;5701;p363" title="automotive.png"/>
          <p:cNvPicPr preferRelativeResize="0"/>
          <p:nvPr/>
        </p:nvPicPr>
        <p:blipFill>
          <a:blip r:embed="rId9">
            <a:alphaModFix/>
          </a:blip>
          <a:stretch>
            <a:fillRect/>
          </a:stretch>
        </p:blipFill>
        <p:spPr>
          <a:xfrm>
            <a:off x="3535049" y="4472513"/>
            <a:ext cx="302926" cy="292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705" name="Shape 5705"/>
        <p:cNvGrpSpPr/>
        <p:nvPr/>
      </p:nvGrpSpPr>
      <p:grpSpPr>
        <a:xfrm>
          <a:off x="0" y="0"/>
          <a:ext cx="0" cy="0"/>
          <a:chOff x="0" y="0"/>
          <a:chExt cx="0" cy="0"/>
        </a:xfrm>
      </p:grpSpPr>
      <p:sp>
        <p:nvSpPr>
          <p:cNvPr id="5706" name="Google Shape;5706;p364"/>
          <p:cNvSpPr txBox="1"/>
          <p:nvPr>
            <p:ph type="title"/>
          </p:nvPr>
        </p:nvSpPr>
        <p:spPr>
          <a:xfrm>
            <a:off x="1022650" y="185775"/>
            <a:ext cx="3379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6"/>
                </a:solidFill>
                <a:latin typeface="Space Grotesk Medium"/>
                <a:ea typeface="Space Grotesk Medium"/>
                <a:cs typeface="Space Grotesk Medium"/>
                <a:sym typeface="Space Grotesk Medium"/>
              </a:rPr>
              <a:t>Hakkōda’s Services</a:t>
            </a:r>
            <a:endParaRPr sz="2500">
              <a:solidFill>
                <a:schemeClr val="accent6"/>
              </a:solidFill>
              <a:latin typeface="Space Grotesk Medium"/>
              <a:ea typeface="Space Grotesk Medium"/>
              <a:cs typeface="Space Grotesk Medium"/>
              <a:sym typeface="Space Grotesk Medium"/>
            </a:endParaRPr>
          </a:p>
        </p:txBody>
      </p:sp>
      <p:sp>
        <p:nvSpPr>
          <p:cNvPr id="5707" name="Google Shape;5707;p364"/>
          <p:cNvSpPr/>
          <p:nvPr/>
        </p:nvSpPr>
        <p:spPr>
          <a:xfrm>
            <a:off x="625515" y="366579"/>
            <a:ext cx="334091" cy="211107"/>
          </a:xfrm>
          <a:custGeom>
            <a:rect b="b" l="l" r="r" t="t"/>
            <a:pathLst>
              <a:path extrusionOk="0" h="281476" w="445455">
                <a:moveTo>
                  <a:pt x="28331" y="281477"/>
                </a:moveTo>
                <a:lnTo>
                  <a:pt x="1" y="281477"/>
                </a:lnTo>
                <a:lnTo>
                  <a:pt x="1" y="266427"/>
                </a:lnTo>
                <a:cubicBezTo>
                  <a:pt x="-167" y="200145"/>
                  <a:pt x="38510" y="140023"/>
                  <a:pt x="98592" y="113170"/>
                </a:cubicBezTo>
                <a:cubicBezTo>
                  <a:pt x="105683" y="43889"/>
                  <a:pt x="167115" y="-6476"/>
                  <a:pt x="235804" y="677"/>
                </a:cubicBezTo>
                <a:cubicBezTo>
                  <a:pt x="294699" y="6809"/>
                  <a:pt x="341255" y="53767"/>
                  <a:pt x="347336" y="113170"/>
                </a:cubicBezTo>
                <a:cubicBezTo>
                  <a:pt x="407233" y="140166"/>
                  <a:pt x="445705" y="200257"/>
                  <a:pt x="445455" y="266427"/>
                </a:cubicBezTo>
                <a:lnTo>
                  <a:pt x="445455" y="280429"/>
                </a:lnTo>
                <a:lnTo>
                  <a:pt x="71961" y="280429"/>
                </a:lnTo>
                <a:lnTo>
                  <a:pt x="71961" y="252330"/>
                </a:lnTo>
                <a:lnTo>
                  <a:pt x="416935" y="252330"/>
                </a:lnTo>
                <a:cubicBezTo>
                  <a:pt x="411791" y="199781"/>
                  <a:pt x="377641" y="154678"/>
                  <a:pt x="328732" y="135840"/>
                </a:cubicBezTo>
                <a:lnTo>
                  <a:pt x="320233" y="132411"/>
                </a:lnTo>
                <a:lnTo>
                  <a:pt x="320233" y="122886"/>
                </a:lnTo>
                <a:cubicBezTo>
                  <a:pt x="320233" y="68755"/>
                  <a:pt x="276726" y="24873"/>
                  <a:pt x="223058" y="24873"/>
                </a:cubicBezTo>
                <a:cubicBezTo>
                  <a:pt x="169390" y="24873"/>
                  <a:pt x="125884" y="68755"/>
                  <a:pt x="125884" y="122886"/>
                </a:cubicBezTo>
                <a:lnTo>
                  <a:pt x="125884" y="132411"/>
                </a:lnTo>
                <a:lnTo>
                  <a:pt x="117384" y="135840"/>
                </a:lnTo>
                <a:cubicBezTo>
                  <a:pt x="63788" y="156548"/>
                  <a:pt x="28484" y="208539"/>
                  <a:pt x="28709" y="266427"/>
                </a:cubicBezTo>
                <a:close/>
              </a:path>
            </a:pathLst>
          </a:custGeom>
          <a:gradFill>
            <a:gsLst>
              <a:gs pos="0">
                <a:schemeClr val="accent6"/>
              </a:gs>
              <a:gs pos="100000">
                <a:schemeClr val="accent5"/>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1E203B"/>
              </a:solidFill>
              <a:latin typeface="Calibri"/>
              <a:ea typeface="Calibri"/>
              <a:cs typeface="Calibri"/>
              <a:sym typeface="Calibri"/>
            </a:endParaRPr>
          </a:p>
        </p:txBody>
      </p:sp>
      <p:sp>
        <p:nvSpPr>
          <p:cNvPr id="5708" name="Google Shape;5708;p364"/>
          <p:cNvSpPr/>
          <p:nvPr/>
        </p:nvSpPr>
        <p:spPr>
          <a:xfrm>
            <a:off x="575075" y="1688925"/>
            <a:ext cx="2406000" cy="240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9" name="Google Shape;5709;p364"/>
          <p:cNvSpPr txBox="1"/>
          <p:nvPr/>
        </p:nvSpPr>
        <p:spPr>
          <a:xfrm>
            <a:off x="549325" y="686200"/>
            <a:ext cx="30078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Space Grotesk SemiBold"/>
                <a:ea typeface="Space Grotesk SemiBold"/>
                <a:cs typeface="Space Grotesk SemiBold"/>
                <a:sym typeface="Space Grotesk SemiBold"/>
              </a:rPr>
              <a:t>Data Strategy </a:t>
            </a:r>
            <a:endParaRPr sz="1000">
              <a:solidFill>
                <a:schemeClr val="accent6"/>
              </a:solidFill>
              <a:latin typeface="Space Grotesk Light"/>
              <a:ea typeface="Space Grotesk Light"/>
              <a:cs typeface="Space Grotesk Light"/>
              <a:sym typeface="Space Grotesk Light"/>
            </a:endParaRPr>
          </a:p>
        </p:txBody>
      </p:sp>
      <p:sp>
        <p:nvSpPr>
          <p:cNvPr id="5710" name="Google Shape;5710;p364"/>
          <p:cNvSpPr txBox="1"/>
          <p:nvPr/>
        </p:nvSpPr>
        <p:spPr>
          <a:xfrm>
            <a:off x="549196" y="4089738"/>
            <a:ext cx="18750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Space Grotesk SemiBold"/>
                <a:ea typeface="Space Grotesk SemiBold"/>
                <a:cs typeface="Space Grotesk SemiBold"/>
                <a:sym typeface="Space Grotesk SemiBold"/>
              </a:rPr>
              <a:t>Managed Services</a:t>
            </a:r>
            <a:endParaRPr>
              <a:solidFill>
                <a:schemeClr val="accent6"/>
              </a:solidFill>
              <a:latin typeface="Space Grotesk SemiBold"/>
              <a:ea typeface="Space Grotesk SemiBold"/>
              <a:cs typeface="Space Grotesk SemiBold"/>
              <a:sym typeface="Space Grotesk SemiBold"/>
            </a:endParaRPr>
          </a:p>
        </p:txBody>
      </p:sp>
      <p:sp>
        <p:nvSpPr>
          <p:cNvPr id="5711" name="Google Shape;5711;p364"/>
          <p:cNvSpPr txBox="1"/>
          <p:nvPr/>
        </p:nvSpPr>
        <p:spPr>
          <a:xfrm>
            <a:off x="625525" y="944650"/>
            <a:ext cx="79569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Space Grotesk"/>
                <a:ea typeface="Space Grotesk"/>
                <a:cs typeface="Space Grotesk"/>
                <a:sym typeface="Space Grotesk"/>
              </a:rPr>
              <a:t>Every successful journey begins with a plan, and a good plan is informed with experience and insight. Hakkoda wrapped our expertise and research into a framework called </a:t>
            </a:r>
            <a:r>
              <a:rPr lang="en" sz="1100">
                <a:solidFill>
                  <a:schemeClr val="accent6"/>
                </a:solidFill>
                <a:latin typeface="Space Grotesk SemiBold"/>
                <a:ea typeface="Space Grotesk SemiBold"/>
                <a:cs typeface="Space Grotesk SemiBold"/>
                <a:sym typeface="Space Grotesk SemiBold"/>
              </a:rPr>
              <a:t>The Data Innovation Journey™</a:t>
            </a:r>
            <a:r>
              <a:rPr lang="en" sz="1100">
                <a:solidFill>
                  <a:schemeClr val="lt1"/>
                </a:solidFill>
                <a:latin typeface="Space Grotesk"/>
                <a:ea typeface="Space Grotesk"/>
                <a:cs typeface="Space Grotesk"/>
                <a:sym typeface="Space Grotesk"/>
              </a:rPr>
              <a:t> with the objective of guiding your organization along the path from Chaos to Innovation. </a:t>
            </a:r>
            <a:endParaRPr sz="1100">
              <a:solidFill>
                <a:schemeClr val="lt1"/>
              </a:solidFill>
              <a:latin typeface="Space Grotesk"/>
              <a:ea typeface="Space Grotesk"/>
              <a:cs typeface="Space Grotesk"/>
              <a:sym typeface="Space Grotesk"/>
            </a:endParaRPr>
          </a:p>
        </p:txBody>
      </p:sp>
      <p:sp>
        <p:nvSpPr>
          <p:cNvPr id="5712" name="Google Shape;5712;p364"/>
          <p:cNvSpPr txBox="1"/>
          <p:nvPr/>
        </p:nvSpPr>
        <p:spPr>
          <a:xfrm>
            <a:off x="666275" y="1773125"/>
            <a:ext cx="17268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pace Grotesk SemiBold"/>
                <a:ea typeface="Space Grotesk SemiBold"/>
                <a:cs typeface="Space Grotesk SemiBold"/>
                <a:sym typeface="Space Grotesk SemiBold"/>
              </a:rPr>
              <a:t>Migrate </a:t>
            </a:r>
            <a:endParaRPr>
              <a:solidFill>
                <a:schemeClr val="dk1"/>
              </a:solidFill>
              <a:latin typeface="Space Grotesk SemiBold"/>
              <a:ea typeface="Space Grotesk SemiBold"/>
              <a:cs typeface="Space Grotesk SemiBold"/>
              <a:sym typeface="Space Grotesk SemiBold"/>
            </a:endParaRPr>
          </a:p>
        </p:txBody>
      </p:sp>
      <p:sp>
        <p:nvSpPr>
          <p:cNvPr id="5713" name="Google Shape;5713;p364"/>
          <p:cNvSpPr/>
          <p:nvPr/>
        </p:nvSpPr>
        <p:spPr>
          <a:xfrm>
            <a:off x="3373350" y="1688925"/>
            <a:ext cx="2406000" cy="240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4" name="Google Shape;5714;p364"/>
          <p:cNvSpPr txBox="1"/>
          <p:nvPr/>
        </p:nvSpPr>
        <p:spPr>
          <a:xfrm>
            <a:off x="666275" y="1895550"/>
            <a:ext cx="2143800" cy="21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900">
                <a:solidFill>
                  <a:schemeClr val="dk1"/>
                </a:solidFill>
                <a:latin typeface="Space Grotesk"/>
                <a:ea typeface="Space Grotesk"/>
                <a:cs typeface="Space Grotesk"/>
                <a:sym typeface="Space Grotesk"/>
              </a:rPr>
              <a:t>We help your organization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900">
                <a:solidFill>
                  <a:schemeClr val="dk1"/>
                </a:solidFill>
                <a:latin typeface="Space Grotesk"/>
                <a:ea typeface="Space Grotesk"/>
                <a:cs typeface="Space Grotesk"/>
                <a:sym typeface="Space Grotesk"/>
              </a:rPr>
              <a:t>move to cloud optimized technologies that deliver price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900">
                <a:solidFill>
                  <a:schemeClr val="dk1"/>
                </a:solidFill>
                <a:latin typeface="Space Grotesk"/>
                <a:ea typeface="Space Grotesk"/>
                <a:cs typeface="Space Grotesk"/>
                <a:sym typeface="Space Grotesk"/>
              </a:rPr>
              <a:t>and performance.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900">
                <a:solidFill>
                  <a:schemeClr val="dk1"/>
                </a:solidFill>
                <a:latin typeface="Space Grotesk"/>
                <a:ea typeface="Space Grotesk"/>
                <a:cs typeface="Space Grotesk"/>
                <a:sym typeface="Space Grotesk"/>
              </a:rPr>
              <a:t>Migrate from: </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SAP BW / Hana</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Teradata </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Netezza </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Exadata</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MSSQL Server</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900">
                <a:solidFill>
                  <a:schemeClr val="dk1"/>
                </a:solidFill>
                <a:latin typeface="Space Grotesk"/>
                <a:ea typeface="Space Grotesk"/>
                <a:cs typeface="Space Grotesk"/>
                <a:sym typeface="Space Grotesk"/>
              </a:rPr>
              <a:t>Hakkoda’s Migration Accelerators</a:t>
            </a:r>
            <a:endParaRPr sz="900">
              <a:solidFill>
                <a:schemeClr val="dk1"/>
              </a:solidFill>
              <a:latin typeface="Space Grotesk"/>
              <a:ea typeface="Space Grotesk"/>
              <a:cs typeface="Space Grotesk"/>
              <a:sym typeface="Space Grotesk"/>
            </a:endParaRPr>
          </a:p>
        </p:txBody>
      </p:sp>
      <p:sp>
        <p:nvSpPr>
          <p:cNvPr id="5715" name="Google Shape;5715;p364"/>
          <p:cNvSpPr/>
          <p:nvPr/>
        </p:nvSpPr>
        <p:spPr>
          <a:xfrm>
            <a:off x="6137675" y="1688925"/>
            <a:ext cx="2406000" cy="240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6" name="Google Shape;5716;p364"/>
          <p:cNvSpPr txBox="1"/>
          <p:nvPr/>
        </p:nvSpPr>
        <p:spPr>
          <a:xfrm>
            <a:off x="3451700" y="1758875"/>
            <a:ext cx="17268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pace Grotesk SemiBold"/>
                <a:ea typeface="Space Grotesk SemiBold"/>
                <a:cs typeface="Space Grotesk SemiBold"/>
                <a:sym typeface="Space Grotesk SemiBold"/>
              </a:rPr>
              <a:t>Modernize </a:t>
            </a:r>
            <a:endParaRPr>
              <a:solidFill>
                <a:schemeClr val="dk1"/>
              </a:solidFill>
              <a:latin typeface="Space Grotesk SemiBold"/>
              <a:ea typeface="Space Grotesk SemiBold"/>
              <a:cs typeface="Space Grotesk SemiBold"/>
              <a:sym typeface="Space Grotesk SemiBold"/>
            </a:endParaRPr>
          </a:p>
        </p:txBody>
      </p:sp>
      <p:sp>
        <p:nvSpPr>
          <p:cNvPr id="5717" name="Google Shape;5717;p364"/>
          <p:cNvSpPr txBox="1"/>
          <p:nvPr/>
        </p:nvSpPr>
        <p:spPr>
          <a:xfrm>
            <a:off x="6237125" y="1737125"/>
            <a:ext cx="17268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pace Grotesk SemiBold"/>
                <a:ea typeface="Space Grotesk SemiBold"/>
                <a:cs typeface="Space Grotesk SemiBold"/>
                <a:sym typeface="Space Grotesk SemiBold"/>
              </a:rPr>
              <a:t>Monetize </a:t>
            </a:r>
            <a:endParaRPr>
              <a:solidFill>
                <a:schemeClr val="dk1"/>
              </a:solidFill>
              <a:latin typeface="Space Grotesk SemiBold"/>
              <a:ea typeface="Space Grotesk SemiBold"/>
              <a:cs typeface="Space Grotesk SemiBold"/>
              <a:sym typeface="Space Grotesk SemiBold"/>
            </a:endParaRPr>
          </a:p>
          <a:p>
            <a:pPr indent="0" lvl="0" marL="0" rtl="0" algn="l">
              <a:spcBef>
                <a:spcPts val="0"/>
              </a:spcBef>
              <a:spcAft>
                <a:spcPts val="0"/>
              </a:spcAft>
              <a:buNone/>
            </a:pPr>
            <a:r>
              <a:t/>
            </a:r>
            <a:endParaRPr>
              <a:solidFill>
                <a:schemeClr val="dk1"/>
              </a:solidFill>
              <a:latin typeface="Space Grotesk SemiBold"/>
              <a:ea typeface="Space Grotesk SemiBold"/>
              <a:cs typeface="Space Grotesk SemiBold"/>
              <a:sym typeface="Space Grotesk SemiBold"/>
            </a:endParaRPr>
          </a:p>
        </p:txBody>
      </p:sp>
      <p:sp>
        <p:nvSpPr>
          <p:cNvPr id="5718" name="Google Shape;5718;p364"/>
          <p:cNvSpPr txBox="1"/>
          <p:nvPr/>
        </p:nvSpPr>
        <p:spPr>
          <a:xfrm>
            <a:off x="3469775" y="2001113"/>
            <a:ext cx="2028900" cy="21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Space Grotesk"/>
                <a:ea typeface="Space Grotesk"/>
                <a:cs typeface="Space Grotesk"/>
                <a:sym typeface="Space Grotesk"/>
              </a:rPr>
              <a:t>We help you adopt new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900">
                <a:solidFill>
                  <a:schemeClr val="dk1"/>
                </a:solidFill>
                <a:latin typeface="Space Grotesk"/>
                <a:ea typeface="Space Grotesk"/>
                <a:cs typeface="Space Grotesk"/>
                <a:sym typeface="Space Grotesk"/>
              </a:rPr>
              <a:t>design patterns that enable the critical capabilities to compete in a AI driven world.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900">
                <a:solidFill>
                  <a:schemeClr val="dk1"/>
                </a:solidFill>
                <a:latin typeface="Space Grotesk"/>
                <a:ea typeface="Space Grotesk"/>
                <a:cs typeface="Space Grotesk"/>
                <a:sym typeface="Space Grotesk"/>
              </a:rPr>
              <a:t>Modernize your: </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Data Architecture</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Governance &amp; Security </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Analytics </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Data Operations</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AI</a:t>
            </a:r>
            <a:endParaRPr sz="900">
              <a:solidFill>
                <a:schemeClr val="dk1"/>
              </a:solidFill>
              <a:latin typeface="Space Grotesk"/>
              <a:ea typeface="Space Grotesk"/>
              <a:cs typeface="Space Grotesk"/>
              <a:sym typeface="Space Grotesk"/>
            </a:endParaRPr>
          </a:p>
          <a:p>
            <a:pPr indent="-114300" lvl="0" marL="228600" rtl="0" algn="l">
              <a:spcBef>
                <a:spcPts val="0"/>
              </a:spcBef>
              <a:spcAft>
                <a:spcPts val="0"/>
              </a:spcAft>
              <a:buClr>
                <a:schemeClr val="dk1"/>
              </a:buClr>
              <a:buSzPts val="900"/>
              <a:buFont typeface="Space Grotesk"/>
              <a:buChar char="●"/>
            </a:pPr>
            <a:r>
              <a:rPr lang="en" sz="900">
                <a:solidFill>
                  <a:schemeClr val="dk1"/>
                </a:solidFill>
                <a:latin typeface="Space Grotesk"/>
                <a:ea typeface="Space Grotesk"/>
                <a:cs typeface="Space Grotesk"/>
                <a:sym typeface="Space Grotesk"/>
              </a:rPr>
              <a:t>Applications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9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900">
              <a:solidFill>
                <a:schemeClr val="dk1"/>
              </a:solidFill>
              <a:latin typeface="Space Grotesk"/>
              <a:ea typeface="Space Grotesk"/>
              <a:cs typeface="Space Grotesk"/>
              <a:sym typeface="Space Grotesk"/>
            </a:endParaRPr>
          </a:p>
        </p:txBody>
      </p:sp>
      <p:sp>
        <p:nvSpPr>
          <p:cNvPr id="5719" name="Google Shape;5719;p364"/>
          <p:cNvSpPr txBox="1"/>
          <p:nvPr/>
        </p:nvSpPr>
        <p:spPr>
          <a:xfrm>
            <a:off x="6237125" y="2054738"/>
            <a:ext cx="2406000" cy="21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pace Grotesk"/>
                <a:ea typeface="Space Grotesk"/>
                <a:cs typeface="Space Grotesk"/>
                <a:sym typeface="Space Grotesk"/>
              </a:rPr>
              <a:t>We help you connect your </a:t>
            </a:r>
            <a:endParaRPr sz="10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1000">
                <a:solidFill>
                  <a:schemeClr val="dk1"/>
                </a:solidFill>
                <a:latin typeface="Space Grotesk"/>
                <a:ea typeface="Space Grotesk"/>
                <a:cs typeface="Space Grotesk"/>
                <a:sym typeface="Space Grotesk"/>
              </a:rPr>
              <a:t>data investments to real</a:t>
            </a:r>
            <a:endParaRPr sz="1000">
              <a:solidFill>
                <a:schemeClr val="dk1"/>
              </a:solidFill>
              <a:latin typeface="Space Grotesk"/>
              <a:ea typeface="Space Grotesk"/>
              <a:cs typeface="Space Grotesk"/>
              <a:sym typeface="Space Grotesk"/>
            </a:endParaRPr>
          </a:p>
          <a:p>
            <a:pPr indent="0" lvl="0" marL="0" rtl="0" algn="l">
              <a:spcBef>
                <a:spcPts val="0"/>
              </a:spcBef>
              <a:spcAft>
                <a:spcPts val="0"/>
              </a:spcAft>
              <a:buNone/>
            </a:pPr>
            <a:r>
              <a:rPr lang="en" sz="1000">
                <a:solidFill>
                  <a:schemeClr val="dk1"/>
                </a:solidFill>
                <a:latin typeface="Space Grotesk"/>
                <a:ea typeface="Space Grotesk"/>
                <a:cs typeface="Space Grotesk"/>
                <a:sym typeface="Space Grotesk"/>
              </a:rPr>
              <a:t>strategic outcomes. </a:t>
            </a:r>
            <a:endParaRPr sz="10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1000">
              <a:solidFill>
                <a:schemeClr val="dk1"/>
              </a:solidFill>
              <a:latin typeface="Space Grotesk"/>
              <a:ea typeface="Space Grotesk"/>
              <a:cs typeface="Space Grotesk"/>
              <a:sym typeface="Space Grotesk"/>
            </a:endParaRPr>
          </a:p>
          <a:p>
            <a:pPr indent="-120650" lvl="0" marL="228600" rtl="0" algn="l">
              <a:spcBef>
                <a:spcPts val="0"/>
              </a:spcBef>
              <a:spcAft>
                <a:spcPts val="0"/>
              </a:spcAft>
              <a:buClr>
                <a:schemeClr val="dk1"/>
              </a:buClr>
              <a:buSzPts val="1000"/>
              <a:buFont typeface="Space Grotesk"/>
              <a:buChar char="●"/>
            </a:pPr>
            <a:r>
              <a:rPr lang="en" sz="1000">
                <a:solidFill>
                  <a:schemeClr val="dk1"/>
                </a:solidFill>
                <a:latin typeface="Space Grotesk"/>
                <a:ea typeface="Space Grotesk"/>
                <a:cs typeface="Space Grotesk"/>
                <a:sym typeface="Space Grotesk"/>
              </a:rPr>
              <a:t>Replatform or launch applications</a:t>
            </a:r>
            <a:endParaRPr sz="1000">
              <a:solidFill>
                <a:schemeClr val="dk1"/>
              </a:solidFill>
              <a:latin typeface="Space Grotesk"/>
              <a:ea typeface="Space Grotesk"/>
              <a:cs typeface="Space Grotesk"/>
              <a:sym typeface="Space Grotesk"/>
            </a:endParaRPr>
          </a:p>
          <a:p>
            <a:pPr indent="-120650" lvl="0" marL="228600" rtl="0" algn="l">
              <a:spcBef>
                <a:spcPts val="0"/>
              </a:spcBef>
              <a:spcAft>
                <a:spcPts val="0"/>
              </a:spcAft>
              <a:buClr>
                <a:schemeClr val="dk1"/>
              </a:buClr>
              <a:buSzPts val="1000"/>
              <a:buFont typeface="Space Grotesk"/>
              <a:buChar char="●"/>
            </a:pPr>
            <a:r>
              <a:rPr lang="en" sz="1000">
                <a:solidFill>
                  <a:schemeClr val="dk1"/>
                </a:solidFill>
                <a:latin typeface="Space Grotesk"/>
                <a:ea typeface="Space Grotesk"/>
                <a:cs typeface="Space Grotesk"/>
                <a:sym typeface="Space Grotesk"/>
              </a:rPr>
              <a:t>Create new revenue streams </a:t>
            </a:r>
            <a:endParaRPr sz="1000">
              <a:solidFill>
                <a:schemeClr val="dk1"/>
              </a:solidFill>
              <a:latin typeface="Space Grotesk"/>
              <a:ea typeface="Space Grotesk"/>
              <a:cs typeface="Space Grotesk"/>
              <a:sym typeface="Space Grotesk"/>
            </a:endParaRPr>
          </a:p>
          <a:p>
            <a:pPr indent="-120650" lvl="0" marL="228600" rtl="0" algn="l">
              <a:spcBef>
                <a:spcPts val="0"/>
              </a:spcBef>
              <a:spcAft>
                <a:spcPts val="0"/>
              </a:spcAft>
              <a:buClr>
                <a:schemeClr val="dk1"/>
              </a:buClr>
              <a:buSzPts val="1000"/>
              <a:buFont typeface="Space Grotesk"/>
              <a:buChar char="●"/>
            </a:pPr>
            <a:r>
              <a:rPr lang="en" sz="1000">
                <a:solidFill>
                  <a:schemeClr val="dk1"/>
                </a:solidFill>
                <a:latin typeface="Space Grotesk"/>
                <a:ea typeface="Space Grotesk"/>
                <a:cs typeface="Space Grotesk"/>
                <a:sym typeface="Space Grotesk"/>
              </a:rPr>
              <a:t>Reduce operating expenses </a:t>
            </a:r>
            <a:endParaRPr sz="1000">
              <a:solidFill>
                <a:schemeClr val="dk1"/>
              </a:solidFill>
              <a:latin typeface="Space Grotesk"/>
              <a:ea typeface="Space Grotesk"/>
              <a:cs typeface="Space Grotesk"/>
              <a:sym typeface="Space Grotesk"/>
            </a:endParaRPr>
          </a:p>
          <a:p>
            <a:pPr indent="-120650" lvl="0" marL="228600" rtl="0" algn="l">
              <a:spcBef>
                <a:spcPts val="0"/>
              </a:spcBef>
              <a:spcAft>
                <a:spcPts val="0"/>
              </a:spcAft>
              <a:buClr>
                <a:schemeClr val="dk1"/>
              </a:buClr>
              <a:buSzPts val="1000"/>
              <a:buFont typeface="Space Grotesk"/>
              <a:buChar char="●"/>
            </a:pPr>
            <a:r>
              <a:rPr lang="en" sz="1000">
                <a:solidFill>
                  <a:schemeClr val="dk1"/>
                </a:solidFill>
                <a:latin typeface="Space Grotesk"/>
                <a:ea typeface="Space Grotesk"/>
                <a:cs typeface="Space Grotesk"/>
                <a:sym typeface="Space Grotesk"/>
              </a:rPr>
              <a:t>Make faster, data driven decisions</a:t>
            </a:r>
            <a:endParaRPr sz="1000">
              <a:solidFill>
                <a:schemeClr val="dk1"/>
              </a:solidFill>
              <a:latin typeface="Space Grotesk"/>
              <a:ea typeface="Space Grotesk"/>
              <a:cs typeface="Space Grotesk"/>
              <a:sym typeface="Space Grotesk"/>
            </a:endParaRPr>
          </a:p>
          <a:p>
            <a:pPr indent="0" lvl="0" marL="457200" rtl="0" algn="l">
              <a:spcBef>
                <a:spcPts val="0"/>
              </a:spcBef>
              <a:spcAft>
                <a:spcPts val="0"/>
              </a:spcAft>
              <a:buNone/>
            </a:pPr>
            <a:r>
              <a:t/>
            </a:r>
            <a:endParaRPr sz="10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1000">
              <a:solidFill>
                <a:schemeClr val="dk1"/>
              </a:solidFill>
              <a:latin typeface="Space Grotesk"/>
              <a:ea typeface="Space Grotesk"/>
              <a:cs typeface="Space Grotesk"/>
              <a:sym typeface="Space Grotesk"/>
            </a:endParaRPr>
          </a:p>
          <a:p>
            <a:pPr indent="0" lvl="0" marL="0" rtl="0" algn="l">
              <a:spcBef>
                <a:spcPts val="0"/>
              </a:spcBef>
              <a:spcAft>
                <a:spcPts val="0"/>
              </a:spcAft>
              <a:buNone/>
            </a:pPr>
            <a:r>
              <a:t/>
            </a:r>
            <a:endParaRPr sz="1000">
              <a:solidFill>
                <a:schemeClr val="dk1"/>
              </a:solidFill>
              <a:latin typeface="Space Grotesk"/>
              <a:ea typeface="Space Grotesk"/>
              <a:cs typeface="Space Grotesk"/>
              <a:sym typeface="Space Grotesk"/>
            </a:endParaRPr>
          </a:p>
        </p:txBody>
      </p:sp>
      <p:sp>
        <p:nvSpPr>
          <p:cNvPr id="5720" name="Google Shape;5720;p364"/>
          <p:cNvSpPr txBox="1"/>
          <p:nvPr/>
        </p:nvSpPr>
        <p:spPr>
          <a:xfrm>
            <a:off x="549200" y="4322775"/>
            <a:ext cx="79569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Space Grotesk"/>
                <a:ea typeface="Space Grotesk"/>
                <a:cs typeface="Space Grotesk"/>
                <a:sym typeface="Space Grotesk"/>
              </a:rPr>
              <a:t>Our data and AI experts can not only get you there, we can keep you there. A cost effective, global team harnessing Hakkoda’s data ops copilots not only keep your systems running, we are constantly evolving them to keep you ahead of the competition. </a:t>
            </a:r>
            <a:endParaRPr sz="1100">
              <a:solidFill>
                <a:schemeClr val="lt1"/>
              </a:solidFill>
              <a:latin typeface="Space Grotesk"/>
              <a:ea typeface="Space Grotesk"/>
              <a:cs typeface="Space Grotesk"/>
              <a:sym typeface="Space Grotes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724" name="Shape 5724"/>
        <p:cNvGrpSpPr/>
        <p:nvPr/>
      </p:nvGrpSpPr>
      <p:grpSpPr>
        <a:xfrm>
          <a:off x="0" y="0"/>
          <a:ext cx="0" cy="0"/>
          <a:chOff x="0" y="0"/>
          <a:chExt cx="0" cy="0"/>
        </a:xfrm>
      </p:grpSpPr>
      <p:pic>
        <p:nvPicPr>
          <p:cNvPr id="5725" name="Google Shape;5725;p365"/>
          <p:cNvPicPr preferRelativeResize="0"/>
          <p:nvPr/>
        </p:nvPicPr>
        <p:blipFill rotWithShape="1">
          <a:blip r:embed="rId3">
            <a:alphaModFix amt="42000"/>
          </a:blip>
          <a:srcRect b="8" l="0" r="0" t="59356"/>
          <a:stretch/>
        </p:blipFill>
        <p:spPr>
          <a:xfrm>
            <a:off x="-25" y="0"/>
            <a:ext cx="9144000" cy="5143500"/>
          </a:xfrm>
          <a:prstGeom prst="rect">
            <a:avLst/>
          </a:prstGeom>
          <a:noFill/>
          <a:ln>
            <a:noFill/>
          </a:ln>
        </p:spPr>
      </p:pic>
      <p:grpSp>
        <p:nvGrpSpPr>
          <p:cNvPr id="5726" name="Google Shape;5726;p365"/>
          <p:cNvGrpSpPr/>
          <p:nvPr/>
        </p:nvGrpSpPr>
        <p:grpSpPr>
          <a:xfrm>
            <a:off x="8663998" y="179528"/>
            <a:ext cx="202208" cy="201860"/>
            <a:chOff x="1294323" y="449402"/>
            <a:chExt cx="444608" cy="443844"/>
          </a:xfrm>
        </p:grpSpPr>
        <p:sp>
          <p:nvSpPr>
            <p:cNvPr id="5727" name="Google Shape;5727;p365"/>
            <p:cNvSpPr/>
            <p:nvPr/>
          </p:nvSpPr>
          <p:spPr>
            <a:xfrm>
              <a:off x="1619026" y="530490"/>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728" name="Google Shape;5728;p365"/>
            <p:cNvSpPr/>
            <p:nvPr/>
          </p:nvSpPr>
          <p:spPr>
            <a:xfrm>
              <a:off x="1456658" y="449402"/>
              <a:ext cx="119776" cy="202348"/>
            </a:xfrm>
            <a:custGeom>
              <a:rect b="b" l="l" r="r" t="t"/>
              <a:pathLst>
                <a:path extrusionOk="0" h="578136" w="342217">
                  <a:moveTo>
                    <a:pt x="231539" y="0"/>
                  </a:moveTo>
                  <a:lnTo>
                    <a:pt x="231539" y="472796"/>
                  </a:lnTo>
                  <a:lnTo>
                    <a:pt x="110678" y="472796"/>
                  </a:lnTo>
                  <a:lnTo>
                    <a:pt x="110678" y="231217"/>
                  </a:lnTo>
                  <a:lnTo>
                    <a:pt x="0" y="231217"/>
                  </a:lnTo>
                  <a:lnTo>
                    <a:pt x="0" y="578137"/>
                  </a:lnTo>
                  <a:lnTo>
                    <a:pt x="342218" y="578137"/>
                  </a:lnTo>
                  <a:lnTo>
                    <a:pt x="342218" y="0"/>
                  </a:lnTo>
                  <a:lnTo>
                    <a:pt x="231539"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729" name="Google Shape;5729;p365"/>
            <p:cNvSpPr/>
            <p:nvPr/>
          </p:nvSpPr>
          <p:spPr>
            <a:xfrm>
              <a:off x="1700227" y="611611"/>
              <a:ext cx="38704" cy="119625"/>
            </a:xfrm>
            <a:custGeom>
              <a:rect b="b" l="l" r="r" t="t"/>
              <a:pathLst>
                <a:path extrusionOk="0" h="341786" w="110583">
                  <a:moveTo>
                    <a:pt x="0" y="0"/>
                  </a:moveTo>
                  <a:lnTo>
                    <a:pt x="110583" y="0"/>
                  </a:lnTo>
                  <a:lnTo>
                    <a:pt x="110583"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730" name="Google Shape;5730;p365"/>
            <p:cNvSpPr/>
            <p:nvPr/>
          </p:nvSpPr>
          <p:spPr>
            <a:xfrm>
              <a:off x="1294323" y="611611"/>
              <a:ext cx="38737" cy="119625"/>
            </a:xfrm>
            <a:custGeom>
              <a:rect b="b" l="l" r="r" t="t"/>
              <a:pathLst>
                <a:path extrusionOk="0" h="341786" w="110678">
                  <a:moveTo>
                    <a:pt x="0" y="0"/>
                  </a:moveTo>
                  <a:lnTo>
                    <a:pt x="110678" y="0"/>
                  </a:lnTo>
                  <a:lnTo>
                    <a:pt x="110678" y="341786"/>
                  </a:lnTo>
                  <a:lnTo>
                    <a:pt x="0" y="341786"/>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731" name="Google Shape;5731;p365"/>
            <p:cNvSpPr/>
            <p:nvPr/>
          </p:nvSpPr>
          <p:spPr>
            <a:xfrm>
              <a:off x="1375491" y="489946"/>
              <a:ext cx="38737" cy="321939"/>
            </a:xfrm>
            <a:custGeom>
              <a:rect b="b" l="l" r="r" t="t"/>
              <a:pathLst>
                <a:path extrusionOk="0" h="919827" w="110678">
                  <a:moveTo>
                    <a:pt x="0" y="0"/>
                  </a:moveTo>
                  <a:lnTo>
                    <a:pt x="110678" y="0"/>
                  </a:lnTo>
                  <a:lnTo>
                    <a:pt x="110678" y="919828"/>
                  </a:lnTo>
                  <a:lnTo>
                    <a:pt x="0" y="919828"/>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5732" name="Google Shape;5732;p365"/>
            <p:cNvSpPr/>
            <p:nvPr/>
          </p:nvSpPr>
          <p:spPr>
            <a:xfrm>
              <a:off x="1456658" y="690898"/>
              <a:ext cx="119776" cy="202348"/>
            </a:xfrm>
            <a:custGeom>
              <a:rect b="b" l="l" r="r" t="t"/>
              <a:pathLst>
                <a:path extrusionOk="0" h="578136" w="342217">
                  <a:moveTo>
                    <a:pt x="0" y="0"/>
                  </a:moveTo>
                  <a:lnTo>
                    <a:pt x="0" y="578137"/>
                  </a:lnTo>
                  <a:lnTo>
                    <a:pt x="110678" y="578137"/>
                  </a:lnTo>
                  <a:lnTo>
                    <a:pt x="110678" y="105531"/>
                  </a:lnTo>
                  <a:lnTo>
                    <a:pt x="231539" y="105531"/>
                  </a:lnTo>
                  <a:lnTo>
                    <a:pt x="231539" y="346920"/>
                  </a:lnTo>
                  <a:lnTo>
                    <a:pt x="342218" y="346920"/>
                  </a:lnTo>
                  <a:lnTo>
                    <a:pt x="342218" y="0"/>
                  </a:lnTo>
                  <a:lnTo>
                    <a:pt x="0" y="0"/>
                  </a:lnTo>
                  <a:close/>
                </a:path>
              </a:pathLst>
            </a:custGeom>
            <a:solidFill>
              <a:schemeClr val="accent6"/>
            </a:solidFill>
            <a:ln>
              <a:noFill/>
            </a:ln>
          </p:spPr>
          <p:txBody>
            <a:bodyPr anchorCtr="0" anchor="ctr" bIns="20775" lIns="41575" spcFirstLastPara="1" rIns="41575" wrap="square" tIns="20775">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sp>
        <p:nvSpPr>
          <p:cNvPr id="5733" name="Google Shape;5733;p365"/>
          <p:cNvSpPr txBox="1"/>
          <p:nvPr/>
        </p:nvSpPr>
        <p:spPr>
          <a:xfrm>
            <a:off x="176300" y="223050"/>
            <a:ext cx="6336900" cy="1099800"/>
          </a:xfrm>
          <a:prstGeom prst="rect">
            <a:avLst/>
          </a:prstGeom>
          <a:noFill/>
          <a:ln>
            <a:noFill/>
          </a:ln>
        </p:spPr>
        <p:txBody>
          <a:bodyPr anchorCtr="0" anchor="t" bIns="41575" lIns="41575" spcFirstLastPara="1" rIns="41575" wrap="square" tIns="41575">
            <a:spAutoFit/>
          </a:bodyPr>
          <a:lstStyle/>
          <a:p>
            <a:pPr indent="0" lvl="0" marL="0" rtl="0" algn="l">
              <a:spcBef>
                <a:spcPts val="0"/>
              </a:spcBef>
              <a:spcAft>
                <a:spcPts val="0"/>
              </a:spcAft>
              <a:buNone/>
            </a:pPr>
            <a:r>
              <a:rPr lang="en" sz="3300">
                <a:solidFill>
                  <a:schemeClr val="lt1"/>
                </a:solidFill>
                <a:latin typeface="Space Grotesk SemiBold"/>
                <a:ea typeface="Space Grotesk SemiBold"/>
                <a:cs typeface="Space Grotesk SemiBold"/>
                <a:sym typeface="Space Grotesk SemiBold"/>
              </a:rPr>
              <a:t>The Hakkōda AI Co-Innovation Center Storefront</a:t>
            </a:r>
            <a:endParaRPr sz="2500">
              <a:solidFill>
                <a:srgbClr val="FFFFFF"/>
              </a:solidFill>
              <a:latin typeface="Space Grotesk SemiBold"/>
              <a:ea typeface="Space Grotesk SemiBold"/>
              <a:cs typeface="Space Grotesk SemiBold"/>
              <a:sym typeface="Space Grotesk SemiBold"/>
            </a:endParaRPr>
          </a:p>
        </p:txBody>
      </p:sp>
      <p:sp>
        <p:nvSpPr>
          <p:cNvPr id="5734" name="Google Shape;5734;p365"/>
          <p:cNvSpPr/>
          <p:nvPr/>
        </p:nvSpPr>
        <p:spPr>
          <a:xfrm>
            <a:off x="6906400" y="1363378"/>
            <a:ext cx="2237400" cy="28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2757"/>
              </a:solidFill>
            </a:endParaRPr>
          </a:p>
        </p:txBody>
      </p:sp>
      <p:sp>
        <p:nvSpPr>
          <p:cNvPr id="5735" name="Google Shape;5735;p365"/>
          <p:cNvSpPr/>
          <p:nvPr/>
        </p:nvSpPr>
        <p:spPr>
          <a:xfrm>
            <a:off x="4613400" y="1363378"/>
            <a:ext cx="2292900" cy="28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2757"/>
              </a:solidFill>
            </a:endParaRPr>
          </a:p>
        </p:txBody>
      </p:sp>
      <p:sp>
        <p:nvSpPr>
          <p:cNvPr id="5736" name="Google Shape;5736;p365"/>
          <p:cNvSpPr/>
          <p:nvPr/>
        </p:nvSpPr>
        <p:spPr>
          <a:xfrm>
            <a:off x="2376000" y="1363378"/>
            <a:ext cx="2237400" cy="282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94369"/>
              </a:solidFill>
            </a:endParaRPr>
          </a:p>
        </p:txBody>
      </p:sp>
      <p:sp>
        <p:nvSpPr>
          <p:cNvPr id="5737" name="Google Shape;5737;p365"/>
          <p:cNvSpPr/>
          <p:nvPr/>
        </p:nvSpPr>
        <p:spPr>
          <a:xfrm>
            <a:off x="87583" y="3624277"/>
            <a:ext cx="2391900" cy="315900"/>
          </a:xfrm>
          <a:prstGeom prst="rect">
            <a:avLst/>
          </a:prstGeom>
          <a:noFill/>
          <a:ln>
            <a:noFill/>
          </a:ln>
        </p:spPr>
        <p:txBody>
          <a:bodyPr anchorCtr="0" anchor="ctr" bIns="91425" lIns="91425" spcFirstLastPara="1" rIns="91425" wrap="square" tIns="91425">
            <a:noAutofit/>
          </a:bodyPr>
          <a:lstStyle/>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Adoption and Enablement</a:t>
            </a:r>
            <a:endParaRPr>
              <a:solidFill>
                <a:srgbClr val="294369"/>
              </a:solidFill>
            </a:endParaRPr>
          </a:p>
        </p:txBody>
      </p:sp>
      <p:sp>
        <p:nvSpPr>
          <p:cNvPr id="5738" name="Google Shape;5738;p365"/>
          <p:cNvSpPr txBox="1"/>
          <p:nvPr>
            <p:ph type="title"/>
          </p:nvPr>
        </p:nvSpPr>
        <p:spPr>
          <a:xfrm>
            <a:off x="95225" y="1533500"/>
            <a:ext cx="2175600" cy="525000"/>
          </a:xfrm>
          <a:prstGeom prst="rect">
            <a:avLst/>
          </a:prstGeom>
        </p:spPr>
        <p:txBody>
          <a:bodyPr anchorCtr="0" anchor="t" bIns="41575" lIns="41575" spcFirstLastPara="1" rIns="41575" wrap="square" tIns="41575">
            <a:noAutofit/>
          </a:bodyPr>
          <a:lstStyle/>
          <a:p>
            <a:pPr indent="0" lvl="0" marL="0" rtl="0" algn="l">
              <a:spcBef>
                <a:spcPts val="0"/>
              </a:spcBef>
              <a:spcAft>
                <a:spcPts val="0"/>
              </a:spcAft>
              <a:buNone/>
            </a:pPr>
            <a:r>
              <a:rPr lang="en" sz="1200">
                <a:solidFill>
                  <a:schemeClr val="lt1"/>
                </a:solidFill>
              </a:rPr>
              <a:t>AI Innovation Consulting</a:t>
            </a:r>
            <a:endParaRPr sz="1200">
              <a:solidFill>
                <a:schemeClr val="lt1"/>
              </a:solidFill>
            </a:endParaRPr>
          </a:p>
          <a:p>
            <a:pPr indent="0" lvl="0" marL="0" rtl="0" algn="l">
              <a:spcBef>
                <a:spcPts val="0"/>
              </a:spcBef>
              <a:spcAft>
                <a:spcPts val="0"/>
              </a:spcAft>
              <a:buNone/>
            </a:pPr>
            <a:r>
              <a:t/>
            </a:r>
            <a:endParaRPr sz="500">
              <a:solidFill>
                <a:schemeClr val="lt1"/>
              </a:solidFill>
            </a:endParaRPr>
          </a:p>
        </p:txBody>
      </p:sp>
      <p:sp>
        <p:nvSpPr>
          <p:cNvPr id="5739" name="Google Shape;5739;p365"/>
          <p:cNvSpPr txBox="1"/>
          <p:nvPr>
            <p:ph type="title"/>
          </p:nvPr>
        </p:nvSpPr>
        <p:spPr>
          <a:xfrm>
            <a:off x="2523163" y="1510313"/>
            <a:ext cx="1803000" cy="432900"/>
          </a:xfrm>
          <a:prstGeom prst="rect">
            <a:avLst/>
          </a:prstGeom>
        </p:spPr>
        <p:txBody>
          <a:bodyPr anchorCtr="0" anchor="t" bIns="41575" lIns="41575" spcFirstLastPara="1" rIns="41575" wrap="square" tIns="41575">
            <a:noAutofit/>
          </a:bodyPr>
          <a:lstStyle/>
          <a:p>
            <a:pPr indent="0" lvl="0" marL="0" rtl="0" algn="l">
              <a:spcBef>
                <a:spcPts val="0"/>
              </a:spcBef>
              <a:spcAft>
                <a:spcPts val="0"/>
              </a:spcAft>
              <a:buNone/>
            </a:pPr>
            <a:r>
              <a:rPr lang="en" sz="1200">
                <a:solidFill>
                  <a:schemeClr val="lt1"/>
                </a:solidFill>
              </a:rPr>
              <a:t>Packaged Solutions</a:t>
            </a:r>
            <a:endParaRPr sz="1200">
              <a:solidFill>
                <a:schemeClr val="lt1"/>
              </a:solidFill>
            </a:endParaRPr>
          </a:p>
          <a:p>
            <a:pPr indent="0" lvl="0" marL="0" rtl="0" algn="l">
              <a:spcBef>
                <a:spcPts val="0"/>
              </a:spcBef>
              <a:spcAft>
                <a:spcPts val="0"/>
              </a:spcAft>
              <a:buNone/>
            </a:pPr>
            <a:r>
              <a:t/>
            </a:r>
            <a:endParaRPr sz="500">
              <a:solidFill>
                <a:schemeClr val="lt1"/>
              </a:solidFill>
            </a:endParaRPr>
          </a:p>
        </p:txBody>
      </p:sp>
      <p:sp>
        <p:nvSpPr>
          <p:cNvPr id="5740" name="Google Shape;5740;p365"/>
          <p:cNvSpPr txBox="1"/>
          <p:nvPr>
            <p:ph type="title"/>
          </p:nvPr>
        </p:nvSpPr>
        <p:spPr>
          <a:xfrm>
            <a:off x="4746725" y="1510325"/>
            <a:ext cx="1998900" cy="432900"/>
          </a:xfrm>
          <a:prstGeom prst="rect">
            <a:avLst/>
          </a:prstGeom>
        </p:spPr>
        <p:txBody>
          <a:bodyPr anchorCtr="0" anchor="t" bIns="41575" lIns="41575" spcFirstLastPara="1" rIns="41575" wrap="square" tIns="41575">
            <a:noAutofit/>
          </a:bodyPr>
          <a:lstStyle/>
          <a:p>
            <a:pPr indent="0" lvl="0" marL="0" rtl="0" algn="l">
              <a:spcBef>
                <a:spcPts val="0"/>
              </a:spcBef>
              <a:spcAft>
                <a:spcPts val="0"/>
              </a:spcAft>
              <a:buNone/>
            </a:pPr>
            <a:r>
              <a:rPr lang="en" sz="1200">
                <a:solidFill>
                  <a:schemeClr val="lt1"/>
                </a:solidFill>
              </a:rPr>
              <a:t>AI &amp; ML Services</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sp>
        <p:nvSpPr>
          <p:cNvPr id="5741" name="Google Shape;5741;p365"/>
          <p:cNvSpPr txBox="1"/>
          <p:nvPr>
            <p:ph type="title"/>
          </p:nvPr>
        </p:nvSpPr>
        <p:spPr>
          <a:xfrm>
            <a:off x="6989800" y="1434938"/>
            <a:ext cx="2070600" cy="432900"/>
          </a:xfrm>
          <a:prstGeom prst="rect">
            <a:avLst/>
          </a:prstGeom>
        </p:spPr>
        <p:txBody>
          <a:bodyPr anchorCtr="0" anchor="ctr" bIns="41575" lIns="41575" spcFirstLastPara="1" rIns="41575" wrap="square" tIns="41575">
            <a:noAutofit/>
          </a:bodyPr>
          <a:lstStyle/>
          <a:p>
            <a:pPr indent="0" lvl="0" marL="0" rtl="0" algn="l">
              <a:spcBef>
                <a:spcPts val="0"/>
              </a:spcBef>
              <a:spcAft>
                <a:spcPts val="0"/>
              </a:spcAft>
              <a:buNone/>
            </a:pPr>
            <a:r>
              <a:rPr lang="en" sz="1200">
                <a:solidFill>
                  <a:schemeClr val="lt1"/>
                </a:solidFill>
              </a:rPr>
              <a:t>Gen AI </a:t>
            </a:r>
            <a:r>
              <a:rPr lang="en" sz="1200">
                <a:solidFill>
                  <a:schemeClr val="lt1"/>
                </a:solidFill>
              </a:rPr>
              <a:t>Services</a:t>
            </a:r>
            <a:endParaRPr sz="1200">
              <a:solidFill>
                <a:schemeClr val="lt1"/>
              </a:solidFill>
            </a:endParaRPr>
          </a:p>
        </p:txBody>
      </p:sp>
      <p:sp>
        <p:nvSpPr>
          <p:cNvPr id="5742" name="Google Shape;5742;p365"/>
          <p:cNvSpPr txBox="1"/>
          <p:nvPr/>
        </p:nvSpPr>
        <p:spPr>
          <a:xfrm>
            <a:off x="176300" y="1982300"/>
            <a:ext cx="2030100" cy="1575900"/>
          </a:xfrm>
          <a:prstGeom prst="rect">
            <a:avLst/>
          </a:prstGeom>
          <a:noFill/>
          <a:ln>
            <a:noFill/>
          </a:ln>
        </p:spPr>
        <p:txBody>
          <a:bodyPr anchorCtr="0" anchor="t" bIns="41575" lIns="0" spcFirstLastPara="1" rIns="41575" wrap="square" tIns="41575">
            <a:noAutofit/>
          </a:bodyPr>
          <a:lstStyle/>
          <a:p>
            <a:pPr indent="0" lvl="0" marL="0" rtl="0" algn="l">
              <a:lnSpc>
                <a:spcPct val="175000"/>
              </a:lnSpc>
              <a:spcBef>
                <a:spcPts val="0"/>
              </a:spcBef>
              <a:spcAft>
                <a:spcPts val="0"/>
              </a:spcAft>
              <a:buNone/>
            </a:pPr>
            <a:r>
              <a:rPr b="1" lang="en" sz="1000">
                <a:solidFill>
                  <a:schemeClr val="lt1"/>
                </a:solidFill>
                <a:latin typeface="Space Grotesk"/>
                <a:ea typeface="Space Grotesk"/>
                <a:cs typeface="Space Grotesk"/>
                <a:sym typeface="Space Grotesk"/>
              </a:rPr>
              <a:t>Innovation Workshops (DIJ)</a:t>
            </a:r>
            <a:endParaRPr b="1" sz="1000">
              <a:solidFill>
                <a:schemeClr val="lt1"/>
              </a:solidFill>
              <a:latin typeface="Space Grotesk"/>
              <a:ea typeface="Space Grotesk"/>
              <a:cs typeface="Space Grotesk"/>
              <a:sym typeface="Space Grotesk"/>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CINO as a Service</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Value Engineering </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Innovation Roadmaps </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Change Strategy</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Monetization Planning</a:t>
            </a:r>
            <a:endParaRPr sz="1000">
              <a:solidFill>
                <a:schemeClr val="lt1"/>
              </a:solidFill>
              <a:latin typeface="Space Grotesk SemiBold"/>
              <a:ea typeface="Space Grotesk SemiBold"/>
              <a:cs typeface="Space Grotesk SemiBold"/>
              <a:sym typeface="Space Grotesk SemiBold"/>
            </a:endParaRPr>
          </a:p>
        </p:txBody>
      </p:sp>
      <p:sp>
        <p:nvSpPr>
          <p:cNvPr id="5743" name="Google Shape;5743;p365"/>
          <p:cNvSpPr txBox="1"/>
          <p:nvPr/>
        </p:nvSpPr>
        <p:spPr>
          <a:xfrm>
            <a:off x="2575513" y="1989275"/>
            <a:ext cx="1886400" cy="1575900"/>
          </a:xfrm>
          <a:prstGeom prst="rect">
            <a:avLst/>
          </a:prstGeom>
          <a:noFill/>
          <a:ln>
            <a:noFill/>
          </a:ln>
        </p:spPr>
        <p:txBody>
          <a:bodyPr anchorCtr="0" anchor="t" bIns="41575" lIns="0" spcFirstLastPara="1" rIns="41575" wrap="square" tIns="41575">
            <a:noAutofit/>
          </a:bodyPr>
          <a:lstStyle/>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Prototyping Sprintshops</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AI Enabled Accelerators</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Strategic GTM </a:t>
            </a:r>
            <a:r>
              <a:rPr lang="en" sz="1000">
                <a:solidFill>
                  <a:schemeClr val="lt1"/>
                </a:solidFill>
                <a:latin typeface="Space Grotesk SemiBold"/>
                <a:ea typeface="Space Grotesk SemiBold"/>
                <a:cs typeface="Space Grotesk SemiBold"/>
                <a:sym typeface="Space Grotesk SemiBold"/>
              </a:rPr>
              <a:t>Accelerators</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Monetization Solutions</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AI Solutions</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R&amp;D as a Service</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t/>
            </a:r>
            <a:endParaRPr sz="1000">
              <a:solidFill>
                <a:schemeClr val="lt1"/>
              </a:solidFill>
              <a:latin typeface="Space Grotesk SemiBold"/>
              <a:ea typeface="Space Grotesk SemiBold"/>
              <a:cs typeface="Space Grotesk SemiBold"/>
              <a:sym typeface="Space Grotesk SemiBold"/>
            </a:endParaRPr>
          </a:p>
        </p:txBody>
      </p:sp>
      <p:sp>
        <p:nvSpPr>
          <p:cNvPr id="5744" name="Google Shape;5744;p365"/>
          <p:cNvSpPr txBox="1"/>
          <p:nvPr/>
        </p:nvSpPr>
        <p:spPr>
          <a:xfrm>
            <a:off x="4775300" y="1998258"/>
            <a:ext cx="1969200" cy="1685700"/>
          </a:xfrm>
          <a:prstGeom prst="rect">
            <a:avLst/>
          </a:prstGeom>
          <a:noFill/>
          <a:ln>
            <a:noFill/>
          </a:ln>
        </p:spPr>
        <p:txBody>
          <a:bodyPr anchorCtr="0" anchor="t" bIns="41575" lIns="0" spcFirstLastPara="1" rIns="41575" wrap="square" tIns="41575">
            <a:noAutofit/>
          </a:bodyPr>
          <a:lstStyle/>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AI Development</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AI Consulting</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AI &amp; ML Architecture / Design</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MLOps Implementation</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AI Application Development</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AI Security &amp; Governance</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 </a:t>
            </a:r>
            <a:endParaRPr sz="1000">
              <a:solidFill>
                <a:schemeClr val="lt1"/>
              </a:solidFill>
              <a:latin typeface="Space Grotesk SemiBold"/>
              <a:ea typeface="Space Grotesk SemiBold"/>
              <a:cs typeface="Space Grotesk SemiBold"/>
              <a:sym typeface="Space Grotesk SemiBold"/>
            </a:endParaRPr>
          </a:p>
        </p:txBody>
      </p:sp>
      <p:sp>
        <p:nvSpPr>
          <p:cNvPr id="5745" name="Google Shape;5745;p365"/>
          <p:cNvSpPr txBox="1"/>
          <p:nvPr/>
        </p:nvSpPr>
        <p:spPr>
          <a:xfrm>
            <a:off x="7057600" y="1989275"/>
            <a:ext cx="1998900" cy="1575900"/>
          </a:xfrm>
          <a:prstGeom prst="rect">
            <a:avLst/>
          </a:prstGeom>
          <a:noFill/>
          <a:ln>
            <a:noFill/>
          </a:ln>
        </p:spPr>
        <p:txBody>
          <a:bodyPr anchorCtr="0" anchor="t" bIns="41575" lIns="0" spcFirstLastPara="1" rIns="41575" wrap="square" tIns="41575">
            <a:noAutofit/>
          </a:bodyPr>
          <a:lstStyle/>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Gen AI Development</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Gen AI Integration</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Agentic Architectures</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Prompt Engineers</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AI Agent Development</a:t>
            </a:r>
            <a:endParaRPr sz="1000">
              <a:solidFill>
                <a:schemeClr val="lt1"/>
              </a:solidFill>
              <a:latin typeface="Space Grotesk SemiBold"/>
              <a:ea typeface="Space Grotesk SemiBold"/>
              <a:cs typeface="Space Grotesk SemiBold"/>
              <a:sym typeface="Space Grotesk SemiBold"/>
            </a:endParaRPr>
          </a:p>
          <a:p>
            <a:pPr indent="0" lvl="0" marL="0" rtl="0" algn="l">
              <a:lnSpc>
                <a:spcPct val="175000"/>
              </a:lnSpc>
              <a:spcBef>
                <a:spcPts val="0"/>
              </a:spcBef>
              <a:spcAft>
                <a:spcPts val="0"/>
              </a:spcAft>
              <a:buNone/>
            </a:pPr>
            <a:r>
              <a:rPr lang="en" sz="1000">
                <a:solidFill>
                  <a:schemeClr val="lt1"/>
                </a:solidFill>
                <a:latin typeface="Space Grotesk SemiBold"/>
                <a:ea typeface="Space Grotesk SemiBold"/>
                <a:cs typeface="Space Grotesk SemiBold"/>
                <a:sym typeface="Space Grotesk SemiBold"/>
              </a:rPr>
              <a:t>Gen AI Basics Consulting</a:t>
            </a:r>
            <a:endParaRPr sz="1000">
              <a:solidFill>
                <a:schemeClr val="lt1"/>
              </a:solidFill>
              <a:latin typeface="Space Grotesk SemiBold"/>
              <a:ea typeface="Space Grotesk SemiBold"/>
              <a:cs typeface="Space Grotesk SemiBold"/>
              <a:sym typeface="Space Grotesk SemiBold"/>
            </a:endParaRPr>
          </a:p>
        </p:txBody>
      </p:sp>
      <p:sp>
        <p:nvSpPr>
          <p:cNvPr id="5746" name="Google Shape;5746;p365"/>
          <p:cNvSpPr txBox="1"/>
          <p:nvPr/>
        </p:nvSpPr>
        <p:spPr>
          <a:xfrm>
            <a:off x="0" y="4359350"/>
            <a:ext cx="9144000" cy="760800"/>
          </a:xfrm>
          <a:prstGeom prst="rect">
            <a:avLst/>
          </a:prstGeom>
          <a:noFill/>
          <a:ln>
            <a:noFill/>
          </a:ln>
        </p:spPr>
        <p:txBody>
          <a:bodyPr anchorCtr="0" anchor="t" bIns="41575" lIns="0" spcFirstLastPara="1" rIns="41575" wrap="square" tIns="41575">
            <a:noAutofit/>
          </a:bodyPr>
          <a:lstStyle/>
          <a:p>
            <a:pPr indent="0" lvl="0" marL="171450" rtl="0" algn="ctr">
              <a:lnSpc>
                <a:spcPct val="150000"/>
              </a:lnSpc>
              <a:spcBef>
                <a:spcPts val="0"/>
              </a:spcBef>
              <a:spcAft>
                <a:spcPts val="0"/>
              </a:spcAft>
              <a:buNone/>
            </a:pPr>
            <a:r>
              <a:rPr lang="en" sz="1300">
                <a:solidFill>
                  <a:schemeClr val="lt1"/>
                </a:solidFill>
                <a:latin typeface="Space Grotesk SemiBold"/>
                <a:ea typeface="Space Grotesk SemiBold"/>
                <a:cs typeface="Space Grotesk SemiBold"/>
                <a:sym typeface="Space Grotesk SemiBold"/>
              </a:rPr>
              <a:t>General Services</a:t>
            </a:r>
            <a:endParaRPr sz="1000">
              <a:solidFill>
                <a:schemeClr val="lt1"/>
              </a:solidFill>
              <a:latin typeface="Space Grotesk Light"/>
              <a:ea typeface="Space Grotesk Light"/>
              <a:cs typeface="Space Grotesk Light"/>
              <a:sym typeface="Space Grotesk Light"/>
            </a:endParaRPr>
          </a:p>
          <a:p>
            <a:pPr indent="0" lvl="0" marL="171450" rtl="0" algn="ctr">
              <a:lnSpc>
                <a:spcPct val="100000"/>
              </a:lnSpc>
              <a:spcBef>
                <a:spcPts val="0"/>
              </a:spcBef>
              <a:spcAft>
                <a:spcPts val="0"/>
              </a:spcAft>
              <a:buNone/>
            </a:pPr>
            <a:r>
              <a:rPr lang="en" sz="1100">
                <a:solidFill>
                  <a:schemeClr val="lt1"/>
                </a:solidFill>
                <a:latin typeface="Space Grotesk Light"/>
                <a:ea typeface="Space Grotesk Light"/>
                <a:cs typeface="Space Grotesk Light"/>
                <a:sym typeface="Space Grotesk Light"/>
              </a:rPr>
              <a:t>Data Innovation Journey   |  Advisory and Strategy   |   Delivery Management   |   Proactive Concierge</a:t>
            </a:r>
            <a:endParaRPr sz="1100">
              <a:solidFill>
                <a:schemeClr val="lt1"/>
              </a:solidFill>
              <a:latin typeface="Space Grotesk Light"/>
              <a:ea typeface="Space Grotesk Light"/>
              <a:cs typeface="Space Grotesk Light"/>
              <a:sym typeface="Space Grotesk Light"/>
            </a:endParaRPr>
          </a:p>
          <a:p>
            <a:pPr indent="0" lvl="0" marL="171450" rtl="0" algn="ctr">
              <a:lnSpc>
                <a:spcPct val="100000"/>
              </a:lnSpc>
              <a:spcBef>
                <a:spcPts val="0"/>
              </a:spcBef>
              <a:spcAft>
                <a:spcPts val="0"/>
              </a:spcAft>
              <a:buNone/>
            </a:pPr>
            <a:r>
              <a:t/>
            </a:r>
            <a:endParaRPr sz="1000">
              <a:solidFill>
                <a:schemeClr val="lt1"/>
              </a:solidFill>
              <a:latin typeface="Space Grotesk Light"/>
              <a:ea typeface="Space Grotesk Light"/>
              <a:cs typeface="Space Grotesk Light"/>
              <a:sym typeface="Space Grotesk Light"/>
            </a:endParaRPr>
          </a:p>
          <a:p>
            <a:pPr indent="0" lvl="0" marL="0" rtl="0" algn="l">
              <a:lnSpc>
                <a:spcPct val="100000"/>
              </a:lnSpc>
              <a:spcBef>
                <a:spcPts val="0"/>
              </a:spcBef>
              <a:spcAft>
                <a:spcPts val="0"/>
              </a:spcAft>
              <a:buNone/>
            </a:pPr>
            <a:r>
              <a:t/>
            </a:r>
            <a:endParaRPr sz="900">
              <a:solidFill>
                <a:schemeClr val="lt1"/>
              </a:solidFill>
              <a:latin typeface="Space Grotesk Light"/>
              <a:ea typeface="Space Grotesk Light"/>
              <a:cs typeface="Space Grotesk Light"/>
              <a:sym typeface="Space Grotesk Light"/>
            </a:endParaRPr>
          </a:p>
          <a:p>
            <a:pPr indent="0" lvl="0" marL="171450" rtl="0" algn="l">
              <a:lnSpc>
                <a:spcPct val="100000"/>
              </a:lnSpc>
              <a:spcBef>
                <a:spcPts val="0"/>
              </a:spcBef>
              <a:spcAft>
                <a:spcPts val="0"/>
              </a:spcAft>
              <a:buNone/>
            </a:pPr>
            <a:r>
              <a:t/>
            </a:r>
            <a:endParaRPr sz="900">
              <a:solidFill>
                <a:schemeClr val="lt1"/>
              </a:solidFill>
              <a:latin typeface="Space Grotesk Light"/>
              <a:ea typeface="Space Grotesk Light"/>
              <a:cs typeface="Space Grotesk Light"/>
              <a:sym typeface="Space Grotesk Light"/>
            </a:endParaRPr>
          </a:p>
        </p:txBody>
      </p:sp>
      <p:cxnSp>
        <p:nvCxnSpPr>
          <p:cNvPr id="5747" name="Google Shape;5747;p365"/>
          <p:cNvCxnSpPr/>
          <p:nvPr/>
        </p:nvCxnSpPr>
        <p:spPr>
          <a:xfrm>
            <a:off x="138650" y="2229725"/>
            <a:ext cx="2070600" cy="0"/>
          </a:xfrm>
          <a:prstGeom prst="straightConnector1">
            <a:avLst/>
          </a:prstGeom>
          <a:noFill/>
          <a:ln cap="flat" cmpd="sng" w="9525">
            <a:solidFill>
              <a:srgbClr val="21B0E2"/>
            </a:solidFill>
            <a:prstDash val="solid"/>
            <a:round/>
            <a:headEnd len="med" w="med" type="none"/>
            <a:tailEnd len="med" w="med" type="none"/>
          </a:ln>
        </p:spPr>
      </p:cxnSp>
      <p:cxnSp>
        <p:nvCxnSpPr>
          <p:cNvPr id="5748" name="Google Shape;5748;p365"/>
          <p:cNvCxnSpPr/>
          <p:nvPr/>
        </p:nvCxnSpPr>
        <p:spPr>
          <a:xfrm>
            <a:off x="138650" y="2502825"/>
            <a:ext cx="2070600" cy="0"/>
          </a:xfrm>
          <a:prstGeom prst="straightConnector1">
            <a:avLst/>
          </a:prstGeom>
          <a:noFill/>
          <a:ln cap="flat" cmpd="sng" w="9525">
            <a:solidFill>
              <a:srgbClr val="21B0E2"/>
            </a:solidFill>
            <a:prstDash val="solid"/>
            <a:round/>
            <a:headEnd len="med" w="med" type="none"/>
            <a:tailEnd len="med" w="med" type="none"/>
          </a:ln>
        </p:spPr>
      </p:cxnSp>
      <p:cxnSp>
        <p:nvCxnSpPr>
          <p:cNvPr id="5749" name="Google Shape;5749;p365"/>
          <p:cNvCxnSpPr/>
          <p:nvPr/>
        </p:nvCxnSpPr>
        <p:spPr>
          <a:xfrm>
            <a:off x="138650" y="2770250"/>
            <a:ext cx="2070600" cy="0"/>
          </a:xfrm>
          <a:prstGeom prst="straightConnector1">
            <a:avLst/>
          </a:prstGeom>
          <a:noFill/>
          <a:ln cap="flat" cmpd="sng" w="9525">
            <a:solidFill>
              <a:srgbClr val="21B0E2"/>
            </a:solidFill>
            <a:prstDash val="solid"/>
            <a:round/>
            <a:headEnd len="med" w="med" type="none"/>
            <a:tailEnd len="med" w="med" type="none"/>
          </a:ln>
        </p:spPr>
      </p:cxnSp>
      <p:cxnSp>
        <p:nvCxnSpPr>
          <p:cNvPr id="5750" name="Google Shape;5750;p365"/>
          <p:cNvCxnSpPr/>
          <p:nvPr/>
        </p:nvCxnSpPr>
        <p:spPr>
          <a:xfrm>
            <a:off x="138650" y="3042275"/>
            <a:ext cx="2070600" cy="0"/>
          </a:xfrm>
          <a:prstGeom prst="straightConnector1">
            <a:avLst/>
          </a:prstGeom>
          <a:noFill/>
          <a:ln cap="flat" cmpd="sng" w="9525">
            <a:solidFill>
              <a:srgbClr val="21B0E2"/>
            </a:solidFill>
            <a:prstDash val="solid"/>
            <a:round/>
            <a:headEnd len="med" w="med" type="none"/>
            <a:tailEnd len="med" w="med" type="none"/>
          </a:ln>
        </p:spPr>
      </p:cxnSp>
      <p:cxnSp>
        <p:nvCxnSpPr>
          <p:cNvPr id="5751" name="Google Shape;5751;p365"/>
          <p:cNvCxnSpPr/>
          <p:nvPr/>
        </p:nvCxnSpPr>
        <p:spPr>
          <a:xfrm>
            <a:off x="138650" y="3314875"/>
            <a:ext cx="2070600" cy="0"/>
          </a:xfrm>
          <a:prstGeom prst="straightConnector1">
            <a:avLst/>
          </a:prstGeom>
          <a:noFill/>
          <a:ln cap="flat" cmpd="sng" w="9525">
            <a:solidFill>
              <a:srgbClr val="21B0E2"/>
            </a:solidFill>
            <a:prstDash val="solid"/>
            <a:round/>
            <a:headEnd len="med" w="med" type="none"/>
            <a:tailEnd len="med" w="med" type="none"/>
          </a:ln>
        </p:spPr>
      </p:cxnSp>
      <p:cxnSp>
        <p:nvCxnSpPr>
          <p:cNvPr id="5752" name="Google Shape;5752;p365"/>
          <p:cNvCxnSpPr/>
          <p:nvPr/>
        </p:nvCxnSpPr>
        <p:spPr>
          <a:xfrm>
            <a:off x="2523163" y="2234650"/>
            <a:ext cx="1963200" cy="0"/>
          </a:xfrm>
          <a:prstGeom prst="straightConnector1">
            <a:avLst/>
          </a:prstGeom>
          <a:noFill/>
          <a:ln cap="flat" cmpd="sng" w="9525">
            <a:solidFill>
              <a:schemeClr val="accent3"/>
            </a:solidFill>
            <a:prstDash val="solid"/>
            <a:round/>
            <a:headEnd len="med" w="med" type="none"/>
            <a:tailEnd len="med" w="med" type="none"/>
          </a:ln>
        </p:spPr>
      </p:cxnSp>
      <p:cxnSp>
        <p:nvCxnSpPr>
          <p:cNvPr id="5753" name="Google Shape;5753;p365"/>
          <p:cNvCxnSpPr/>
          <p:nvPr/>
        </p:nvCxnSpPr>
        <p:spPr>
          <a:xfrm>
            <a:off x="2523163" y="2507750"/>
            <a:ext cx="1963200" cy="0"/>
          </a:xfrm>
          <a:prstGeom prst="straightConnector1">
            <a:avLst/>
          </a:prstGeom>
          <a:noFill/>
          <a:ln cap="flat" cmpd="sng" w="9525">
            <a:solidFill>
              <a:schemeClr val="accent3"/>
            </a:solidFill>
            <a:prstDash val="solid"/>
            <a:round/>
            <a:headEnd len="med" w="med" type="none"/>
            <a:tailEnd len="med" w="med" type="none"/>
          </a:ln>
        </p:spPr>
      </p:cxnSp>
      <p:cxnSp>
        <p:nvCxnSpPr>
          <p:cNvPr id="5754" name="Google Shape;5754;p365"/>
          <p:cNvCxnSpPr/>
          <p:nvPr/>
        </p:nvCxnSpPr>
        <p:spPr>
          <a:xfrm>
            <a:off x="2523163" y="2775175"/>
            <a:ext cx="1963200" cy="0"/>
          </a:xfrm>
          <a:prstGeom prst="straightConnector1">
            <a:avLst/>
          </a:prstGeom>
          <a:noFill/>
          <a:ln cap="flat" cmpd="sng" w="9525">
            <a:solidFill>
              <a:schemeClr val="accent3"/>
            </a:solidFill>
            <a:prstDash val="solid"/>
            <a:round/>
            <a:headEnd len="med" w="med" type="none"/>
            <a:tailEnd len="med" w="med" type="none"/>
          </a:ln>
        </p:spPr>
      </p:cxnSp>
      <p:cxnSp>
        <p:nvCxnSpPr>
          <p:cNvPr id="5755" name="Google Shape;5755;p365"/>
          <p:cNvCxnSpPr/>
          <p:nvPr/>
        </p:nvCxnSpPr>
        <p:spPr>
          <a:xfrm>
            <a:off x="2518938" y="3049250"/>
            <a:ext cx="1963200" cy="0"/>
          </a:xfrm>
          <a:prstGeom prst="straightConnector1">
            <a:avLst/>
          </a:prstGeom>
          <a:noFill/>
          <a:ln cap="flat" cmpd="sng" w="9525">
            <a:solidFill>
              <a:schemeClr val="accent3"/>
            </a:solidFill>
            <a:prstDash val="solid"/>
            <a:round/>
            <a:headEnd len="med" w="med" type="none"/>
            <a:tailEnd len="med" w="med" type="none"/>
          </a:ln>
        </p:spPr>
      </p:cxnSp>
      <p:cxnSp>
        <p:nvCxnSpPr>
          <p:cNvPr id="5756" name="Google Shape;5756;p365"/>
          <p:cNvCxnSpPr/>
          <p:nvPr/>
        </p:nvCxnSpPr>
        <p:spPr>
          <a:xfrm>
            <a:off x="2523163" y="3319800"/>
            <a:ext cx="1963200" cy="0"/>
          </a:xfrm>
          <a:prstGeom prst="straightConnector1">
            <a:avLst/>
          </a:prstGeom>
          <a:noFill/>
          <a:ln cap="flat" cmpd="sng" w="9525">
            <a:solidFill>
              <a:schemeClr val="accent3"/>
            </a:solidFill>
            <a:prstDash val="solid"/>
            <a:round/>
            <a:headEnd len="med" w="med" type="none"/>
            <a:tailEnd len="med" w="med" type="none"/>
          </a:ln>
        </p:spPr>
      </p:cxnSp>
      <p:cxnSp>
        <p:nvCxnSpPr>
          <p:cNvPr id="5757" name="Google Shape;5757;p365"/>
          <p:cNvCxnSpPr/>
          <p:nvPr/>
        </p:nvCxnSpPr>
        <p:spPr>
          <a:xfrm>
            <a:off x="4766625" y="2234650"/>
            <a:ext cx="1963200" cy="0"/>
          </a:xfrm>
          <a:prstGeom prst="straightConnector1">
            <a:avLst/>
          </a:prstGeom>
          <a:noFill/>
          <a:ln cap="flat" cmpd="sng" w="9525">
            <a:solidFill>
              <a:srgbClr val="9172E3"/>
            </a:solidFill>
            <a:prstDash val="solid"/>
            <a:round/>
            <a:headEnd len="med" w="med" type="none"/>
            <a:tailEnd len="med" w="med" type="none"/>
          </a:ln>
        </p:spPr>
      </p:cxnSp>
      <p:cxnSp>
        <p:nvCxnSpPr>
          <p:cNvPr id="5758" name="Google Shape;5758;p365"/>
          <p:cNvCxnSpPr/>
          <p:nvPr/>
        </p:nvCxnSpPr>
        <p:spPr>
          <a:xfrm>
            <a:off x="4766625" y="2507750"/>
            <a:ext cx="1963200" cy="0"/>
          </a:xfrm>
          <a:prstGeom prst="straightConnector1">
            <a:avLst/>
          </a:prstGeom>
          <a:noFill/>
          <a:ln cap="flat" cmpd="sng" w="9525">
            <a:solidFill>
              <a:srgbClr val="9172E3"/>
            </a:solidFill>
            <a:prstDash val="solid"/>
            <a:round/>
            <a:headEnd len="med" w="med" type="none"/>
            <a:tailEnd len="med" w="med" type="none"/>
          </a:ln>
        </p:spPr>
      </p:cxnSp>
      <p:cxnSp>
        <p:nvCxnSpPr>
          <p:cNvPr id="5759" name="Google Shape;5759;p365"/>
          <p:cNvCxnSpPr/>
          <p:nvPr/>
        </p:nvCxnSpPr>
        <p:spPr>
          <a:xfrm>
            <a:off x="4766625" y="2775175"/>
            <a:ext cx="1963200" cy="0"/>
          </a:xfrm>
          <a:prstGeom prst="straightConnector1">
            <a:avLst/>
          </a:prstGeom>
          <a:noFill/>
          <a:ln cap="flat" cmpd="sng" w="9525">
            <a:solidFill>
              <a:srgbClr val="9172E3"/>
            </a:solidFill>
            <a:prstDash val="solid"/>
            <a:round/>
            <a:headEnd len="med" w="med" type="none"/>
            <a:tailEnd len="med" w="med" type="none"/>
          </a:ln>
        </p:spPr>
      </p:cxnSp>
      <p:cxnSp>
        <p:nvCxnSpPr>
          <p:cNvPr id="5760" name="Google Shape;5760;p365"/>
          <p:cNvCxnSpPr/>
          <p:nvPr/>
        </p:nvCxnSpPr>
        <p:spPr>
          <a:xfrm>
            <a:off x="4766625" y="3049250"/>
            <a:ext cx="1963200" cy="0"/>
          </a:xfrm>
          <a:prstGeom prst="straightConnector1">
            <a:avLst/>
          </a:prstGeom>
          <a:noFill/>
          <a:ln cap="flat" cmpd="sng" w="9525">
            <a:solidFill>
              <a:srgbClr val="9172E3"/>
            </a:solidFill>
            <a:prstDash val="solid"/>
            <a:round/>
            <a:headEnd len="med" w="med" type="none"/>
            <a:tailEnd len="med" w="med" type="none"/>
          </a:ln>
        </p:spPr>
      </p:cxnSp>
      <p:cxnSp>
        <p:nvCxnSpPr>
          <p:cNvPr id="5761" name="Google Shape;5761;p365"/>
          <p:cNvCxnSpPr/>
          <p:nvPr/>
        </p:nvCxnSpPr>
        <p:spPr>
          <a:xfrm>
            <a:off x="4766625" y="3319800"/>
            <a:ext cx="1963200" cy="0"/>
          </a:xfrm>
          <a:prstGeom prst="straightConnector1">
            <a:avLst/>
          </a:prstGeom>
          <a:noFill/>
          <a:ln cap="flat" cmpd="sng" w="9525">
            <a:solidFill>
              <a:srgbClr val="9172E3"/>
            </a:solidFill>
            <a:prstDash val="solid"/>
            <a:round/>
            <a:headEnd len="med" w="med" type="none"/>
            <a:tailEnd len="med" w="med" type="none"/>
          </a:ln>
        </p:spPr>
      </p:cxnSp>
      <p:cxnSp>
        <p:nvCxnSpPr>
          <p:cNvPr id="5762" name="Google Shape;5762;p365"/>
          <p:cNvCxnSpPr/>
          <p:nvPr/>
        </p:nvCxnSpPr>
        <p:spPr>
          <a:xfrm>
            <a:off x="4766625" y="3565175"/>
            <a:ext cx="1963200" cy="0"/>
          </a:xfrm>
          <a:prstGeom prst="straightConnector1">
            <a:avLst/>
          </a:prstGeom>
          <a:noFill/>
          <a:ln cap="flat" cmpd="sng" w="9525">
            <a:solidFill>
              <a:srgbClr val="9172E3"/>
            </a:solidFill>
            <a:prstDash val="solid"/>
            <a:round/>
            <a:headEnd len="med" w="med" type="none"/>
            <a:tailEnd len="med" w="med" type="none"/>
          </a:ln>
        </p:spPr>
      </p:cxnSp>
      <p:cxnSp>
        <p:nvCxnSpPr>
          <p:cNvPr id="5763" name="Google Shape;5763;p365"/>
          <p:cNvCxnSpPr/>
          <p:nvPr/>
        </p:nvCxnSpPr>
        <p:spPr>
          <a:xfrm>
            <a:off x="7011325" y="2234638"/>
            <a:ext cx="1963200" cy="0"/>
          </a:xfrm>
          <a:prstGeom prst="straightConnector1">
            <a:avLst/>
          </a:prstGeom>
          <a:noFill/>
          <a:ln cap="flat" cmpd="sng" w="9525">
            <a:solidFill>
              <a:srgbClr val="D55E1C"/>
            </a:solidFill>
            <a:prstDash val="solid"/>
            <a:round/>
            <a:headEnd len="med" w="med" type="none"/>
            <a:tailEnd len="med" w="med" type="none"/>
          </a:ln>
        </p:spPr>
      </p:cxnSp>
      <p:cxnSp>
        <p:nvCxnSpPr>
          <p:cNvPr id="5764" name="Google Shape;5764;p365"/>
          <p:cNvCxnSpPr/>
          <p:nvPr/>
        </p:nvCxnSpPr>
        <p:spPr>
          <a:xfrm>
            <a:off x="7011325" y="2507738"/>
            <a:ext cx="1963200" cy="0"/>
          </a:xfrm>
          <a:prstGeom prst="straightConnector1">
            <a:avLst/>
          </a:prstGeom>
          <a:noFill/>
          <a:ln cap="flat" cmpd="sng" w="9525">
            <a:solidFill>
              <a:srgbClr val="D55E1C"/>
            </a:solidFill>
            <a:prstDash val="solid"/>
            <a:round/>
            <a:headEnd len="med" w="med" type="none"/>
            <a:tailEnd len="med" w="med" type="none"/>
          </a:ln>
        </p:spPr>
      </p:cxnSp>
      <p:cxnSp>
        <p:nvCxnSpPr>
          <p:cNvPr id="5765" name="Google Shape;5765;p365"/>
          <p:cNvCxnSpPr/>
          <p:nvPr/>
        </p:nvCxnSpPr>
        <p:spPr>
          <a:xfrm>
            <a:off x="7011325" y="2775163"/>
            <a:ext cx="1963200" cy="0"/>
          </a:xfrm>
          <a:prstGeom prst="straightConnector1">
            <a:avLst/>
          </a:prstGeom>
          <a:noFill/>
          <a:ln cap="flat" cmpd="sng" w="9525">
            <a:solidFill>
              <a:srgbClr val="D55E1C"/>
            </a:solidFill>
            <a:prstDash val="solid"/>
            <a:round/>
            <a:headEnd len="med" w="med" type="none"/>
            <a:tailEnd len="med" w="med" type="none"/>
          </a:ln>
        </p:spPr>
      </p:cxnSp>
      <p:cxnSp>
        <p:nvCxnSpPr>
          <p:cNvPr id="5766" name="Google Shape;5766;p365"/>
          <p:cNvCxnSpPr/>
          <p:nvPr/>
        </p:nvCxnSpPr>
        <p:spPr>
          <a:xfrm>
            <a:off x="7011325" y="3049238"/>
            <a:ext cx="1963200" cy="0"/>
          </a:xfrm>
          <a:prstGeom prst="straightConnector1">
            <a:avLst/>
          </a:prstGeom>
          <a:noFill/>
          <a:ln cap="flat" cmpd="sng" w="9525">
            <a:solidFill>
              <a:srgbClr val="D55E1C"/>
            </a:solidFill>
            <a:prstDash val="solid"/>
            <a:round/>
            <a:headEnd len="med" w="med" type="none"/>
            <a:tailEnd len="med" w="med" type="none"/>
          </a:ln>
        </p:spPr>
      </p:cxnSp>
      <p:cxnSp>
        <p:nvCxnSpPr>
          <p:cNvPr id="5767" name="Google Shape;5767;p365"/>
          <p:cNvCxnSpPr/>
          <p:nvPr/>
        </p:nvCxnSpPr>
        <p:spPr>
          <a:xfrm>
            <a:off x="7011325" y="3319788"/>
            <a:ext cx="1963200" cy="0"/>
          </a:xfrm>
          <a:prstGeom prst="straightConnector1">
            <a:avLst/>
          </a:prstGeom>
          <a:noFill/>
          <a:ln cap="flat" cmpd="sng" w="9525">
            <a:solidFill>
              <a:srgbClr val="D55E1C"/>
            </a:solidFill>
            <a:prstDash val="solid"/>
            <a:round/>
            <a:headEnd len="med" w="med" type="none"/>
            <a:tailEnd len="med" w="med" type="none"/>
          </a:ln>
        </p:spPr>
      </p:cxnSp>
      <p:cxnSp>
        <p:nvCxnSpPr>
          <p:cNvPr id="5768" name="Google Shape;5768;p365"/>
          <p:cNvCxnSpPr/>
          <p:nvPr/>
        </p:nvCxnSpPr>
        <p:spPr>
          <a:xfrm>
            <a:off x="147725" y="3581099"/>
            <a:ext cx="2070600" cy="0"/>
          </a:xfrm>
          <a:prstGeom prst="straightConnector1">
            <a:avLst/>
          </a:prstGeom>
          <a:noFill/>
          <a:ln cap="flat" cmpd="sng" w="9525">
            <a:solidFill>
              <a:srgbClr val="21B0E2"/>
            </a:solidFill>
            <a:prstDash val="solid"/>
            <a:round/>
            <a:headEnd len="med" w="med" type="none"/>
            <a:tailEnd len="med" w="med" type="none"/>
          </a:ln>
        </p:spPr>
      </p:cxnSp>
      <p:cxnSp>
        <p:nvCxnSpPr>
          <p:cNvPr id="5769" name="Google Shape;5769;p365"/>
          <p:cNvCxnSpPr/>
          <p:nvPr/>
        </p:nvCxnSpPr>
        <p:spPr>
          <a:xfrm>
            <a:off x="2521062" y="3565187"/>
            <a:ext cx="1963200" cy="0"/>
          </a:xfrm>
          <a:prstGeom prst="straightConnector1">
            <a:avLst/>
          </a:prstGeom>
          <a:noFill/>
          <a:ln cap="flat" cmpd="sng" w="9525">
            <a:solidFill>
              <a:schemeClr val="accent3"/>
            </a:solidFill>
            <a:prstDash val="solid"/>
            <a:round/>
            <a:headEnd len="med" w="med" type="none"/>
            <a:tailEnd len="med" w="med" type="none"/>
          </a:ln>
        </p:spPr>
      </p:cxnSp>
      <p:cxnSp>
        <p:nvCxnSpPr>
          <p:cNvPr id="5770" name="Google Shape;5770;p365"/>
          <p:cNvCxnSpPr/>
          <p:nvPr/>
        </p:nvCxnSpPr>
        <p:spPr>
          <a:xfrm>
            <a:off x="7011325" y="3569554"/>
            <a:ext cx="1963200" cy="0"/>
          </a:xfrm>
          <a:prstGeom prst="straightConnector1">
            <a:avLst/>
          </a:prstGeom>
          <a:noFill/>
          <a:ln cap="flat" cmpd="sng" w="9525">
            <a:solidFill>
              <a:srgbClr val="D55E1C"/>
            </a:solidFill>
            <a:prstDash val="solid"/>
            <a:round/>
            <a:headEnd len="med" w="med" type="none"/>
            <a:tailEnd len="med" w="med" type="none"/>
          </a:ln>
        </p:spPr>
      </p:cxnSp>
      <p:cxnSp>
        <p:nvCxnSpPr>
          <p:cNvPr id="5771" name="Google Shape;5771;p365"/>
          <p:cNvCxnSpPr/>
          <p:nvPr/>
        </p:nvCxnSpPr>
        <p:spPr>
          <a:xfrm>
            <a:off x="163649" y="3858592"/>
            <a:ext cx="2070600" cy="0"/>
          </a:xfrm>
          <a:prstGeom prst="straightConnector1">
            <a:avLst/>
          </a:prstGeom>
          <a:noFill/>
          <a:ln cap="flat" cmpd="sng" w="9525">
            <a:solidFill>
              <a:srgbClr val="21B0E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5" name="Shape 5775"/>
        <p:cNvGrpSpPr/>
        <p:nvPr/>
      </p:nvGrpSpPr>
      <p:grpSpPr>
        <a:xfrm>
          <a:off x="0" y="0"/>
          <a:ext cx="0" cy="0"/>
          <a:chOff x="0" y="0"/>
          <a:chExt cx="0" cy="0"/>
        </a:xfrm>
      </p:grpSpPr>
      <p:pic>
        <p:nvPicPr>
          <p:cNvPr id="5776" name="Google Shape;5776;p366"/>
          <p:cNvPicPr preferRelativeResize="0"/>
          <p:nvPr/>
        </p:nvPicPr>
        <p:blipFill rotWithShape="1">
          <a:blip r:embed="rId3">
            <a:alphaModFix/>
          </a:blip>
          <a:srcRect b="1068" l="2381" r="0" t="892"/>
          <a:stretch/>
        </p:blipFill>
        <p:spPr>
          <a:xfrm>
            <a:off x="1431800" y="0"/>
            <a:ext cx="5920176"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8" name="Shape 5238"/>
        <p:cNvGrpSpPr/>
        <p:nvPr/>
      </p:nvGrpSpPr>
      <p:grpSpPr>
        <a:xfrm>
          <a:off x="0" y="0"/>
          <a:ext cx="0" cy="0"/>
          <a:chOff x="0" y="0"/>
          <a:chExt cx="0" cy="0"/>
        </a:xfrm>
      </p:grpSpPr>
      <p:sp>
        <p:nvSpPr>
          <p:cNvPr id="5239" name="Google Shape;5239;p349"/>
          <p:cNvSpPr txBox="1"/>
          <p:nvPr>
            <p:ph type="title"/>
          </p:nvPr>
        </p:nvSpPr>
        <p:spPr>
          <a:xfrm>
            <a:off x="365760" y="274320"/>
            <a:ext cx="83211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a:t>Safe Harbor and Disclaimers</a:t>
            </a:r>
            <a:endParaRPr/>
          </a:p>
        </p:txBody>
      </p:sp>
      <p:sp>
        <p:nvSpPr>
          <p:cNvPr id="5240" name="Google Shape;5240;p349"/>
          <p:cNvSpPr/>
          <p:nvPr/>
        </p:nvSpPr>
        <p:spPr>
          <a:xfrm>
            <a:off x="660474" y="4775950"/>
            <a:ext cx="6034500" cy="316500"/>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2025 Snowflake Inc. All rights reserved. Snowflake, the Snowflake logo, and all other Snowflake product, feature and service names mentioned in the Materials are registered trademarks or trademarks of Snowflake Inc. in the United States and other countries. All other brand names or logos mentioned or used in the Materials are for identification purposes only and may be the trademarks of their respective holder(s). Snowflake may not be associated with, or be sponsored or endorsed by, any such holder(s).</a:t>
            </a:r>
            <a:endParaRPr sz="600">
              <a:solidFill>
                <a:srgbClr val="929292"/>
              </a:solidFill>
            </a:endParaRPr>
          </a:p>
        </p:txBody>
      </p:sp>
      <p:sp>
        <p:nvSpPr>
          <p:cNvPr id="5241" name="Google Shape;5241;p349"/>
          <p:cNvSpPr txBox="1"/>
          <p:nvPr/>
        </p:nvSpPr>
        <p:spPr>
          <a:xfrm>
            <a:off x="367900" y="873400"/>
            <a:ext cx="4204200" cy="35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rPr lang="en" sz="900">
                <a:solidFill>
                  <a:srgbClr val="5B5B5B"/>
                </a:solidFill>
              </a:rPr>
              <a:t>Other than statements of historical fact, all information contained in these materials and any accompanying oral commentary (collectively, the “Materials”), including statements regarding (i) Snowflake’s business strategy, plans or priorities, (ii) Snowflake’s new or enhanced products, services, and technology offerings, including those that are under development or not generally available, (iii) market growth, trends, and competitive considerations, (iv) our vision for Snowpark, the Data Cloud, and industry-specific Data Clouds, including the expected benefits and network effects of the Data Cloud; and (v) the integration, interoperability, and availability of Snowflake’s products, services, or technology offerings with or on third-party platforms or products, are forward-looking statements. These forward-looking statements are subject to a number of risks, uncertainties and assumptions, including those described under the heading “Risk Factors” and elsewhere in the Annual Reports on Form 10-K and the Quarterly Reports on Form 10-Q that Snowflake files with the Securities and Exchange Commission. In light of these risks, uncertainties, and assumptions, the future events and trends discussed in the Materials may not occur, and actual results could differ materially and adversely from those anticipated or implied in the forward-looking statements. As a result, you should not rely on any forwarding-looking statements as predictions of future events. Forward-looking statements speak only as of the date the statements are first made and are based on information available to us at the time those statements are made and/or management's good faith belief as of that time. Except as required by law, we undertake no obligation, and do not intend, to update the forward-looking statements in these Materials.</a:t>
            </a:r>
            <a:endParaRPr sz="900">
              <a:solidFill>
                <a:srgbClr val="5B5B5B"/>
              </a:solidFill>
            </a:endParaRPr>
          </a:p>
        </p:txBody>
      </p:sp>
      <p:sp>
        <p:nvSpPr>
          <p:cNvPr id="5242" name="Google Shape;5242;p349"/>
          <p:cNvSpPr txBox="1"/>
          <p:nvPr/>
        </p:nvSpPr>
        <p:spPr>
          <a:xfrm>
            <a:off x="4845044" y="873400"/>
            <a:ext cx="3841800" cy="35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5B5B5B"/>
                </a:solidFill>
              </a:rPr>
              <a:t>Any future product or roadmap information (collectively, the “Roadmap”) is intended to outline general product direction. The Roadmap is not a commitment, promise, or legal obligation for Snowflake to deliver any future products, features, or functionality; and is not intended to be, and shall not be deemed to be, incorporated into any contract. The actual timing of any product, feature, or functionality that is ultimately made available may be different from what is presented in the Roadmap. The Roadmap information should not be used when making a purchasing decision. In case of conflict between the information contained in the Materials and official Snowflake documentation, official Snowflake documentation should take precedence over these Materials. Further, note that Snowflake has made no determination as to whether separate fees will be charged for any future products, features, and/or functionality which may ultimately be made available. Snowflake may, in its own discretion, choose to charge separate fees for the delivery of any future products, features, and/or functionality which are ultimately made available.</a:t>
            </a:r>
            <a:endParaRPr sz="900">
              <a:solidFill>
                <a:srgbClr val="5B5B5B"/>
              </a:solidFill>
            </a:endParaRPr>
          </a:p>
          <a:p>
            <a:pPr indent="0" lvl="0" marL="0" rtl="0" algn="l">
              <a:lnSpc>
                <a:spcPct val="115000"/>
              </a:lnSpc>
              <a:spcBef>
                <a:spcPts val="700"/>
              </a:spcBef>
              <a:spcAft>
                <a:spcPts val="700"/>
              </a:spcAft>
              <a:buNone/>
            </a:pPr>
            <a:r>
              <a:rPr lang="en" sz="900">
                <a:solidFill>
                  <a:srgbClr val="5B5B5B"/>
                </a:solidFill>
              </a:rPr>
              <a:t>The Materials may contain information provided by third-parties. Snowflake has not independently verified this information, and usage of this information does not mean or imply that Snowflake has adopted this information as its own or independently verified its accuracy.</a:t>
            </a:r>
            <a:endParaRPr sz="900">
              <a:solidFill>
                <a:srgbClr val="5B5B5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780" name="Shape 5780"/>
        <p:cNvGrpSpPr/>
        <p:nvPr/>
      </p:nvGrpSpPr>
      <p:grpSpPr>
        <a:xfrm>
          <a:off x="0" y="0"/>
          <a:ext cx="0" cy="0"/>
          <a:chOff x="0" y="0"/>
          <a:chExt cx="0" cy="0"/>
        </a:xfrm>
      </p:grpSpPr>
      <p:pic>
        <p:nvPicPr>
          <p:cNvPr id="5781" name="Google Shape;5781;p367"/>
          <p:cNvPicPr preferRelativeResize="0"/>
          <p:nvPr/>
        </p:nvPicPr>
        <p:blipFill rotWithShape="1">
          <a:blip r:embed="rId3">
            <a:alphaModFix amt="25000"/>
          </a:blip>
          <a:srcRect b="0" l="35907" r="16280" t="0"/>
          <a:stretch/>
        </p:blipFill>
        <p:spPr>
          <a:xfrm>
            <a:off x="0" y="23550"/>
            <a:ext cx="4333975" cy="5096400"/>
          </a:xfrm>
          <a:prstGeom prst="rect">
            <a:avLst/>
          </a:prstGeom>
          <a:noFill/>
          <a:ln>
            <a:noFill/>
          </a:ln>
        </p:spPr>
      </p:pic>
      <p:sp>
        <p:nvSpPr>
          <p:cNvPr id="5782" name="Google Shape;5782;p367"/>
          <p:cNvSpPr txBox="1"/>
          <p:nvPr/>
        </p:nvSpPr>
        <p:spPr>
          <a:xfrm>
            <a:off x="4984575" y="574850"/>
            <a:ext cx="3590400" cy="1542300"/>
          </a:xfrm>
          <a:prstGeom prst="rect">
            <a:avLst/>
          </a:prstGeom>
          <a:noFill/>
          <a:ln>
            <a:noFill/>
          </a:ln>
        </p:spPr>
        <p:txBody>
          <a:bodyPr anchorCtr="0" anchor="t" bIns="91425" lIns="91425" spcFirstLastPara="1" rIns="91425" wrap="square" tIns="91425">
            <a:spAutoFit/>
          </a:bodyPr>
          <a:lstStyle/>
          <a:p>
            <a:pPr indent="-171450" lvl="0" marL="228600" rtl="0" algn="l">
              <a:lnSpc>
                <a:spcPct val="110000"/>
              </a:lnSpc>
              <a:spcBef>
                <a:spcPts val="0"/>
              </a:spcBef>
              <a:spcAft>
                <a:spcPts val="0"/>
              </a:spcAft>
              <a:buClr>
                <a:schemeClr val="accent6"/>
              </a:buClr>
              <a:buSzPts val="900"/>
              <a:buFont typeface="Space Grotesk"/>
              <a:buChar char="●"/>
            </a:pPr>
            <a:r>
              <a:rPr lang="en" sz="900">
                <a:solidFill>
                  <a:schemeClr val="lt1"/>
                </a:solidFill>
                <a:latin typeface="Space Grotesk"/>
                <a:ea typeface="Space Grotesk"/>
                <a:cs typeface="Space Grotesk"/>
                <a:sym typeface="Space Grotesk"/>
              </a:rPr>
              <a:t>The current process for responding to business questions remains highly manual and is not streamlined.</a:t>
            </a:r>
            <a:endParaRPr sz="900">
              <a:solidFill>
                <a:schemeClr val="lt1"/>
              </a:solidFill>
              <a:latin typeface="Space Grotesk"/>
              <a:ea typeface="Space Grotesk"/>
              <a:cs typeface="Space Grotesk"/>
              <a:sym typeface="Space Grotesk"/>
            </a:endParaRPr>
          </a:p>
          <a:p>
            <a:pPr indent="-171450" lvl="0" marL="228600" rtl="0" algn="l">
              <a:lnSpc>
                <a:spcPct val="110000"/>
              </a:lnSpc>
              <a:spcBef>
                <a:spcPts val="0"/>
              </a:spcBef>
              <a:spcAft>
                <a:spcPts val="0"/>
              </a:spcAft>
              <a:buClr>
                <a:schemeClr val="accent6"/>
              </a:buClr>
              <a:buSzPts val="900"/>
              <a:buFont typeface="Space Grotesk"/>
              <a:buChar char="●"/>
            </a:pPr>
            <a:r>
              <a:rPr lang="en" sz="900">
                <a:solidFill>
                  <a:schemeClr val="lt1"/>
                </a:solidFill>
                <a:latin typeface="Space Grotesk"/>
                <a:ea typeface="Space Grotesk"/>
                <a:cs typeface="Space Grotesk"/>
                <a:sym typeface="Space Grotesk"/>
              </a:rPr>
              <a:t>Cross-functional questions (e.g., "What's our AUR trend?" or "Why are we discounting?") require analysts to reconcile definitions, stitch multiple tables, and validate against Tableau logic. </a:t>
            </a:r>
            <a:endParaRPr sz="900">
              <a:solidFill>
                <a:schemeClr val="lt1"/>
              </a:solidFill>
              <a:latin typeface="Space Grotesk"/>
              <a:ea typeface="Space Grotesk"/>
              <a:cs typeface="Space Grotesk"/>
              <a:sym typeface="Space Grotesk"/>
            </a:endParaRPr>
          </a:p>
          <a:p>
            <a:pPr indent="-171450" lvl="0" marL="228600" rtl="0" algn="l">
              <a:lnSpc>
                <a:spcPct val="110000"/>
              </a:lnSpc>
              <a:spcBef>
                <a:spcPts val="0"/>
              </a:spcBef>
              <a:spcAft>
                <a:spcPts val="0"/>
              </a:spcAft>
              <a:buClr>
                <a:schemeClr val="accent6"/>
              </a:buClr>
              <a:buSzPts val="900"/>
              <a:buFont typeface="Space Grotesk"/>
              <a:buChar char="●"/>
            </a:pPr>
            <a:r>
              <a:rPr lang="en" sz="900">
                <a:solidFill>
                  <a:schemeClr val="lt1"/>
                </a:solidFill>
                <a:latin typeface="Space Grotesk"/>
                <a:ea typeface="Space Grotesk"/>
                <a:cs typeface="Space Grotesk"/>
                <a:sym typeface="Space Grotesk"/>
              </a:rPr>
              <a:t>Executives lack fast, consistent "why" explanations and must rely on analyst time and manual investigation.​</a:t>
            </a:r>
            <a:endParaRPr sz="900">
              <a:solidFill>
                <a:schemeClr val="lt1"/>
              </a:solidFill>
              <a:latin typeface="Space Grotesk"/>
              <a:ea typeface="Space Grotesk"/>
              <a:cs typeface="Space Grotesk"/>
              <a:sym typeface="Space Grotesk"/>
            </a:endParaRPr>
          </a:p>
          <a:p>
            <a:pPr indent="0" lvl="0" marL="228600" rtl="0" algn="l">
              <a:lnSpc>
                <a:spcPct val="110000"/>
              </a:lnSpc>
              <a:spcBef>
                <a:spcPts val="0"/>
              </a:spcBef>
              <a:spcAft>
                <a:spcPts val="0"/>
              </a:spcAft>
              <a:buNone/>
            </a:pPr>
            <a:r>
              <a:t/>
            </a:r>
            <a:endParaRPr sz="900">
              <a:solidFill>
                <a:schemeClr val="lt1"/>
              </a:solidFill>
              <a:latin typeface="Space Grotesk"/>
              <a:ea typeface="Space Grotesk"/>
              <a:cs typeface="Space Grotesk"/>
              <a:sym typeface="Space Grotesk"/>
            </a:endParaRPr>
          </a:p>
        </p:txBody>
      </p:sp>
      <p:sp>
        <p:nvSpPr>
          <p:cNvPr id="5783" name="Google Shape;5783;p367"/>
          <p:cNvSpPr txBox="1"/>
          <p:nvPr/>
        </p:nvSpPr>
        <p:spPr>
          <a:xfrm>
            <a:off x="4984585" y="3600323"/>
            <a:ext cx="15336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a:solidFill>
                  <a:schemeClr val="accent6"/>
                </a:solidFill>
                <a:latin typeface="Space Grotesk"/>
                <a:ea typeface="Space Grotesk"/>
                <a:cs typeface="Space Grotesk"/>
                <a:sym typeface="Space Grotesk"/>
              </a:rPr>
              <a:t>Outcomes</a:t>
            </a:r>
            <a:endParaRPr b="1">
              <a:solidFill>
                <a:schemeClr val="accent6"/>
              </a:solidFill>
              <a:latin typeface="Space Grotesk"/>
              <a:ea typeface="Space Grotesk"/>
              <a:cs typeface="Space Grotesk"/>
              <a:sym typeface="Space Grotesk"/>
            </a:endParaRPr>
          </a:p>
        </p:txBody>
      </p:sp>
      <p:sp>
        <p:nvSpPr>
          <p:cNvPr id="5784" name="Google Shape;5784;p367"/>
          <p:cNvSpPr txBox="1"/>
          <p:nvPr>
            <p:ph type="title"/>
          </p:nvPr>
        </p:nvSpPr>
        <p:spPr>
          <a:xfrm>
            <a:off x="282850" y="2207225"/>
            <a:ext cx="3320400" cy="11499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1400"/>
              </a:spcBef>
              <a:spcAft>
                <a:spcPts val="400"/>
              </a:spcAft>
              <a:buNone/>
            </a:pPr>
            <a:r>
              <a:rPr b="1" lang="en" sz="1900">
                <a:solidFill>
                  <a:schemeClr val="lt1"/>
                </a:solidFill>
                <a:latin typeface="Space Grotesk"/>
                <a:ea typeface="Space Grotesk"/>
                <a:cs typeface="Space Grotesk"/>
                <a:sym typeface="Space Grotesk"/>
              </a:rPr>
              <a:t>Automating Executive Intelligence for </a:t>
            </a:r>
            <a:r>
              <a:rPr b="1" lang="en" sz="1900">
                <a:solidFill>
                  <a:schemeClr val="accent6"/>
                </a:solidFill>
                <a:highlight>
                  <a:srgbClr val="222222"/>
                </a:highlight>
                <a:latin typeface="Space Grotesk"/>
                <a:ea typeface="Space Grotesk"/>
                <a:cs typeface="Space Grotesk"/>
                <a:sym typeface="Space Grotesk"/>
              </a:rPr>
              <a:t>Under Armour’s </a:t>
            </a:r>
            <a:r>
              <a:rPr b="1" lang="en" sz="1900">
                <a:solidFill>
                  <a:schemeClr val="lt1"/>
                </a:solidFill>
                <a:latin typeface="Space Grotesk"/>
                <a:ea typeface="Space Grotesk"/>
                <a:cs typeface="Space Grotesk"/>
                <a:sym typeface="Space Grotesk"/>
              </a:rPr>
              <a:t>Commercial Data</a:t>
            </a:r>
            <a:endParaRPr sz="1900">
              <a:solidFill>
                <a:schemeClr val="lt1"/>
              </a:solidFill>
              <a:latin typeface="Space Grotesk SemiBold"/>
              <a:ea typeface="Space Grotesk SemiBold"/>
              <a:cs typeface="Space Grotesk SemiBold"/>
              <a:sym typeface="Space Grotesk SemiBold"/>
            </a:endParaRPr>
          </a:p>
        </p:txBody>
      </p:sp>
      <p:sp>
        <p:nvSpPr>
          <p:cNvPr id="5785" name="Google Shape;5785;p367"/>
          <p:cNvSpPr txBox="1"/>
          <p:nvPr/>
        </p:nvSpPr>
        <p:spPr>
          <a:xfrm>
            <a:off x="4984579" y="167766"/>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a:solidFill>
                  <a:schemeClr val="accent6"/>
                </a:solidFill>
                <a:latin typeface="Space Grotesk"/>
                <a:ea typeface="Space Grotesk"/>
                <a:cs typeface="Space Grotesk"/>
                <a:sym typeface="Space Grotesk"/>
              </a:rPr>
              <a:t>Challenge</a:t>
            </a:r>
            <a:endParaRPr b="1">
              <a:solidFill>
                <a:schemeClr val="accent6"/>
              </a:solidFill>
              <a:latin typeface="Space Grotesk"/>
              <a:ea typeface="Space Grotesk"/>
              <a:cs typeface="Space Grotesk"/>
              <a:sym typeface="Space Grotesk"/>
            </a:endParaRPr>
          </a:p>
        </p:txBody>
      </p:sp>
      <p:sp>
        <p:nvSpPr>
          <p:cNvPr id="5786" name="Google Shape;5786;p367"/>
          <p:cNvSpPr txBox="1"/>
          <p:nvPr/>
        </p:nvSpPr>
        <p:spPr>
          <a:xfrm>
            <a:off x="4984575" y="2291125"/>
            <a:ext cx="3590400" cy="1085100"/>
          </a:xfrm>
          <a:prstGeom prst="rect">
            <a:avLst/>
          </a:prstGeom>
          <a:noFill/>
          <a:ln>
            <a:noFill/>
          </a:ln>
        </p:spPr>
        <p:txBody>
          <a:bodyPr anchorCtr="0" anchor="t" bIns="91425" lIns="91425" spcFirstLastPara="1" rIns="91425" wrap="square" tIns="91425">
            <a:spAutoFit/>
          </a:bodyPr>
          <a:lstStyle/>
          <a:p>
            <a:pPr indent="-171450" lvl="0" marL="228600" rtl="0" algn="l">
              <a:lnSpc>
                <a:spcPct val="110000"/>
              </a:lnSpc>
              <a:spcBef>
                <a:spcPts val="0"/>
              </a:spcBef>
              <a:spcAft>
                <a:spcPts val="0"/>
              </a:spcAft>
              <a:buClr>
                <a:schemeClr val="accent6"/>
              </a:buClr>
              <a:buSzPts val="900"/>
              <a:buFont typeface="Space Grotesk"/>
              <a:buChar char="●"/>
            </a:pPr>
            <a:r>
              <a:rPr b="1" lang="en" sz="900">
                <a:solidFill>
                  <a:schemeClr val="accent6"/>
                </a:solidFill>
                <a:latin typeface="Space Grotesk"/>
                <a:ea typeface="Space Grotesk"/>
                <a:cs typeface="Space Grotesk"/>
                <a:sym typeface="Space Grotesk"/>
              </a:rPr>
              <a:t>Focus: </a:t>
            </a:r>
            <a:r>
              <a:rPr lang="en" sz="900">
                <a:solidFill>
                  <a:schemeClr val="accent6"/>
                </a:solidFill>
                <a:latin typeface="Space Grotesk"/>
                <a:ea typeface="Space Grotesk"/>
                <a:cs typeface="Space Grotesk"/>
                <a:sym typeface="Space Grotesk"/>
              </a:rPr>
              <a:t> </a:t>
            </a:r>
            <a:r>
              <a:rPr lang="en" sz="900">
                <a:solidFill>
                  <a:schemeClr val="lt1"/>
                </a:solidFill>
                <a:latin typeface="Space Grotesk"/>
                <a:ea typeface="Space Grotesk"/>
                <a:cs typeface="Space Grotesk"/>
                <a:sym typeface="Space Grotesk"/>
              </a:rPr>
              <a:t>Define a focused POC using the Commercial/Omni model, </a:t>
            </a:r>
            <a:endParaRPr sz="900">
              <a:solidFill>
                <a:schemeClr val="lt1"/>
              </a:solidFill>
              <a:latin typeface="Space Grotesk"/>
              <a:ea typeface="Space Grotesk"/>
              <a:cs typeface="Space Grotesk"/>
              <a:sym typeface="Space Grotesk"/>
            </a:endParaRPr>
          </a:p>
          <a:p>
            <a:pPr indent="-171450" lvl="0" marL="228600" rtl="0" algn="l">
              <a:lnSpc>
                <a:spcPct val="110000"/>
              </a:lnSpc>
              <a:spcBef>
                <a:spcPts val="0"/>
              </a:spcBef>
              <a:spcAft>
                <a:spcPts val="0"/>
              </a:spcAft>
              <a:buClr>
                <a:schemeClr val="accent6"/>
              </a:buClr>
              <a:buSzPts val="900"/>
              <a:buFont typeface="Space Grotesk"/>
              <a:buChar char="●"/>
            </a:pPr>
            <a:r>
              <a:rPr b="1" lang="en" sz="900">
                <a:solidFill>
                  <a:schemeClr val="accent6"/>
                </a:solidFill>
                <a:latin typeface="Space Grotesk"/>
                <a:ea typeface="Space Grotesk"/>
                <a:cs typeface="Space Grotesk"/>
                <a:sym typeface="Space Grotesk"/>
              </a:rPr>
              <a:t>Metrics: </a:t>
            </a:r>
            <a:r>
              <a:rPr lang="en" sz="900">
                <a:solidFill>
                  <a:schemeClr val="lt1"/>
                </a:solidFill>
                <a:latin typeface="Space Grotesk"/>
                <a:ea typeface="Space Grotesk"/>
                <a:cs typeface="Space Grotesk"/>
                <a:sym typeface="Space Grotesk"/>
              </a:rPr>
              <a:t>Project anchored to well set of certified metrics. </a:t>
            </a:r>
            <a:endParaRPr sz="900">
              <a:solidFill>
                <a:schemeClr val="lt1"/>
              </a:solidFill>
              <a:latin typeface="Space Grotesk"/>
              <a:ea typeface="Space Grotesk"/>
              <a:cs typeface="Space Grotesk"/>
              <a:sym typeface="Space Grotesk"/>
            </a:endParaRPr>
          </a:p>
          <a:p>
            <a:pPr indent="-171450" lvl="0" marL="228600" rtl="0" algn="l">
              <a:lnSpc>
                <a:spcPct val="110000"/>
              </a:lnSpc>
              <a:spcBef>
                <a:spcPts val="0"/>
              </a:spcBef>
              <a:spcAft>
                <a:spcPts val="0"/>
              </a:spcAft>
              <a:buClr>
                <a:schemeClr val="accent6"/>
              </a:buClr>
              <a:buSzPts val="900"/>
              <a:buFont typeface="Space Grotesk"/>
              <a:buChar char="●"/>
            </a:pPr>
            <a:r>
              <a:rPr b="1" lang="en" sz="900">
                <a:solidFill>
                  <a:schemeClr val="accent6"/>
                </a:solidFill>
                <a:latin typeface="Space Grotesk"/>
                <a:ea typeface="Space Grotesk"/>
                <a:cs typeface="Space Grotesk"/>
                <a:sym typeface="Space Grotesk"/>
              </a:rPr>
              <a:t>Proving Value: </a:t>
            </a:r>
            <a:r>
              <a:rPr lang="en" sz="900">
                <a:solidFill>
                  <a:schemeClr val="lt1"/>
                </a:solidFill>
                <a:latin typeface="Space Grotesk"/>
                <a:ea typeface="Space Grotesk"/>
                <a:cs typeface="Space Grotesk"/>
                <a:sym typeface="Space Grotesk"/>
              </a:rPr>
              <a:t>Pilot first with analysts and prove accuracy and usefulness. Once trust is established, extend to executive leadership.a</a:t>
            </a:r>
            <a:endParaRPr sz="900">
              <a:solidFill>
                <a:schemeClr val="lt1"/>
              </a:solidFill>
              <a:latin typeface="Space Grotesk"/>
              <a:ea typeface="Space Grotesk"/>
              <a:cs typeface="Space Grotesk"/>
              <a:sym typeface="Space Grotesk"/>
            </a:endParaRPr>
          </a:p>
        </p:txBody>
      </p:sp>
      <p:sp>
        <p:nvSpPr>
          <p:cNvPr id="5787" name="Google Shape;5787;p367"/>
          <p:cNvSpPr txBox="1"/>
          <p:nvPr/>
        </p:nvSpPr>
        <p:spPr>
          <a:xfrm>
            <a:off x="4984579" y="1884041"/>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a:solidFill>
                  <a:schemeClr val="accent6"/>
                </a:solidFill>
                <a:latin typeface="Space Grotesk"/>
                <a:ea typeface="Space Grotesk"/>
                <a:cs typeface="Space Grotesk"/>
                <a:sym typeface="Space Grotesk"/>
              </a:rPr>
              <a:t>Solution</a:t>
            </a:r>
            <a:endParaRPr b="1">
              <a:solidFill>
                <a:schemeClr val="accent6"/>
              </a:solidFill>
              <a:latin typeface="Space Grotesk"/>
              <a:ea typeface="Space Grotesk"/>
              <a:cs typeface="Space Grotesk"/>
              <a:sym typeface="Space Grotesk"/>
            </a:endParaRPr>
          </a:p>
        </p:txBody>
      </p:sp>
      <p:sp>
        <p:nvSpPr>
          <p:cNvPr id="5788" name="Google Shape;5788;p367"/>
          <p:cNvSpPr/>
          <p:nvPr/>
        </p:nvSpPr>
        <p:spPr>
          <a:xfrm>
            <a:off x="4589784" y="243975"/>
            <a:ext cx="320847" cy="366911"/>
          </a:xfrm>
          <a:custGeom>
            <a:rect b="b" l="l" r="r" t="t"/>
            <a:pathLst>
              <a:path extrusionOk="0" h="420528" w="367733">
                <a:moveTo>
                  <a:pt x="181223" y="378619"/>
                </a:moveTo>
                <a:lnTo>
                  <a:pt x="209553" y="378619"/>
                </a:lnTo>
                <a:lnTo>
                  <a:pt x="209553" y="350615"/>
                </a:lnTo>
                <a:lnTo>
                  <a:pt x="181223" y="350615"/>
                </a:lnTo>
                <a:close/>
                <a:moveTo>
                  <a:pt x="125505" y="378619"/>
                </a:moveTo>
                <a:lnTo>
                  <a:pt x="153836" y="378619"/>
                </a:lnTo>
                <a:lnTo>
                  <a:pt x="153836" y="350615"/>
                </a:lnTo>
                <a:lnTo>
                  <a:pt x="125505" y="350615"/>
                </a:lnTo>
                <a:close/>
                <a:moveTo>
                  <a:pt x="28331" y="70104"/>
                </a:moveTo>
                <a:lnTo>
                  <a:pt x="69977" y="70104"/>
                </a:lnTo>
                <a:lnTo>
                  <a:pt x="69977" y="42101"/>
                </a:lnTo>
                <a:lnTo>
                  <a:pt x="28331" y="42101"/>
                </a:lnTo>
                <a:cubicBezTo>
                  <a:pt x="12903" y="42097"/>
                  <a:pt x="309" y="54546"/>
                  <a:pt x="0" y="70104"/>
                </a:cubicBezTo>
                <a:lnTo>
                  <a:pt x="0" y="350615"/>
                </a:lnTo>
                <a:cubicBezTo>
                  <a:pt x="309" y="366173"/>
                  <a:pt x="12903" y="378622"/>
                  <a:pt x="28331" y="378619"/>
                </a:cubicBezTo>
                <a:lnTo>
                  <a:pt x="97836" y="378619"/>
                </a:lnTo>
                <a:lnTo>
                  <a:pt x="97836" y="350615"/>
                </a:lnTo>
                <a:lnTo>
                  <a:pt x="28331" y="350615"/>
                </a:lnTo>
                <a:close/>
                <a:moveTo>
                  <a:pt x="367733" y="168307"/>
                </a:moveTo>
                <a:lnTo>
                  <a:pt x="348091" y="148495"/>
                </a:lnTo>
                <a:lnTo>
                  <a:pt x="306350" y="190500"/>
                </a:lnTo>
                <a:lnTo>
                  <a:pt x="264704" y="148495"/>
                </a:lnTo>
                <a:lnTo>
                  <a:pt x="244967" y="168307"/>
                </a:lnTo>
                <a:lnTo>
                  <a:pt x="286707" y="210407"/>
                </a:lnTo>
                <a:lnTo>
                  <a:pt x="244967" y="252412"/>
                </a:lnTo>
                <a:lnTo>
                  <a:pt x="264704" y="272225"/>
                </a:lnTo>
                <a:lnTo>
                  <a:pt x="306350" y="230029"/>
                </a:lnTo>
                <a:lnTo>
                  <a:pt x="348091" y="272034"/>
                </a:lnTo>
                <a:lnTo>
                  <a:pt x="367733" y="252222"/>
                </a:lnTo>
                <a:lnTo>
                  <a:pt x="325993" y="210217"/>
                </a:lnTo>
                <a:close/>
                <a:moveTo>
                  <a:pt x="195105" y="148495"/>
                </a:moveTo>
                <a:lnTo>
                  <a:pt x="153836" y="190500"/>
                </a:lnTo>
                <a:lnTo>
                  <a:pt x="112095" y="148495"/>
                </a:lnTo>
                <a:lnTo>
                  <a:pt x="92453" y="168307"/>
                </a:lnTo>
                <a:lnTo>
                  <a:pt x="134099" y="210407"/>
                </a:lnTo>
                <a:lnTo>
                  <a:pt x="92453" y="252412"/>
                </a:lnTo>
                <a:lnTo>
                  <a:pt x="112095" y="272225"/>
                </a:lnTo>
                <a:lnTo>
                  <a:pt x="153836" y="230029"/>
                </a:lnTo>
                <a:lnTo>
                  <a:pt x="195482" y="272034"/>
                </a:lnTo>
                <a:lnTo>
                  <a:pt x="215219" y="252222"/>
                </a:lnTo>
                <a:lnTo>
                  <a:pt x="172723" y="210407"/>
                </a:lnTo>
                <a:lnTo>
                  <a:pt x="214464" y="168307"/>
                </a:lnTo>
                <a:close/>
                <a:moveTo>
                  <a:pt x="277736" y="336613"/>
                </a:moveTo>
                <a:lnTo>
                  <a:pt x="333264" y="336613"/>
                </a:lnTo>
                <a:lnTo>
                  <a:pt x="333264" y="392716"/>
                </a:lnTo>
                <a:lnTo>
                  <a:pt x="277736" y="392716"/>
                </a:lnTo>
                <a:close/>
                <a:moveTo>
                  <a:pt x="249877" y="420529"/>
                </a:moveTo>
                <a:lnTo>
                  <a:pt x="361595" y="420529"/>
                </a:lnTo>
                <a:lnTo>
                  <a:pt x="361595" y="308515"/>
                </a:lnTo>
                <a:lnTo>
                  <a:pt x="249877" y="308515"/>
                </a:lnTo>
                <a:close/>
                <a:moveTo>
                  <a:pt x="181223" y="84201"/>
                </a:moveTo>
                <a:lnTo>
                  <a:pt x="125505" y="84201"/>
                </a:lnTo>
                <a:lnTo>
                  <a:pt x="125505" y="28099"/>
                </a:lnTo>
                <a:lnTo>
                  <a:pt x="181223" y="28099"/>
                </a:lnTo>
                <a:close/>
                <a:moveTo>
                  <a:pt x="209553" y="0"/>
                </a:moveTo>
                <a:lnTo>
                  <a:pt x="97836" y="0"/>
                </a:lnTo>
                <a:lnTo>
                  <a:pt x="97836" y="112204"/>
                </a:lnTo>
                <a:lnTo>
                  <a:pt x="209081" y="112204"/>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1E203B"/>
              </a:solidFill>
              <a:latin typeface="Calibri"/>
              <a:ea typeface="Calibri"/>
              <a:cs typeface="Calibri"/>
              <a:sym typeface="Calibri"/>
            </a:endParaRPr>
          </a:p>
        </p:txBody>
      </p:sp>
      <p:sp>
        <p:nvSpPr>
          <p:cNvPr id="5789" name="Google Shape;5789;p367"/>
          <p:cNvSpPr/>
          <p:nvPr/>
        </p:nvSpPr>
        <p:spPr>
          <a:xfrm>
            <a:off x="4572262" y="1889075"/>
            <a:ext cx="355890" cy="360099"/>
          </a:xfrm>
          <a:custGeom>
            <a:rect b="b" l="l" r="r" t="t"/>
            <a:pathLst>
              <a:path extrusionOk="0" h="448722" w="443477">
                <a:moveTo>
                  <a:pt x="222680" y="269653"/>
                </a:moveTo>
                <a:cubicBezTo>
                  <a:pt x="198063" y="269705"/>
                  <a:pt x="178064" y="249620"/>
                  <a:pt x="178012" y="224790"/>
                </a:cubicBezTo>
                <a:cubicBezTo>
                  <a:pt x="177960" y="199961"/>
                  <a:pt x="197874" y="179790"/>
                  <a:pt x="222491" y="179737"/>
                </a:cubicBezTo>
                <a:cubicBezTo>
                  <a:pt x="247108" y="179684"/>
                  <a:pt x="267107" y="199770"/>
                  <a:pt x="267159" y="224600"/>
                </a:cubicBezTo>
                <a:cubicBezTo>
                  <a:pt x="267159" y="224631"/>
                  <a:pt x="267159" y="224663"/>
                  <a:pt x="267159" y="224695"/>
                </a:cubicBezTo>
                <a:cubicBezTo>
                  <a:pt x="267159" y="249487"/>
                  <a:pt x="247261" y="269600"/>
                  <a:pt x="222680" y="269653"/>
                </a:cubicBezTo>
                <a:moveTo>
                  <a:pt x="281702" y="304038"/>
                </a:moveTo>
                <a:lnTo>
                  <a:pt x="301723" y="284226"/>
                </a:lnTo>
                <a:lnTo>
                  <a:pt x="282836" y="265176"/>
                </a:lnTo>
                <a:cubicBezTo>
                  <a:pt x="288203" y="257140"/>
                  <a:pt x="291927" y="248106"/>
                  <a:pt x="293790" y="238601"/>
                </a:cubicBezTo>
                <a:lnTo>
                  <a:pt x="320232" y="238601"/>
                </a:lnTo>
                <a:lnTo>
                  <a:pt x="320232" y="210026"/>
                </a:lnTo>
                <a:lnTo>
                  <a:pt x="293790" y="210026"/>
                </a:lnTo>
                <a:cubicBezTo>
                  <a:pt x="291844" y="200724"/>
                  <a:pt x="288124" y="191893"/>
                  <a:pt x="282836" y="184023"/>
                </a:cubicBezTo>
                <a:lnTo>
                  <a:pt x="301723" y="164973"/>
                </a:lnTo>
                <a:lnTo>
                  <a:pt x="282080" y="145161"/>
                </a:lnTo>
                <a:lnTo>
                  <a:pt x="263193" y="164211"/>
                </a:lnTo>
                <a:cubicBezTo>
                  <a:pt x="255195" y="158811"/>
                  <a:pt x="246203" y="155086"/>
                  <a:pt x="236751" y="153257"/>
                </a:cubicBezTo>
                <a:lnTo>
                  <a:pt x="236751" y="126587"/>
                </a:lnTo>
                <a:lnTo>
                  <a:pt x="208798" y="126587"/>
                </a:lnTo>
                <a:lnTo>
                  <a:pt x="208798" y="153257"/>
                </a:lnTo>
                <a:cubicBezTo>
                  <a:pt x="199346" y="155086"/>
                  <a:pt x="190354" y="158811"/>
                  <a:pt x="182356" y="164211"/>
                </a:cubicBezTo>
                <a:lnTo>
                  <a:pt x="163469" y="145161"/>
                </a:lnTo>
                <a:lnTo>
                  <a:pt x="144015" y="165259"/>
                </a:lnTo>
                <a:lnTo>
                  <a:pt x="162902" y="184309"/>
                </a:lnTo>
                <a:cubicBezTo>
                  <a:pt x="157535" y="192379"/>
                  <a:pt x="153811" y="201445"/>
                  <a:pt x="151947" y="210979"/>
                </a:cubicBezTo>
                <a:lnTo>
                  <a:pt x="125505" y="210979"/>
                </a:lnTo>
                <a:lnTo>
                  <a:pt x="125505" y="239554"/>
                </a:lnTo>
                <a:lnTo>
                  <a:pt x="151947" y="239554"/>
                </a:lnTo>
                <a:cubicBezTo>
                  <a:pt x="153811" y="249058"/>
                  <a:pt x="157535" y="258093"/>
                  <a:pt x="162902" y="266129"/>
                </a:cubicBezTo>
                <a:lnTo>
                  <a:pt x="144015" y="285179"/>
                </a:lnTo>
                <a:lnTo>
                  <a:pt x="163658" y="304991"/>
                </a:lnTo>
                <a:lnTo>
                  <a:pt x="182545" y="285941"/>
                </a:lnTo>
                <a:cubicBezTo>
                  <a:pt x="190543" y="291341"/>
                  <a:pt x="199534" y="295066"/>
                  <a:pt x="208987" y="296894"/>
                </a:cubicBezTo>
                <a:lnTo>
                  <a:pt x="208987" y="323564"/>
                </a:lnTo>
                <a:lnTo>
                  <a:pt x="236562" y="323564"/>
                </a:lnTo>
                <a:lnTo>
                  <a:pt x="236562" y="296894"/>
                </a:lnTo>
                <a:cubicBezTo>
                  <a:pt x="246033" y="295075"/>
                  <a:pt x="255033" y="291314"/>
                  <a:pt x="263004" y="285845"/>
                </a:cubicBezTo>
                <a:close/>
                <a:moveTo>
                  <a:pt x="209081" y="28956"/>
                </a:moveTo>
                <a:lnTo>
                  <a:pt x="209081" y="381"/>
                </a:lnTo>
                <a:cubicBezTo>
                  <a:pt x="180199" y="2153"/>
                  <a:pt x="151938" y="9594"/>
                  <a:pt x="125883" y="22289"/>
                </a:cubicBezTo>
                <a:lnTo>
                  <a:pt x="139576" y="46768"/>
                </a:lnTo>
                <a:cubicBezTo>
                  <a:pt x="161411" y="36368"/>
                  <a:pt x="184988" y="30197"/>
                  <a:pt x="209081" y="28575"/>
                </a:cubicBezTo>
                <a:moveTo>
                  <a:pt x="236845" y="0"/>
                </a:moveTo>
                <a:lnTo>
                  <a:pt x="236845" y="28575"/>
                </a:lnTo>
                <a:cubicBezTo>
                  <a:pt x="344051" y="36490"/>
                  <a:pt x="424597" y="130564"/>
                  <a:pt x="416749" y="238693"/>
                </a:cubicBezTo>
                <a:cubicBezTo>
                  <a:pt x="409700" y="335811"/>
                  <a:pt x="333133" y="413038"/>
                  <a:pt x="236845" y="420148"/>
                </a:cubicBezTo>
                <a:lnTo>
                  <a:pt x="236845" y="448723"/>
                </a:lnTo>
                <a:cubicBezTo>
                  <a:pt x="359411" y="439883"/>
                  <a:pt x="451665" y="332502"/>
                  <a:pt x="442901" y="208880"/>
                </a:cubicBezTo>
                <a:cubicBezTo>
                  <a:pt x="435009" y="97561"/>
                  <a:pt x="347213" y="9008"/>
                  <a:pt x="236845" y="1048"/>
                </a:cubicBezTo>
                <a:moveTo>
                  <a:pt x="27859" y="224695"/>
                </a:moveTo>
                <a:cubicBezTo>
                  <a:pt x="27857" y="209562"/>
                  <a:pt x="29568" y="194478"/>
                  <a:pt x="32958" y="179737"/>
                </a:cubicBezTo>
                <a:lnTo>
                  <a:pt x="32958" y="179737"/>
                </a:lnTo>
                <a:lnTo>
                  <a:pt x="6611" y="171450"/>
                </a:lnTo>
                <a:cubicBezTo>
                  <a:pt x="2201" y="188913"/>
                  <a:pt x="-20" y="206865"/>
                  <a:pt x="0" y="224885"/>
                </a:cubicBezTo>
                <a:cubicBezTo>
                  <a:pt x="273" y="343432"/>
                  <a:pt x="91773" y="441389"/>
                  <a:pt x="209081" y="448723"/>
                </a:cubicBezTo>
                <a:lnTo>
                  <a:pt x="209081" y="420148"/>
                </a:lnTo>
                <a:cubicBezTo>
                  <a:pt x="107249" y="412915"/>
                  <a:pt x="28200" y="327659"/>
                  <a:pt x="27859" y="224695"/>
                </a:cubicBezTo>
                <a:moveTo>
                  <a:pt x="115306" y="60960"/>
                </a:moveTo>
                <a:lnTo>
                  <a:pt x="101708" y="36576"/>
                </a:lnTo>
                <a:cubicBezTo>
                  <a:pt x="62103" y="62421"/>
                  <a:pt x="31650" y="100273"/>
                  <a:pt x="14732" y="144685"/>
                </a:cubicBezTo>
                <a:lnTo>
                  <a:pt x="41363" y="152972"/>
                </a:lnTo>
                <a:cubicBezTo>
                  <a:pt x="56063" y="115373"/>
                  <a:pt x="81879" y="83248"/>
                  <a:pt x="115306" y="60960"/>
                </a:cubicBezTo>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6"/>
              </a:solidFill>
              <a:latin typeface="Calibri"/>
              <a:ea typeface="Calibri"/>
              <a:cs typeface="Calibri"/>
              <a:sym typeface="Calibri"/>
            </a:endParaRPr>
          </a:p>
        </p:txBody>
      </p:sp>
      <p:sp>
        <p:nvSpPr>
          <p:cNvPr id="5790" name="Google Shape;5790;p367"/>
          <p:cNvSpPr/>
          <p:nvPr/>
        </p:nvSpPr>
        <p:spPr>
          <a:xfrm>
            <a:off x="4572003" y="3627397"/>
            <a:ext cx="356409" cy="369600"/>
          </a:xfrm>
          <a:custGeom>
            <a:rect b="b" l="l" r="r" t="t"/>
            <a:pathLst>
              <a:path extrusionOk="0" h="393192" w="379159">
                <a:moveTo>
                  <a:pt x="95474" y="84677"/>
                </a:moveTo>
                <a:lnTo>
                  <a:pt x="39851" y="84677"/>
                </a:lnTo>
                <a:cubicBezTo>
                  <a:pt x="32028" y="84677"/>
                  <a:pt x="25686" y="78281"/>
                  <a:pt x="25686" y="70390"/>
                </a:cubicBezTo>
                <a:cubicBezTo>
                  <a:pt x="25686" y="62499"/>
                  <a:pt x="32028" y="56102"/>
                  <a:pt x="39851" y="56102"/>
                </a:cubicBezTo>
                <a:lnTo>
                  <a:pt x="114267" y="56102"/>
                </a:lnTo>
                <a:lnTo>
                  <a:pt x="114267" y="28575"/>
                </a:lnTo>
                <a:lnTo>
                  <a:pt x="86408" y="28575"/>
                </a:lnTo>
                <a:lnTo>
                  <a:pt x="86408" y="0"/>
                </a:lnTo>
                <a:lnTo>
                  <a:pt x="58644" y="0"/>
                </a:lnTo>
                <a:lnTo>
                  <a:pt x="58644" y="28575"/>
                </a:lnTo>
                <a:lnTo>
                  <a:pt x="39757" y="28575"/>
                </a:lnTo>
                <a:cubicBezTo>
                  <a:pt x="16730" y="29681"/>
                  <a:pt x="-1048" y="49405"/>
                  <a:pt x="48" y="72630"/>
                </a:cubicBezTo>
                <a:cubicBezTo>
                  <a:pt x="1071" y="94308"/>
                  <a:pt x="18264" y="111649"/>
                  <a:pt x="39757" y="112681"/>
                </a:cubicBezTo>
                <a:lnTo>
                  <a:pt x="95379" y="112681"/>
                </a:lnTo>
                <a:cubicBezTo>
                  <a:pt x="103046" y="112681"/>
                  <a:pt x="109262" y="118950"/>
                  <a:pt x="109262" y="126682"/>
                </a:cubicBezTo>
                <a:cubicBezTo>
                  <a:pt x="109262" y="134415"/>
                  <a:pt x="103046" y="140684"/>
                  <a:pt x="95379" y="140684"/>
                </a:cubicBezTo>
                <a:lnTo>
                  <a:pt x="3021" y="140684"/>
                </a:lnTo>
                <a:lnTo>
                  <a:pt x="3021" y="168783"/>
                </a:lnTo>
                <a:lnTo>
                  <a:pt x="58644" y="168783"/>
                </a:lnTo>
                <a:lnTo>
                  <a:pt x="58644" y="196786"/>
                </a:lnTo>
                <a:lnTo>
                  <a:pt x="86408" y="196786"/>
                </a:lnTo>
                <a:lnTo>
                  <a:pt x="86408" y="168783"/>
                </a:lnTo>
                <a:lnTo>
                  <a:pt x="95852" y="168783"/>
                </a:lnTo>
                <a:cubicBezTo>
                  <a:pt x="118878" y="169889"/>
                  <a:pt x="138434" y="151957"/>
                  <a:pt x="139530" y="128732"/>
                </a:cubicBezTo>
                <a:cubicBezTo>
                  <a:pt x="140626" y="105507"/>
                  <a:pt x="122848" y="85783"/>
                  <a:pt x="99821" y="84677"/>
                </a:cubicBezTo>
                <a:cubicBezTo>
                  <a:pt x="98499" y="84614"/>
                  <a:pt x="97174" y="84614"/>
                  <a:pt x="95852" y="84677"/>
                </a:cubicBezTo>
                <a:moveTo>
                  <a:pt x="350829" y="112681"/>
                </a:moveTo>
                <a:lnTo>
                  <a:pt x="379159" y="112681"/>
                </a:lnTo>
                <a:lnTo>
                  <a:pt x="379159" y="84677"/>
                </a:lnTo>
                <a:lnTo>
                  <a:pt x="350829" y="84677"/>
                </a:lnTo>
                <a:close/>
                <a:moveTo>
                  <a:pt x="350829" y="168783"/>
                </a:moveTo>
                <a:lnTo>
                  <a:pt x="379159" y="168783"/>
                </a:lnTo>
                <a:lnTo>
                  <a:pt x="379159" y="140684"/>
                </a:lnTo>
                <a:lnTo>
                  <a:pt x="350829" y="140684"/>
                </a:lnTo>
                <a:close/>
                <a:moveTo>
                  <a:pt x="350829" y="224885"/>
                </a:moveTo>
                <a:lnTo>
                  <a:pt x="379159" y="224885"/>
                </a:lnTo>
                <a:lnTo>
                  <a:pt x="379159" y="196786"/>
                </a:lnTo>
                <a:lnTo>
                  <a:pt x="350829" y="196786"/>
                </a:lnTo>
                <a:close/>
                <a:moveTo>
                  <a:pt x="350829" y="280988"/>
                </a:moveTo>
                <a:lnTo>
                  <a:pt x="379159" y="280988"/>
                </a:lnTo>
                <a:lnTo>
                  <a:pt x="379159" y="252889"/>
                </a:lnTo>
                <a:lnTo>
                  <a:pt x="350829" y="252889"/>
                </a:lnTo>
                <a:close/>
                <a:moveTo>
                  <a:pt x="350829" y="337090"/>
                </a:moveTo>
                <a:lnTo>
                  <a:pt x="379159" y="337090"/>
                </a:lnTo>
                <a:lnTo>
                  <a:pt x="379159" y="308991"/>
                </a:lnTo>
                <a:lnTo>
                  <a:pt x="350829" y="308991"/>
                </a:lnTo>
                <a:close/>
                <a:moveTo>
                  <a:pt x="350829" y="393192"/>
                </a:moveTo>
                <a:lnTo>
                  <a:pt x="379159" y="393192"/>
                </a:lnTo>
                <a:lnTo>
                  <a:pt x="379159" y="365093"/>
                </a:lnTo>
                <a:lnTo>
                  <a:pt x="350829" y="365093"/>
                </a:lnTo>
                <a:close/>
                <a:moveTo>
                  <a:pt x="281040" y="168783"/>
                </a:moveTo>
                <a:lnTo>
                  <a:pt x="309371" y="168783"/>
                </a:lnTo>
                <a:lnTo>
                  <a:pt x="309371" y="140684"/>
                </a:lnTo>
                <a:lnTo>
                  <a:pt x="281040" y="140684"/>
                </a:lnTo>
                <a:close/>
                <a:moveTo>
                  <a:pt x="281040" y="224885"/>
                </a:moveTo>
                <a:lnTo>
                  <a:pt x="309371" y="224885"/>
                </a:lnTo>
                <a:lnTo>
                  <a:pt x="309371" y="196786"/>
                </a:lnTo>
                <a:lnTo>
                  <a:pt x="281040" y="196786"/>
                </a:lnTo>
                <a:close/>
                <a:moveTo>
                  <a:pt x="281040" y="280988"/>
                </a:moveTo>
                <a:lnTo>
                  <a:pt x="309371" y="280988"/>
                </a:lnTo>
                <a:lnTo>
                  <a:pt x="309371" y="252889"/>
                </a:lnTo>
                <a:lnTo>
                  <a:pt x="281040" y="252889"/>
                </a:lnTo>
                <a:close/>
                <a:moveTo>
                  <a:pt x="281040" y="337090"/>
                </a:moveTo>
                <a:lnTo>
                  <a:pt x="309371" y="337090"/>
                </a:lnTo>
                <a:lnTo>
                  <a:pt x="309371" y="308991"/>
                </a:lnTo>
                <a:lnTo>
                  <a:pt x="281040" y="308991"/>
                </a:lnTo>
                <a:close/>
                <a:moveTo>
                  <a:pt x="281040" y="393192"/>
                </a:moveTo>
                <a:lnTo>
                  <a:pt x="309371" y="393192"/>
                </a:lnTo>
                <a:lnTo>
                  <a:pt x="309371" y="365093"/>
                </a:lnTo>
                <a:lnTo>
                  <a:pt x="281040" y="365093"/>
                </a:lnTo>
                <a:close/>
                <a:moveTo>
                  <a:pt x="211536" y="393192"/>
                </a:moveTo>
                <a:lnTo>
                  <a:pt x="239866" y="393192"/>
                </a:lnTo>
                <a:lnTo>
                  <a:pt x="239866" y="196786"/>
                </a:lnTo>
                <a:lnTo>
                  <a:pt x="211441" y="196786"/>
                </a:lnTo>
                <a:close/>
                <a:moveTo>
                  <a:pt x="142031" y="393192"/>
                </a:moveTo>
                <a:lnTo>
                  <a:pt x="170362" y="393192"/>
                </a:lnTo>
                <a:lnTo>
                  <a:pt x="170362" y="252889"/>
                </a:lnTo>
                <a:lnTo>
                  <a:pt x="142031" y="252889"/>
                </a:lnTo>
                <a:close/>
                <a:moveTo>
                  <a:pt x="72526" y="393192"/>
                </a:moveTo>
                <a:lnTo>
                  <a:pt x="100290" y="393192"/>
                </a:lnTo>
                <a:lnTo>
                  <a:pt x="100290" y="308991"/>
                </a:lnTo>
                <a:lnTo>
                  <a:pt x="72526" y="308991"/>
                </a:lnTo>
                <a:close/>
                <a:moveTo>
                  <a:pt x="3021" y="393192"/>
                </a:moveTo>
                <a:lnTo>
                  <a:pt x="30785" y="393192"/>
                </a:lnTo>
                <a:lnTo>
                  <a:pt x="30785" y="365093"/>
                </a:lnTo>
                <a:lnTo>
                  <a:pt x="3021" y="365093"/>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1E203B"/>
              </a:solidFill>
              <a:latin typeface="Calibri"/>
              <a:ea typeface="Calibri"/>
              <a:cs typeface="Calibri"/>
              <a:sym typeface="Calibri"/>
            </a:endParaRPr>
          </a:p>
        </p:txBody>
      </p:sp>
      <p:cxnSp>
        <p:nvCxnSpPr>
          <p:cNvPr id="5791" name="Google Shape;5791;p367"/>
          <p:cNvCxnSpPr/>
          <p:nvPr/>
        </p:nvCxnSpPr>
        <p:spPr>
          <a:xfrm>
            <a:off x="4769125" y="735625"/>
            <a:ext cx="0" cy="1040400"/>
          </a:xfrm>
          <a:prstGeom prst="straightConnector1">
            <a:avLst/>
          </a:prstGeom>
          <a:noFill/>
          <a:ln cap="flat" cmpd="sng" w="9525">
            <a:solidFill>
              <a:schemeClr val="lt1"/>
            </a:solidFill>
            <a:prstDash val="lgDash"/>
            <a:round/>
            <a:headEnd len="med" w="med" type="none"/>
            <a:tailEnd len="med" w="med" type="none"/>
          </a:ln>
        </p:spPr>
      </p:cxnSp>
      <p:cxnSp>
        <p:nvCxnSpPr>
          <p:cNvPr id="5792" name="Google Shape;5792;p367"/>
          <p:cNvCxnSpPr/>
          <p:nvPr/>
        </p:nvCxnSpPr>
        <p:spPr>
          <a:xfrm>
            <a:off x="4769125" y="2362200"/>
            <a:ext cx="0" cy="1254000"/>
          </a:xfrm>
          <a:prstGeom prst="straightConnector1">
            <a:avLst/>
          </a:prstGeom>
          <a:noFill/>
          <a:ln cap="flat" cmpd="sng" w="9525">
            <a:solidFill>
              <a:schemeClr val="lt1"/>
            </a:solidFill>
            <a:prstDash val="lgDash"/>
            <a:round/>
            <a:headEnd len="med" w="med" type="none"/>
            <a:tailEnd len="med" w="med" type="none"/>
          </a:ln>
        </p:spPr>
      </p:cxnSp>
      <p:sp>
        <p:nvSpPr>
          <p:cNvPr id="5793" name="Google Shape;5793;p367"/>
          <p:cNvSpPr txBox="1"/>
          <p:nvPr/>
        </p:nvSpPr>
        <p:spPr>
          <a:xfrm>
            <a:off x="4984575" y="4072225"/>
            <a:ext cx="1910400" cy="111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900">
                <a:solidFill>
                  <a:schemeClr val="accent6"/>
                </a:solidFill>
                <a:latin typeface="Space Grotesk"/>
                <a:ea typeface="Space Grotesk"/>
                <a:cs typeface="Space Grotesk"/>
                <a:sym typeface="Space Grotesk"/>
              </a:rPr>
              <a:t>Instant Answers</a:t>
            </a:r>
            <a:r>
              <a:rPr lang="en" sz="900">
                <a:solidFill>
                  <a:schemeClr val="lt1"/>
                </a:solidFill>
                <a:latin typeface="Space Grotesk"/>
                <a:ea typeface="Space Grotesk"/>
                <a:cs typeface="Space Grotesk"/>
                <a:sym typeface="Space Grotesk"/>
              </a:rPr>
              <a:t>– Solution allows leaders to get live and instant answers to their adhoc questions.</a:t>
            </a:r>
            <a:endParaRPr sz="900">
              <a:solidFill>
                <a:schemeClr val="lt1"/>
              </a:solidFill>
              <a:latin typeface="Space Grotesk"/>
              <a:ea typeface="Space Grotesk"/>
              <a:cs typeface="Space Grotesk"/>
              <a:sym typeface="Space Grotesk"/>
            </a:endParaRPr>
          </a:p>
          <a:p>
            <a:pPr indent="0" lvl="0" marL="0" rtl="0" algn="l">
              <a:lnSpc>
                <a:spcPct val="110000"/>
              </a:lnSpc>
              <a:spcBef>
                <a:spcPts val="1200"/>
              </a:spcBef>
              <a:spcAft>
                <a:spcPts val="0"/>
              </a:spcAft>
              <a:buNone/>
            </a:pPr>
            <a:r>
              <a:t/>
            </a:r>
            <a:endParaRPr sz="900">
              <a:solidFill>
                <a:schemeClr val="lt1"/>
              </a:solidFill>
              <a:latin typeface="Space Grotesk"/>
              <a:ea typeface="Space Grotesk"/>
              <a:cs typeface="Space Grotesk"/>
              <a:sym typeface="Space Grotesk"/>
            </a:endParaRPr>
          </a:p>
        </p:txBody>
      </p:sp>
      <p:sp>
        <p:nvSpPr>
          <p:cNvPr id="5794" name="Google Shape;5794;p367"/>
          <p:cNvSpPr txBox="1"/>
          <p:nvPr/>
        </p:nvSpPr>
        <p:spPr>
          <a:xfrm>
            <a:off x="6895075" y="4072250"/>
            <a:ext cx="2196600" cy="8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chemeClr val="accent6"/>
                </a:solidFill>
                <a:latin typeface="Space Grotesk"/>
                <a:ea typeface="Space Grotesk"/>
                <a:cs typeface="Space Grotesk"/>
                <a:sym typeface="Space Grotesk"/>
              </a:rPr>
              <a:t>Trusted Results</a:t>
            </a:r>
            <a:r>
              <a:rPr lang="en" sz="900">
                <a:solidFill>
                  <a:schemeClr val="lt1"/>
                </a:solidFill>
                <a:latin typeface="Space Grotesk"/>
                <a:ea typeface="Space Grotesk"/>
                <a:cs typeface="Space Grotesk"/>
                <a:sym typeface="Space Grotesk"/>
              </a:rPr>
              <a:t>– Trusted solution provides answers that executives can trust on top of existing quality data.</a:t>
            </a:r>
            <a:endParaRPr sz="900">
              <a:solidFill>
                <a:schemeClr val="lt1"/>
              </a:solidFill>
              <a:latin typeface="Space Grotesk"/>
              <a:ea typeface="Space Grotesk"/>
              <a:cs typeface="Space Grotesk"/>
              <a:sym typeface="Space Grotesk"/>
            </a:endParaRPr>
          </a:p>
        </p:txBody>
      </p:sp>
      <p:sp>
        <p:nvSpPr>
          <p:cNvPr id="5795" name="Google Shape;5795;p367"/>
          <p:cNvSpPr txBox="1"/>
          <p:nvPr/>
        </p:nvSpPr>
        <p:spPr>
          <a:xfrm>
            <a:off x="719048" y="3460974"/>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sz="1800">
                <a:solidFill>
                  <a:schemeClr val="accent6"/>
                </a:solidFill>
                <a:latin typeface="Space Grotesk"/>
                <a:ea typeface="Space Grotesk"/>
                <a:cs typeface="Space Grotesk"/>
                <a:sym typeface="Space Grotesk"/>
              </a:rPr>
              <a:t>Overview</a:t>
            </a:r>
            <a:endParaRPr b="1" sz="1800">
              <a:solidFill>
                <a:schemeClr val="accent6"/>
              </a:solidFill>
              <a:latin typeface="Space Grotesk"/>
              <a:ea typeface="Space Grotesk"/>
              <a:cs typeface="Space Grotesk"/>
              <a:sym typeface="Space Grotesk"/>
            </a:endParaRPr>
          </a:p>
        </p:txBody>
      </p:sp>
      <p:sp>
        <p:nvSpPr>
          <p:cNvPr id="5796" name="Google Shape;5796;p367"/>
          <p:cNvSpPr/>
          <p:nvPr/>
        </p:nvSpPr>
        <p:spPr>
          <a:xfrm>
            <a:off x="352239" y="3573520"/>
            <a:ext cx="320404" cy="331012"/>
          </a:xfrm>
          <a:custGeom>
            <a:rect b="b" l="l" r="r" t="t"/>
            <a:pathLst>
              <a:path extrusionOk="0" h="448830" w="445006">
                <a:moveTo>
                  <a:pt x="333724" y="224314"/>
                </a:moveTo>
                <a:cubicBezTo>
                  <a:pt x="333724" y="286298"/>
                  <a:pt x="283933" y="336561"/>
                  <a:pt x="222479" y="336614"/>
                </a:cubicBezTo>
                <a:lnTo>
                  <a:pt x="222479" y="364617"/>
                </a:lnTo>
                <a:cubicBezTo>
                  <a:pt x="299252" y="364617"/>
                  <a:pt x="361488" y="301844"/>
                  <a:pt x="361488" y="224409"/>
                </a:cubicBezTo>
                <a:cubicBezTo>
                  <a:pt x="361488" y="146974"/>
                  <a:pt x="299252" y="84201"/>
                  <a:pt x="222479" y="84201"/>
                </a:cubicBezTo>
                <a:lnTo>
                  <a:pt x="222479" y="112205"/>
                </a:lnTo>
                <a:cubicBezTo>
                  <a:pt x="283859" y="112257"/>
                  <a:pt x="333620" y="162404"/>
                  <a:pt x="333724" y="224314"/>
                </a:cubicBezTo>
                <a:moveTo>
                  <a:pt x="222479" y="0"/>
                </a:moveTo>
                <a:lnTo>
                  <a:pt x="167234" y="0"/>
                </a:lnTo>
                <a:lnTo>
                  <a:pt x="167234" y="84201"/>
                </a:lnTo>
                <a:lnTo>
                  <a:pt x="194998" y="84201"/>
                </a:lnTo>
                <a:lnTo>
                  <a:pt x="194998" y="28099"/>
                </a:lnTo>
                <a:lnTo>
                  <a:pt x="222479" y="28099"/>
                </a:lnTo>
                <a:cubicBezTo>
                  <a:pt x="329919" y="28137"/>
                  <a:pt x="416986" y="116016"/>
                  <a:pt x="416949" y="224382"/>
                </a:cubicBezTo>
                <a:cubicBezTo>
                  <a:pt x="416911" y="332749"/>
                  <a:pt x="329783" y="420567"/>
                  <a:pt x="222342" y="420529"/>
                </a:cubicBezTo>
                <a:cubicBezTo>
                  <a:pt x="114902" y="420491"/>
                  <a:pt x="27835" y="332612"/>
                  <a:pt x="27873" y="224245"/>
                </a:cubicBezTo>
                <a:cubicBezTo>
                  <a:pt x="27894" y="162899"/>
                  <a:pt x="56361" y="105093"/>
                  <a:pt x="104812" y="68009"/>
                </a:cubicBezTo>
                <a:lnTo>
                  <a:pt x="87908" y="45720"/>
                </a:lnTo>
                <a:cubicBezTo>
                  <a:pt x="-9936" y="120696"/>
                  <a:pt x="-28994" y="261478"/>
                  <a:pt x="45341" y="360165"/>
                </a:cubicBezTo>
                <a:cubicBezTo>
                  <a:pt x="119676" y="458852"/>
                  <a:pt x="259255" y="478074"/>
                  <a:pt x="357099" y="403098"/>
                </a:cubicBezTo>
                <a:cubicBezTo>
                  <a:pt x="454942" y="328122"/>
                  <a:pt x="474000" y="187340"/>
                  <a:pt x="399665" y="88653"/>
                </a:cubicBezTo>
                <a:cubicBezTo>
                  <a:pt x="357588" y="32792"/>
                  <a:pt x="292033" y="-8"/>
                  <a:pt x="222479" y="0"/>
                </a:cubicBezTo>
                <a:moveTo>
                  <a:pt x="222479" y="308515"/>
                </a:moveTo>
                <a:cubicBezTo>
                  <a:pt x="268532" y="308515"/>
                  <a:pt x="305866" y="270859"/>
                  <a:pt x="305866" y="224409"/>
                </a:cubicBezTo>
                <a:cubicBezTo>
                  <a:pt x="305866" y="177959"/>
                  <a:pt x="268532" y="140303"/>
                  <a:pt x="222479" y="140303"/>
                </a:cubicBezTo>
                <a:lnTo>
                  <a:pt x="222479" y="168307"/>
                </a:lnTo>
                <a:cubicBezTo>
                  <a:pt x="253198" y="168307"/>
                  <a:pt x="278101" y="193425"/>
                  <a:pt x="278101" y="224409"/>
                </a:cubicBezTo>
                <a:cubicBezTo>
                  <a:pt x="278101" y="255394"/>
                  <a:pt x="253198" y="280511"/>
                  <a:pt x="222479" y="280511"/>
                </a:cubicBezTo>
                <a:cubicBezTo>
                  <a:pt x="191759" y="280511"/>
                  <a:pt x="166856" y="255393"/>
                  <a:pt x="166856" y="224409"/>
                </a:cubicBezTo>
                <a:cubicBezTo>
                  <a:pt x="166856" y="224377"/>
                  <a:pt x="166856" y="224346"/>
                  <a:pt x="166856" y="224314"/>
                </a:cubicBezTo>
                <a:lnTo>
                  <a:pt x="139092" y="224314"/>
                </a:lnTo>
                <a:cubicBezTo>
                  <a:pt x="139144" y="270742"/>
                  <a:pt x="176447" y="308367"/>
                  <a:pt x="222479" y="308420"/>
                </a:cubicBezTo>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1E203B"/>
              </a:solidFill>
              <a:latin typeface="Calibri"/>
              <a:ea typeface="Calibri"/>
              <a:cs typeface="Calibri"/>
              <a:sym typeface="Calibri"/>
            </a:endParaRPr>
          </a:p>
        </p:txBody>
      </p:sp>
      <p:sp>
        <p:nvSpPr>
          <p:cNvPr id="5797" name="Google Shape;5797;p367"/>
          <p:cNvSpPr txBox="1"/>
          <p:nvPr/>
        </p:nvSpPr>
        <p:spPr>
          <a:xfrm>
            <a:off x="727075" y="3904525"/>
            <a:ext cx="3790500" cy="1046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sz="1000">
                <a:solidFill>
                  <a:schemeClr val="lt1"/>
                </a:solidFill>
                <a:latin typeface="Space Grotesk SemiBold"/>
                <a:ea typeface="Space Grotesk SemiBold"/>
                <a:cs typeface="Space Grotesk SemiBold"/>
                <a:sym typeface="Space Grotesk SemiBold"/>
              </a:rPr>
              <a:t>The current process for responding to business questions remains highly manual and is not streamlined. UA is looking to scale their AI strategy and leverage some of the AI functionalities Snowflake Intelligence brings out-of-the-box  to solve for this problem.​</a:t>
            </a:r>
            <a:endParaRPr i="1" sz="1000">
              <a:solidFill>
                <a:schemeClr val="lt1"/>
              </a:solidFill>
              <a:latin typeface="Space Grotesk SemiBold"/>
              <a:ea typeface="Space Grotesk SemiBold"/>
              <a:cs typeface="Space Grotesk SemiBold"/>
              <a:sym typeface="Space Grotesk SemiBold"/>
            </a:endParaRPr>
          </a:p>
        </p:txBody>
      </p:sp>
      <p:sp>
        <p:nvSpPr>
          <p:cNvPr id="5798" name="Google Shape;5798;p367"/>
          <p:cNvSpPr txBox="1"/>
          <p:nvPr>
            <p:ph idx="2" type="title"/>
          </p:nvPr>
        </p:nvSpPr>
        <p:spPr>
          <a:xfrm>
            <a:off x="188525" y="1318813"/>
            <a:ext cx="19104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chemeClr val="lt1"/>
                </a:solidFill>
                <a:latin typeface="Space Grotesk"/>
                <a:ea typeface="Space Grotesk"/>
                <a:cs typeface="Space Grotesk"/>
                <a:sym typeface="Space Grotesk"/>
              </a:rPr>
              <a:t>Under Armour</a:t>
            </a:r>
            <a:endParaRPr b="1" sz="1200">
              <a:solidFill>
                <a:schemeClr val="lt1"/>
              </a:solidFill>
              <a:latin typeface="Space Grotesk"/>
              <a:ea typeface="Space Grotesk"/>
              <a:cs typeface="Space Grotesk"/>
              <a:sym typeface="Space Grotesk"/>
            </a:endParaRPr>
          </a:p>
          <a:p>
            <a:pPr indent="0" lvl="0" marL="0" marR="0" rtl="0" algn="l">
              <a:lnSpc>
                <a:spcPct val="100000"/>
              </a:lnSpc>
              <a:spcBef>
                <a:spcPts val="0"/>
              </a:spcBef>
              <a:spcAft>
                <a:spcPts val="0"/>
              </a:spcAft>
              <a:buNone/>
            </a:pPr>
            <a:r>
              <a:rPr lang="en" sz="1200">
                <a:solidFill>
                  <a:schemeClr val="lt1"/>
                </a:solidFill>
                <a:latin typeface="Space Grotesk SemiBold"/>
                <a:ea typeface="Space Grotesk SemiBold"/>
                <a:cs typeface="Space Grotesk SemiBold"/>
                <a:sym typeface="Space Grotesk SemiBold"/>
              </a:rPr>
              <a:t>Snowflake Intelligence Configuration</a:t>
            </a:r>
            <a:endParaRPr sz="1200">
              <a:solidFill>
                <a:schemeClr val="lt1"/>
              </a:solidFill>
              <a:latin typeface="Space Grotesk SemiBold"/>
              <a:ea typeface="Space Grotesk SemiBold"/>
              <a:cs typeface="Space Grotesk SemiBold"/>
              <a:sym typeface="Space Grotesk SemiBold"/>
            </a:endParaRPr>
          </a:p>
          <a:p>
            <a:pPr indent="0" lvl="0" marL="0" marR="0" rtl="0" algn="l">
              <a:lnSpc>
                <a:spcPct val="100000"/>
              </a:lnSpc>
              <a:spcBef>
                <a:spcPts val="0"/>
              </a:spcBef>
              <a:spcAft>
                <a:spcPts val="0"/>
              </a:spcAft>
              <a:buNone/>
            </a:pPr>
            <a:r>
              <a:t/>
            </a:r>
            <a:endParaRPr b="1" sz="1200">
              <a:solidFill>
                <a:schemeClr val="lt1"/>
              </a:solidFill>
              <a:latin typeface="Space Grotesk"/>
              <a:ea typeface="Space Grotesk"/>
              <a:cs typeface="Space Grotesk"/>
              <a:sym typeface="Space Grotesk"/>
            </a:endParaRPr>
          </a:p>
          <a:p>
            <a:pPr indent="0" lvl="0" marL="0" marR="0" rtl="0" algn="l">
              <a:lnSpc>
                <a:spcPct val="100000"/>
              </a:lnSpc>
              <a:spcBef>
                <a:spcPts val="0"/>
              </a:spcBef>
              <a:spcAft>
                <a:spcPts val="0"/>
              </a:spcAft>
              <a:buNone/>
            </a:pPr>
            <a:r>
              <a:t/>
            </a:r>
            <a:endParaRPr sz="1200">
              <a:solidFill>
                <a:schemeClr val="lt1"/>
              </a:solidFill>
              <a:latin typeface="Space Grotesk"/>
              <a:ea typeface="Space Grotesk"/>
              <a:cs typeface="Space Grotesk"/>
              <a:sym typeface="Space Grotesk"/>
            </a:endParaRPr>
          </a:p>
        </p:txBody>
      </p:sp>
      <p:pic>
        <p:nvPicPr>
          <p:cNvPr id="5799" name="Google Shape;5799;p367"/>
          <p:cNvPicPr preferRelativeResize="0"/>
          <p:nvPr/>
        </p:nvPicPr>
        <p:blipFill rotWithShape="1">
          <a:blip r:embed="rId4">
            <a:alphaModFix/>
          </a:blip>
          <a:srcRect b="17321" l="0" r="0" t="0"/>
          <a:stretch/>
        </p:blipFill>
        <p:spPr>
          <a:xfrm>
            <a:off x="188525" y="167775"/>
            <a:ext cx="1775425" cy="860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03" name="Shape 5803"/>
        <p:cNvGrpSpPr/>
        <p:nvPr/>
      </p:nvGrpSpPr>
      <p:grpSpPr>
        <a:xfrm>
          <a:off x="0" y="0"/>
          <a:ext cx="0" cy="0"/>
          <a:chOff x="0" y="0"/>
          <a:chExt cx="0" cy="0"/>
        </a:xfrm>
      </p:grpSpPr>
      <p:pic>
        <p:nvPicPr>
          <p:cNvPr id="5804" name="Google Shape;5804;p368"/>
          <p:cNvPicPr preferRelativeResize="0"/>
          <p:nvPr/>
        </p:nvPicPr>
        <p:blipFill rotWithShape="1">
          <a:blip r:embed="rId3">
            <a:alphaModFix amt="26000"/>
          </a:blip>
          <a:srcRect b="0" l="0" r="45858" t="0"/>
          <a:stretch/>
        </p:blipFill>
        <p:spPr>
          <a:xfrm>
            <a:off x="0" y="0"/>
            <a:ext cx="4344325" cy="5143500"/>
          </a:xfrm>
          <a:prstGeom prst="rect">
            <a:avLst/>
          </a:prstGeom>
          <a:noFill/>
          <a:ln>
            <a:noFill/>
          </a:ln>
        </p:spPr>
      </p:pic>
      <p:sp>
        <p:nvSpPr>
          <p:cNvPr id="5805" name="Google Shape;5805;p368"/>
          <p:cNvSpPr txBox="1"/>
          <p:nvPr/>
        </p:nvSpPr>
        <p:spPr>
          <a:xfrm>
            <a:off x="4984575" y="683463"/>
            <a:ext cx="3590400" cy="1085100"/>
          </a:xfrm>
          <a:prstGeom prst="rect">
            <a:avLst/>
          </a:prstGeom>
          <a:noFill/>
          <a:ln>
            <a:noFill/>
          </a:ln>
        </p:spPr>
        <p:txBody>
          <a:bodyPr anchorCtr="0" anchor="t" bIns="91425" lIns="91425" spcFirstLastPara="1" rIns="91425" wrap="square" tIns="91425">
            <a:spAutoFit/>
          </a:bodyPr>
          <a:lstStyle/>
          <a:p>
            <a:pPr indent="-171450" lvl="0" marL="228600" rtl="0" algn="l">
              <a:lnSpc>
                <a:spcPct val="110000"/>
              </a:lnSpc>
              <a:spcBef>
                <a:spcPts val="0"/>
              </a:spcBef>
              <a:spcAft>
                <a:spcPts val="0"/>
              </a:spcAft>
              <a:buClr>
                <a:schemeClr val="accent6"/>
              </a:buClr>
              <a:buSzPts val="900"/>
              <a:buFont typeface="Space Grotesk"/>
              <a:buChar char="●"/>
            </a:pPr>
            <a:r>
              <a:rPr lang="en" sz="900">
                <a:solidFill>
                  <a:schemeClr val="lt1"/>
                </a:solidFill>
                <a:latin typeface="Space Grotesk"/>
                <a:ea typeface="Space Grotesk"/>
                <a:cs typeface="Space Grotesk"/>
                <a:sym typeface="Space Grotesk"/>
              </a:rPr>
              <a:t>Heavy burden on analytics and data team</a:t>
            </a:r>
            <a:endParaRPr sz="900">
              <a:solidFill>
                <a:schemeClr val="lt1"/>
              </a:solidFill>
              <a:latin typeface="Space Grotesk"/>
              <a:ea typeface="Space Grotesk"/>
              <a:cs typeface="Space Grotesk"/>
              <a:sym typeface="Space Grotesk"/>
            </a:endParaRPr>
          </a:p>
          <a:p>
            <a:pPr indent="-171450" lvl="0" marL="228600" rtl="0" algn="l">
              <a:lnSpc>
                <a:spcPct val="110000"/>
              </a:lnSpc>
              <a:spcBef>
                <a:spcPts val="0"/>
              </a:spcBef>
              <a:spcAft>
                <a:spcPts val="0"/>
              </a:spcAft>
              <a:buClr>
                <a:schemeClr val="accent6"/>
              </a:buClr>
              <a:buSzPts val="900"/>
              <a:buFont typeface="Space Grotesk"/>
              <a:buChar char="●"/>
            </a:pPr>
            <a:r>
              <a:rPr lang="en" sz="900">
                <a:solidFill>
                  <a:schemeClr val="lt1"/>
                </a:solidFill>
                <a:latin typeface="Space Grotesk"/>
                <a:ea typeface="Space Grotesk"/>
                <a:cs typeface="Space Grotesk"/>
                <a:sym typeface="Space Grotesk"/>
              </a:rPr>
              <a:t>Turn around on supply chain questions and negotiation information was much too slow to be effective.</a:t>
            </a:r>
            <a:endParaRPr sz="900">
              <a:solidFill>
                <a:schemeClr val="lt1"/>
              </a:solidFill>
              <a:latin typeface="Space Grotesk"/>
              <a:ea typeface="Space Grotesk"/>
              <a:cs typeface="Space Grotesk"/>
              <a:sym typeface="Space Grotesk"/>
            </a:endParaRPr>
          </a:p>
          <a:p>
            <a:pPr indent="-171450" lvl="0" marL="228600" rtl="0" algn="l">
              <a:lnSpc>
                <a:spcPct val="110000"/>
              </a:lnSpc>
              <a:spcBef>
                <a:spcPts val="0"/>
              </a:spcBef>
              <a:spcAft>
                <a:spcPts val="0"/>
              </a:spcAft>
              <a:buClr>
                <a:schemeClr val="accent6"/>
              </a:buClr>
              <a:buSzPts val="900"/>
              <a:buFont typeface="Space Grotesk"/>
              <a:buChar char="●"/>
            </a:pPr>
            <a:r>
              <a:rPr lang="en" sz="900">
                <a:solidFill>
                  <a:schemeClr val="lt1"/>
                </a:solidFill>
                <a:latin typeface="Space Grotesk"/>
                <a:ea typeface="Space Grotesk"/>
                <a:cs typeface="Space Grotesk"/>
                <a:sym typeface="Space Grotesk"/>
              </a:rPr>
              <a:t>GSM’s needed to know the why in addition to the what that currently existed in Tableau.</a:t>
            </a:r>
            <a:endParaRPr sz="900">
              <a:solidFill>
                <a:schemeClr val="lt1"/>
              </a:solidFill>
              <a:latin typeface="Space Grotesk"/>
              <a:ea typeface="Space Grotesk"/>
              <a:cs typeface="Space Grotesk"/>
              <a:sym typeface="Space Grotesk"/>
            </a:endParaRPr>
          </a:p>
          <a:p>
            <a:pPr indent="0" lvl="0" marL="228600" rtl="0" algn="l">
              <a:lnSpc>
                <a:spcPct val="110000"/>
              </a:lnSpc>
              <a:spcBef>
                <a:spcPts val="0"/>
              </a:spcBef>
              <a:spcAft>
                <a:spcPts val="0"/>
              </a:spcAft>
              <a:buNone/>
            </a:pPr>
            <a:r>
              <a:t/>
            </a:r>
            <a:endParaRPr sz="900">
              <a:solidFill>
                <a:schemeClr val="lt1"/>
              </a:solidFill>
              <a:latin typeface="Space Grotesk"/>
              <a:ea typeface="Space Grotesk"/>
              <a:cs typeface="Space Grotesk"/>
              <a:sym typeface="Space Grotesk"/>
            </a:endParaRPr>
          </a:p>
        </p:txBody>
      </p:sp>
      <p:sp>
        <p:nvSpPr>
          <p:cNvPr id="5806" name="Google Shape;5806;p368"/>
          <p:cNvSpPr txBox="1"/>
          <p:nvPr/>
        </p:nvSpPr>
        <p:spPr>
          <a:xfrm>
            <a:off x="4984585" y="3600323"/>
            <a:ext cx="15336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a:solidFill>
                  <a:schemeClr val="accent6"/>
                </a:solidFill>
                <a:latin typeface="Space Grotesk"/>
                <a:ea typeface="Space Grotesk"/>
                <a:cs typeface="Space Grotesk"/>
                <a:sym typeface="Space Grotesk"/>
              </a:rPr>
              <a:t>Outcomes</a:t>
            </a:r>
            <a:endParaRPr b="1">
              <a:solidFill>
                <a:schemeClr val="accent6"/>
              </a:solidFill>
              <a:latin typeface="Space Grotesk"/>
              <a:ea typeface="Space Grotesk"/>
              <a:cs typeface="Space Grotesk"/>
              <a:sym typeface="Space Grotesk"/>
            </a:endParaRPr>
          </a:p>
        </p:txBody>
      </p:sp>
      <p:sp>
        <p:nvSpPr>
          <p:cNvPr id="5807" name="Google Shape;5807;p368"/>
          <p:cNvSpPr txBox="1"/>
          <p:nvPr>
            <p:ph type="title"/>
          </p:nvPr>
        </p:nvSpPr>
        <p:spPr>
          <a:xfrm>
            <a:off x="282850" y="2207225"/>
            <a:ext cx="3864000" cy="11499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1400"/>
              </a:spcBef>
              <a:spcAft>
                <a:spcPts val="400"/>
              </a:spcAft>
              <a:buNone/>
            </a:pPr>
            <a:r>
              <a:rPr b="1" lang="en" sz="1900">
                <a:solidFill>
                  <a:schemeClr val="lt1"/>
                </a:solidFill>
                <a:latin typeface="Space Grotesk"/>
                <a:ea typeface="Space Grotesk"/>
                <a:cs typeface="Space Grotesk"/>
                <a:sym typeface="Space Grotesk"/>
              </a:rPr>
              <a:t>Building a Negotiation Assistant for </a:t>
            </a:r>
            <a:r>
              <a:rPr lang="en" sz="1800">
                <a:solidFill>
                  <a:schemeClr val="accent6"/>
                </a:solidFill>
                <a:latin typeface="Space Grotesk SemiBold"/>
                <a:ea typeface="Space Grotesk SemiBold"/>
                <a:cs typeface="Space Grotesk SemiBold"/>
                <a:sym typeface="Space Grotesk SemiBold"/>
              </a:rPr>
              <a:t>Medtronic </a:t>
            </a:r>
            <a:r>
              <a:rPr b="1" lang="en" sz="1900">
                <a:solidFill>
                  <a:schemeClr val="lt1"/>
                </a:solidFill>
                <a:latin typeface="Space Grotesk"/>
                <a:ea typeface="Space Grotesk"/>
                <a:cs typeface="Space Grotesk"/>
                <a:sym typeface="Space Grotesk"/>
              </a:rPr>
              <a:t>Global Supply Management</a:t>
            </a:r>
            <a:endParaRPr sz="1900">
              <a:solidFill>
                <a:schemeClr val="lt1"/>
              </a:solidFill>
              <a:latin typeface="Space Grotesk SemiBold"/>
              <a:ea typeface="Space Grotesk SemiBold"/>
              <a:cs typeface="Space Grotesk SemiBold"/>
              <a:sym typeface="Space Grotesk SemiBold"/>
            </a:endParaRPr>
          </a:p>
        </p:txBody>
      </p:sp>
      <p:sp>
        <p:nvSpPr>
          <p:cNvPr id="5808" name="Google Shape;5808;p368"/>
          <p:cNvSpPr txBox="1"/>
          <p:nvPr/>
        </p:nvSpPr>
        <p:spPr>
          <a:xfrm>
            <a:off x="4984579" y="167766"/>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a:solidFill>
                  <a:schemeClr val="accent6"/>
                </a:solidFill>
                <a:latin typeface="Space Grotesk"/>
                <a:ea typeface="Space Grotesk"/>
                <a:cs typeface="Space Grotesk"/>
                <a:sym typeface="Space Grotesk"/>
              </a:rPr>
              <a:t>Challenge</a:t>
            </a:r>
            <a:endParaRPr b="1">
              <a:solidFill>
                <a:schemeClr val="accent6"/>
              </a:solidFill>
              <a:latin typeface="Space Grotesk"/>
              <a:ea typeface="Space Grotesk"/>
              <a:cs typeface="Space Grotesk"/>
              <a:sym typeface="Space Grotesk"/>
            </a:endParaRPr>
          </a:p>
        </p:txBody>
      </p:sp>
      <p:sp>
        <p:nvSpPr>
          <p:cNvPr id="5809" name="Google Shape;5809;p368"/>
          <p:cNvSpPr txBox="1"/>
          <p:nvPr/>
        </p:nvSpPr>
        <p:spPr>
          <a:xfrm>
            <a:off x="4984575" y="2460550"/>
            <a:ext cx="3590400" cy="780300"/>
          </a:xfrm>
          <a:prstGeom prst="rect">
            <a:avLst/>
          </a:prstGeom>
          <a:noFill/>
          <a:ln>
            <a:noFill/>
          </a:ln>
        </p:spPr>
        <p:txBody>
          <a:bodyPr anchorCtr="0" anchor="t" bIns="91425" lIns="91425" spcFirstLastPara="1" rIns="91425" wrap="square" tIns="91425">
            <a:spAutoFit/>
          </a:bodyPr>
          <a:lstStyle/>
          <a:p>
            <a:pPr indent="-171450" lvl="0" marL="228600" rtl="0" algn="l">
              <a:lnSpc>
                <a:spcPct val="110000"/>
              </a:lnSpc>
              <a:spcBef>
                <a:spcPts val="0"/>
              </a:spcBef>
              <a:spcAft>
                <a:spcPts val="0"/>
              </a:spcAft>
              <a:buClr>
                <a:schemeClr val="accent6"/>
              </a:buClr>
              <a:buSzPts val="900"/>
              <a:buFont typeface="Space Grotesk"/>
              <a:buChar char="●"/>
            </a:pPr>
            <a:r>
              <a:rPr b="1" lang="en" sz="900">
                <a:solidFill>
                  <a:schemeClr val="accent6"/>
                </a:solidFill>
                <a:latin typeface="Space Grotesk"/>
                <a:ea typeface="Space Grotesk"/>
                <a:cs typeface="Space Grotesk"/>
                <a:sym typeface="Space Grotesk"/>
              </a:rPr>
              <a:t>Supply Chain Focus: </a:t>
            </a:r>
            <a:r>
              <a:rPr lang="en" sz="900">
                <a:solidFill>
                  <a:schemeClr val="accent6"/>
                </a:solidFill>
                <a:latin typeface="Space Grotesk"/>
                <a:ea typeface="Space Grotesk"/>
                <a:cs typeface="Space Grotesk"/>
                <a:sym typeface="Space Grotesk"/>
              </a:rPr>
              <a:t> </a:t>
            </a:r>
            <a:r>
              <a:rPr lang="en" sz="900">
                <a:solidFill>
                  <a:schemeClr val="lt1"/>
                </a:solidFill>
                <a:latin typeface="Space Grotesk"/>
                <a:ea typeface="Space Grotesk"/>
                <a:cs typeface="Space Grotesk"/>
                <a:sym typeface="Space Grotesk"/>
              </a:rPr>
              <a:t>Define a focused POC using two main supply chain tables.</a:t>
            </a:r>
            <a:endParaRPr sz="900">
              <a:solidFill>
                <a:schemeClr val="lt1"/>
              </a:solidFill>
              <a:latin typeface="Space Grotesk"/>
              <a:ea typeface="Space Grotesk"/>
              <a:cs typeface="Space Grotesk"/>
              <a:sym typeface="Space Grotesk"/>
            </a:endParaRPr>
          </a:p>
          <a:p>
            <a:pPr indent="-171450" lvl="0" marL="228600" rtl="0" algn="l">
              <a:lnSpc>
                <a:spcPct val="110000"/>
              </a:lnSpc>
              <a:spcBef>
                <a:spcPts val="0"/>
              </a:spcBef>
              <a:spcAft>
                <a:spcPts val="0"/>
              </a:spcAft>
              <a:buClr>
                <a:schemeClr val="accent6"/>
              </a:buClr>
              <a:buSzPts val="900"/>
              <a:buFont typeface="Space Grotesk"/>
              <a:buChar char="●"/>
            </a:pPr>
            <a:r>
              <a:rPr b="1" lang="en" sz="900">
                <a:solidFill>
                  <a:schemeClr val="accent6"/>
                </a:solidFill>
                <a:latin typeface="Space Grotesk"/>
                <a:ea typeface="Space Grotesk"/>
                <a:cs typeface="Space Grotesk"/>
                <a:sym typeface="Space Grotesk"/>
              </a:rPr>
              <a:t>Defined Questions: </a:t>
            </a:r>
            <a:r>
              <a:rPr lang="en" sz="900">
                <a:solidFill>
                  <a:schemeClr val="lt1"/>
                </a:solidFill>
                <a:latin typeface="Space Grotesk"/>
                <a:ea typeface="Space Grotesk"/>
                <a:cs typeface="Space Grotesk"/>
                <a:sym typeface="Space Grotesk"/>
              </a:rPr>
              <a:t>Defining a preset area of questions allowed for focused development.</a:t>
            </a:r>
            <a:endParaRPr sz="900">
              <a:solidFill>
                <a:schemeClr val="lt1"/>
              </a:solidFill>
              <a:latin typeface="Space Grotesk"/>
              <a:ea typeface="Space Grotesk"/>
              <a:cs typeface="Space Grotesk"/>
              <a:sym typeface="Space Grotesk"/>
            </a:endParaRPr>
          </a:p>
        </p:txBody>
      </p:sp>
      <p:sp>
        <p:nvSpPr>
          <p:cNvPr id="5810" name="Google Shape;5810;p368"/>
          <p:cNvSpPr txBox="1"/>
          <p:nvPr/>
        </p:nvSpPr>
        <p:spPr>
          <a:xfrm>
            <a:off x="4984579" y="1884041"/>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a:solidFill>
                  <a:schemeClr val="accent6"/>
                </a:solidFill>
                <a:latin typeface="Space Grotesk"/>
                <a:ea typeface="Space Grotesk"/>
                <a:cs typeface="Space Grotesk"/>
                <a:sym typeface="Space Grotesk"/>
              </a:rPr>
              <a:t>Solution</a:t>
            </a:r>
            <a:endParaRPr b="1">
              <a:solidFill>
                <a:schemeClr val="accent6"/>
              </a:solidFill>
              <a:latin typeface="Space Grotesk"/>
              <a:ea typeface="Space Grotesk"/>
              <a:cs typeface="Space Grotesk"/>
              <a:sym typeface="Space Grotesk"/>
            </a:endParaRPr>
          </a:p>
        </p:txBody>
      </p:sp>
      <p:sp>
        <p:nvSpPr>
          <p:cNvPr id="5811" name="Google Shape;5811;p368"/>
          <p:cNvSpPr/>
          <p:nvPr/>
        </p:nvSpPr>
        <p:spPr>
          <a:xfrm>
            <a:off x="4589784" y="243975"/>
            <a:ext cx="320847" cy="366911"/>
          </a:xfrm>
          <a:custGeom>
            <a:rect b="b" l="l" r="r" t="t"/>
            <a:pathLst>
              <a:path extrusionOk="0" h="420528" w="367733">
                <a:moveTo>
                  <a:pt x="181223" y="378619"/>
                </a:moveTo>
                <a:lnTo>
                  <a:pt x="209553" y="378619"/>
                </a:lnTo>
                <a:lnTo>
                  <a:pt x="209553" y="350615"/>
                </a:lnTo>
                <a:lnTo>
                  <a:pt x="181223" y="350615"/>
                </a:lnTo>
                <a:close/>
                <a:moveTo>
                  <a:pt x="125505" y="378619"/>
                </a:moveTo>
                <a:lnTo>
                  <a:pt x="153836" y="378619"/>
                </a:lnTo>
                <a:lnTo>
                  <a:pt x="153836" y="350615"/>
                </a:lnTo>
                <a:lnTo>
                  <a:pt x="125505" y="350615"/>
                </a:lnTo>
                <a:close/>
                <a:moveTo>
                  <a:pt x="28331" y="70104"/>
                </a:moveTo>
                <a:lnTo>
                  <a:pt x="69977" y="70104"/>
                </a:lnTo>
                <a:lnTo>
                  <a:pt x="69977" y="42101"/>
                </a:lnTo>
                <a:lnTo>
                  <a:pt x="28331" y="42101"/>
                </a:lnTo>
                <a:cubicBezTo>
                  <a:pt x="12903" y="42097"/>
                  <a:pt x="309" y="54546"/>
                  <a:pt x="0" y="70104"/>
                </a:cubicBezTo>
                <a:lnTo>
                  <a:pt x="0" y="350615"/>
                </a:lnTo>
                <a:cubicBezTo>
                  <a:pt x="309" y="366173"/>
                  <a:pt x="12903" y="378622"/>
                  <a:pt x="28331" y="378619"/>
                </a:cubicBezTo>
                <a:lnTo>
                  <a:pt x="97836" y="378619"/>
                </a:lnTo>
                <a:lnTo>
                  <a:pt x="97836" y="350615"/>
                </a:lnTo>
                <a:lnTo>
                  <a:pt x="28331" y="350615"/>
                </a:lnTo>
                <a:close/>
                <a:moveTo>
                  <a:pt x="367733" y="168307"/>
                </a:moveTo>
                <a:lnTo>
                  <a:pt x="348091" y="148495"/>
                </a:lnTo>
                <a:lnTo>
                  <a:pt x="306350" y="190500"/>
                </a:lnTo>
                <a:lnTo>
                  <a:pt x="264704" y="148495"/>
                </a:lnTo>
                <a:lnTo>
                  <a:pt x="244967" y="168307"/>
                </a:lnTo>
                <a:lnTo>
                  <a:pt x="286707" y="210407"/>
                </a:lnTo>
                <a:lnTo>
                  <a:pt x="244967" y="252412"/>
                </a:lnTo>
                <a:lnTo>
                  <a:pt x="264704" y="272225"/>
                </a:lnTo>
                <a:lnTo>
                  <a:pt x="306350" y="230029"/>
                </a:lnTo>
                <a:lnTo>
                  <a:pt x="348091" y="272034"/>
                </a:lnTo>
                <a:lnTo>
                  <a:pt x="367733" y="252222"/>
                </a:lnTo>
                <a:lnTo>
                  <a:pt x="325993" y="210217"/>
                </a:lnTo>
                <a:close/>
                <a:moveTo>
                  <a:pt x="195105" y="148495"/>
                </a:moveTo>
                <a:lnTo>
                  <a:pt x="153836" y="190500"/>
                </a:lnTo>
                <a:lnTo>
                  <a:pt x="112095" y="148495"/>
                </a:lnTo>
                <a:lnTo>
                  <a:pt x="92453" y="168307"/>
                </a:lnTo>
                <a:lnTo>
                  <a:pt x="134099" y="210407"/>
                </a:lnTo>
                <a:lnTo>
                  <a:pt x="92453" y="252412"/>
                </a:lnTo>
                <a:lnTo>
                  <a:pt x="112095" y="272225"/>
                </a:lnTo>
                <a:lnTo>
                  <a:pt x="153836" y="230029"/>
                </a:lnTo>
                <a:lnTo>
                  <a:pt x="195482" y="272034"/>
                </a:lnTo>
                <a:lnTo>
                  <a:pt x="215219" y="252222"/>
                </a:lnTo>
                <a:lnTo>
                  <a:pt x="172723" y="210407"/>
                </a:lnTo>
                <a:lnTo>
                  <a:pt x="214464" y="168307"/>
                </a:lnTo>
                <a:close/>
                <a:moveTo>
                  <a:pt x="277736" y="336613"/>
                </a:moveTo>
                <a:lnTo>
                  <a:pt x="333264" y="336613"/>
                </a:lnTo>
                <a:lnTo>
                  <a:pt x="333264" y="392716"/>
                </a:lnTo>
                <a:lnTo>
                  <a:pt x="277736" y="392716"/>
                </a:lnTo>
                <a:close/>
                <a:moveTo>
                  <a:pt x="249877" y="420529"/>
                </a:moveTo>
                <a:lnTo>
                  <a:pt x="361595" y="420529"/>
                </a:lnTo>
                <a:lnTo>
                  <a:pt x="361595" y="308515"/>
                </a:lnTo>
                <a:lnTo>
                  <a:pt x="249877" y="308515"/>
                </a:lnTo>
                <a:close/>
                <a:moveTo>
                  <a:pt x="181223" y="84201"/>
                </a:moveTo>
                <a:lnTo>
                  <a:pt x="125505" y="84201"/>
                </a:lnTo>
                <a:lnTo>
                  <a:pt x="125505" y="28099"/>
                </a:lnTo>
                <a:lnTo>
                  <a:pt x="181223" y="28099"/>
                </a:lnTo>
                <a:close/>
                <a:moveTo>
                  <a:pt x="209553" y="0"/>
                </a:moveTo>
                <a:lnTo>
                  <a:pt x="97836" y="0"/>
                </a:lnTo>
                <a:lnTo>
                  <a:pt x="97836" y="112204"/>
                </a:lnTo>
                <a:lnTo>
                  <a:pt x="209081" y="112204"/>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1E203B"/>
              </a:solidFill>
              <a:latin typeface="Calibri"/>
              <a:ea typeface="Calibri"/>
              <a:cs typeface="Calibri"/>
              <a:sym typeface="Calibri"/>
            </a:endParaRPr>
          </a:p>
        </p:txBody>
      </p:sp>
      <p:sp>
        <p:nvSpPr>
          <p:cNvPr id="5812" name="Google Shape;5812;p368"/>
          <p:cNvSpPr/>
          <p:nvPr/>
        </p:nvSpPr>
        <p:spPr>
          <a:xfrm>
            <a:off x="4572262" y="1889075"/>
            <a:ext cx="355890" cy="360099"/>
          </a:xfrm>
          <a:custGeom>
            <a:rect b="b" l="l" r="r" t="t"/>
            <a:pathLst>
              <a:path extrusionOk="0" h="448722" w="443477">
                <a:moveTo>
                  <a:pt x="222680" y="269653"/>
                </a:moveTo>
                <a:cubicBezTo>
                  <a:pt x="198063" y="269705"/>
                  <a:pt x="178064" y="249620"/>
                  <a:pt x="178012" y="224790"/>
                </a:cubicBezTo>
                <a:cubicBezTo>
                  <a:pt x="177960" y="199961"/>
                  <a:pt x="197874" y="179790"/>
                  <a:pt x="222491" y="179737"/>
                </a:cubicBezTo>
                <a:cubicBezTo>
                  <a:pt x="247108" y="179684"/>
                  <a:pt x="267107" y="199770"/>
                  <a:pt x="267159" y="224600"/>
                </a:cubicBezTo>
                <a:cubicBezTo>
                  <a:pt x="267159" y="224631"/>
                  <a:pt x="267159" y="224663"/>
                  <a:pt x="267159" y="224695"/>
                </a:cubicBezTo>
                <a:cubicBezTo>
                  <a:pt x="267159" y="249487"/>
                  <a:pt x="247261" y="269600"/>
                  <a:pt x="222680" y="269653"/>
                </a:cubicBezTo>
                <a:moveTo>
                  <a:pt x="281702" y="304038"/>
                </a:moveTo>
                <a:lnTo>
                  <a:pt x="301723" y="284226"/>
                </a:lnTo>
                <a:lnTo>
                  <a:pt x="282836" y="265176"/>
                </a:lnTo>
                <a:cubicBezTo>
                  <a:pt x="288203" y="257140"/>
                  <a:pt x="291927" y="248106"/>
                  <a:pt x="293790" y="238601"/>
                </a:cubicBezTo>
                <a:lnTo>
                  <a:pt x="320232" y="238601"/>
                </a:lnTo>
                <a:lnTo>
                  <a:pt x="320232" y="210026"/>
                </a:lnTo>
                <a:lnTo>
                  <a:pt x="293790" y="210026"/>
                </a:lnTo>
                <a:cubicBezTo>
                  <a:pt x="291844" y="200724"/>
                  <a:pt x="288124" y="191893"/>
                  <a:pt x="282836" y="184023"/>
                </a:cubicBezTo>
                <a:lnTo>
                  <a:pt x="301723" y="164973"/>
                </a:lnTo>
                <a:lnTo>
                  <a:pt x="282080" y="145161"/>
                </a:lnTo>
                <a:lnTo>
                  <a:pt x="263193" y="164211"/>
                </a:lnTo>
                <a:cubicBezTo>
                  <a:pt x="255195" y="158811"/>
                  <a:pt x="246203" y="155086"/>
                  <a:pt x="236751" y="153257"/>
                </a:cubicBezTo>
                <a:lnTo>
                  <a:pt x="236751" y="126587"/>
                </a:lnTo>
                <a:lnTo>
                  <a:pt x="208798" y="126587"/>
                </a:lnTo>
                <a:lnTo>
                  <a:pt x="208798" y="153257"/>
                </a:lnTo>
                <a:cubicBezTo>
                  <a:pt x="199346" y="155086"/>
                  <a:pt x="190354" y="158811"/>
                  <a:pt x="182356" y="164211"/>
                </a:cubicBezTo>
                <a:lnTo>
                  <a:pt x="163469" y="145161"/>
                </a:lnTo>
                <a:lnTo>
                  <a:pt x="144015" y="165259"/>
                </a:lnTo>
                <a:lnTo>
                  <a:pt x="162902" y="184309"/>
                </a:lnTo>
                <a:cubicBezTo>
                  <a:pt x="157535" y="192379"/>
                  <a:pt x="153811" y="201445"/>
                  <a:pt x="151947" y="210979"/>
                </a:cubicBezTo>
                <a:lnTo>
                  <a:pt x="125505" y="210979"/>
                </a:lnTo>
                <a:lnTo>
                  <a:pt x="125505" y="239554"/>
                </a:lnTo>
                <a:lnTo>
                  <a:pt x="151947" y="239554"/>
                </a:lnTo>
                <a:cubicBezTo>
                  <a:pt x="153811" y="249058"/>
                  <a:pt x="157535" y="258093"/>
                  <a:pt x="162902" y="266129"/>
                </a:cubicBezTo>
                <a:lnTo>
                  <a:pt x="144015" y="285179"/>
                </a:lnTo>
                <a:lnTo>
                  <a:pt x="163658" y="304991"/>
                </a:lnTo>
                <a:lnTo>
                  <a:pt x="182545" y="285941"/>
                </a:lnTo>
                <a:cubicBezTo>
                  <a:pt x="190543" y="291341"/>
                  <a:pt x="199534" y="295066"/>
                  <a:pt x="208987" y="296894"/>
                </a:cubicBezTo>
                <a:lnTo>
                  <a:pt x="208987" y="323564"/>
                </a:lnTo>
                <a:lnTo>
                  <a:pt x="236562" y="323564"/>
                </a:lnTo>
                <a:lnTo>
                  <a:pt x="236562" y="296894"/>
                </a:lnTo>
                <a:cubicBezTo>
                  <a:pt x="246033" y="295075"/>
                  <a:pt x="255033" y="291314"/>
                  <a:pt x="263004" y="285845"/>
                </a:cubicBezTo>
                <a:close/>
                <a:moveTo>
                  <a:pt x="209081" y="28956"/>
                </a:moveTo>
                <a:lnTo>
                  <a:pt x="209081" y="381"/>
                </a:lnTo>
                <a:cubicBezTo>
                  <a:pt x="180199" y="2153"/>
                  <a:pt x="151938" y="9594"/>
                  <a:pt x="125883" y="22289"/>
                </a:cubicBezTo>
                <a:lnTo>
                  <a:pt x="139576" y="46768"/>
                </a:lnTo>
                <a:cubicBezTo>
                  <a:pt x="161411" y="36368"/>
                  <a:pt x="184988" y="30197"/>
                  <a:pt x="209081" y="28575"/>
                </a:cubicBezTo>
                <a:moveTo>
                  <a:pt x="236845" y="0"/>
                </a:moveTo>
                <a:lnTo>
                  <a:pt x="236845" y="28575"/>
                </a:lnTo>
                <a:cubicBezTo>
                  <a:pt x="344051" y="36490"/>
                  <a:pt x="424597" y="130564"/>
                  <a:pt x="416749" y="238693"/>
                </a:cubicBezTo>
                <a:cubicBezTo>
                  <a:pt x="409700" y="335811"/>
                  <a:pt x="333133" y="413038"/>
                  <a:pt x="236845" y="420148"/>
                </a:cubicBezTo>
                <a:lnTo>
                  <a:pt x="236845" y="448723"/>
                </a:lnTo>
                <a:cubicBezTo>
                  <a:pt x="359411" y="439883"/>
                  <a:pt x="451665" y="332502"/>
                  <a:pt x="442901" y="208880"/>
                </a:cubicBezTo>
                <a:cubicBezTo>
                  <a:pt x="435009" y="97561"/>
                  <a:pt x="347213" y="9008"/>
                  <a:pt x="236845" y="1048"/>
                </a:cubicBezTo>
                <a:moveTo>
                  <a:pt x="27859" y="224695"/>
                </a:moveTo>
                <a:cubicBezTo>
                  <a:pt x="27857" y="209562"/>
                  <a:pt x="29568" y="194478"/>
                  <a:pt x="32958" y="179737"/>
                </a:cubicBezTo>
                <a:lnTo>
                  <a:pt x="32958" y="179737"/>
                </a:lnTo>
                <a:lnTo>
                  <a:pt x="6611" y="171450"/>
                </a:lnTo>
                <a:cubicBezTo>
                  <a:pt x="2201" y="188913"/>
                  <a:pt x="-20" y="206865"/>
                  <a:pt x="0" y="224885"/>
                </a:cubicBezTo>
                <a:cubicBezTo>
                  <a:pt x="273" y="343432"/>
                  <a:pt x="91773" y="441389"/>
                  <a:pt x="209081" y="448723"/>
                </a:cubicBezTo>
                <a:lnTo>
                  <a:pt x="209081" y="420148"/>
                </a:lnTo>
                <a:cubicBezTo>
                  <a:pt x="107249" y="412915"/>
                  <a:pt x="28200" y="327659"/>
                  <a:pt x="27859" y="224695"/>
                </a:cubicBezTo>
                <a:moveTo>
                  <a:pt x="115306" y="60960"/>
                </a:moveTo>
                <a:lnTo>
                  <a:pt x="101708" y="36576"/>
                </a:lnTo>
                <a:cubicBezTo>
                  <a:pt x="62103" y="62421"/>
                  <a:pt x="31650" y="100273"/>
                  <a:pt x="14732" y="144685"/>
                </a:cubicBezTo>
                <a:lnTo>
                  <a:pt x="41363" y="152972"/>
                </a:lnTo>
                <a:cubicBezTo>
                  <a:pt x="56063" y="115373"/>
                  <a:pt x="81879" y="83248"/>
                  <a:pt x="115306" y="60960"/>
                </a:cubicBezTo>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accent6"/>
              </a:solidFill>
              <a:latin typeface="Calibri"/>
              <a:ea typeface="Calibri"/>
              <a:cs typeface="Calibri"/>
              <a:sym typeface="Calibri"/>
            </a:endParaRPr>
          </a:p>
        </p:txBody>
      </p:sp>
      <p:sp>
        <p:nvSpPr>
          <p:cNvPr id="5813" name="Google Shape;5813;p368"/>
          <p:cNvSpPr/>
          <p:nvPr/>
        </p:nvSpPr>
        <p:spPr>
          <a:xfrm>
            <a:off x="4572003" y="3627397"/>
            <a:ext cx="356409" cy="369600"/>
          </a:xfrm>
          <a:custGeom>
            <a:rect b="b" l="l" r="r" t="t"/>
            <a:pathLst>
              <a:path extrusionOk="0" h="393192" w="379159">
                <a:moveTo>
                  <a:pt x="95474" y="84677"/>
                </a:moveTo>
                <a:lnTo>
                  <a:pt x="39851" y="84677"/>
                </a:lnTo>
                <a:cubicBezTo>
                  <a:pt x="32028" y="84677"/>
                  <a:pt x="25686" y="78281"/>
                  <a:pt x="25686" y="70390"/>
                </a:cubicBezTo>
                <a:cubicBezTo>
                  <a:pt x="25686" y="62499"/>
                  <a:pt x="32028" y="56102"/>
                  <a:pt x="39851" y="56102"/>
                </a:cubicBezTo>
                <a:lnTo>
                  <a:pt x="114267" y="56102"/>
                </a:lnTo>
                <a:lnTo>
                  <a:pt x="114267" y="28575"/>
                </a:lnTo>
                <a:lnTo>
                  <a:pt x="86408" y="28575"/>
                </a:lnTo>
                <a:lnTo>
                  <a:pt x="86408" y="0"/>
                </a:lnTo>
                <a:lnTo>
                  <a:pt x="58644" y="0"/>
                </a:lnTo>
                <a:lnTo>
                  <a:pt x="58644" y="28575"/>
                </a:lnTo>
                <a:lnTo>
                  <a:pt x="39757" y="28575"/>
                </a:lnTo>
                <a:cubicBezTo>
                  <a:pt x="16730" y="29681"/>
                  <a:pt x="-1048" y="49405"/>
                  <a:pt x="48" y="72630"/>
                </a:cubicBezTo>
                <a:cubicBezTo>
                  <a:pt x="1071" y="94308"/>
                  <a:pt x="18264" y="111649"/>
                  <a:pt x="39757" y="112681"/>
                </a:cubicBezTo>
                <a:lnTo>
                  <a:pt x="95379" y="112681"/>
                </a:lnTo>
                <a:cubicBezTo>
                  <a:pt x="103046" y="112681"/>
                  <a:pt x="109262" y="118950"/>
                  <a:pt x="109262" y="126682"/>
                </a:cubicBezTo>
                <a:cubicBezTo>
                  <a:pt x="109262" y="134415"/>
                  <a:pt x="103046" y="140684"/>
                  <a:pt x="95379" y="140684"/>
                </a:cubicBezTo>
                <a:lnTo>
                  <a:pt x="3021" y="140684"/>
                </a:lnTo>
                <a:lnTo>
                  <a:pt x="3021" y="168783"/>
                </a:lnTo>
                <a:lnTo>
                  <a:pt x="58644" y="168783"/>
                </a:lnTo>
                <a:lnTo>
                  <a:pt x="58644" y="196786"/>
                </a:lnTo>
                <a:lnTo>
                  <a:pt x="86408" y="196786"/>
                </a:lnTo>
                <a:lnTo>
                  <a:pt x="86408" y="168783"/>
                </a:lnTo>
                <a:lnTo>
                  <a:pt x="95852" y="168783"/>
                </a:lnTo>
                <a:cubicBezTo>
                  <a:pt x="118878" y="169889"/>
                  <a:pt x="138434" y="151957"/>
                  <a:pt x="139530" y="128732"/>
                </a:cubicBezTo>
                <a:cubicBezTo>
                  <a:pt x="140626" y="105507"/>
                  <a:pt x="122848" y="85783"/>
                  <a:pt x="99821" y="84677"/>
                </a:cubicBezTo>
                <a:cubicBezTo>
                  <a:pt x="98499" y="84614"/>
                  <a:pt x="97174" y="84614"/>
                  <a:pt x="95852" y="84677"/>
                </a:cubicBezTo>
                <a:moveTo>
                  <a:pt x="350829" y="112681"/>
                </a:moveTo>
                <a:lnTo>
                  <a:pt x="379159" y="112681"/>
                </a:lnTo>
                <a:lnTo>
                  <a:pt x="379159" y="84677"/>
                </a:lnTo>
                <a:lnTo>
                  <a:pt x="350829" y="84677"/>
                </a:lnTo>
                <a:close/>
                <a:moveTo>
                  <a:pt x="350829" y="168783"/>
                </a:moveTo>
                <a:lnTo>
                  <a:pt x="379159" y="168783"/>
                </a:lnTo>
                <a:lnTo>
                  <a:pt x="379159" y="140684"/>
                </a:lnTo>
                <a:lnTo>
                  <a:pt x="350829" y="140684"/>
                </a:lnTo>
                <a:close/>
                <a:moveTo>
                  <a:pt x="350829" y="224885"/>
                </a:moveTo>
                <a:lnTo>
                  <a:pt x="379159" y="224885"/>
                </a:lnTo>
                <a:lnTo>
                  <a:pt x="379159" y="196786"/>
                </a:lnTo>
                <a:lnTo>
                  <a:pt x="350829" y="196786"/>
                </a:lnTo>
                <a:close/>
                <a:moveTo>
                  <a:pt x="350829" y="280988"/>
                </a:moveTo>
                <a:lnTo>
                  <a:pt x="379159" y="280988"/>
                </a:lnTo>
                <a:lnTo>
                  <a:pt x="379159" y="252889"/>
                </a:lnTo>
                <a:lnTo>
                  <a:pt x="350829" y="252889"/>
                </a:lnTo>
                <a:close/>
                <a:moveTo>
                  <a:pt x="350829" y="337090"/>
                </a:moveTo>
                <a:lnTo>
                  <a:pt x="379159" y="337090"/>
                </a:lnTo>
                <a:lnTo>
                  <a:pt x="379159" y="308991"/>
                </a:lnTo>
                <a:lnTo>
                  <a:pt x="350829" y="308991"/>
                </a:lnTo>
                <a:close/>
                <a:moveTo>
                  <a:pt x="350829" y="393192"/>
                </a:moveTo>
                <a:lnTo>
                  <a:pt x="379159" y="393192"/>
                </a:lnTo>
                <a:lnTo>
                  <a:pt x="379159" y="365093"/>
                </a:lnTo>
                <a:lnTo>
                  <a:pt x="350829" y="365093"/>
                </a:lnTo>
                <a:close/>
                <a:moveTo>
                  <a:pt x="281040" y="168783"/>
                </a:moveTo>
                <a:lnTo>
                  <a:pt x="309371" y="168783"/>
                </a:lnTo>
                <a:lnTo>
                  <a:pt x="309371" y="140684"/>
                </a:lnTo>
                <a:lnTo>
                  <a:pt x="281040" y="140684"/>
                </a:lnTo>
                <a:close/>
                <a:moveTo>
                  <a:pt x="281040" y="224885"/>
                </a:moveTo>
                <a:lnTo>
                  <a:pt x="309371" y="224885"/>
                </a:lnTo>
                <a:lnTo>
                  <a:pt x="309371" y="196786"/>
                </a:lnTo>
                <a:lnTo>
                  <a:pt x="281040" y="196786"/>
                </a:lnTo>
                <a:close/>
                <a:moveTo>
                  <a:pt x="281040" y="280988"/>
                </a:moveTo>
                <a:lnTo>
                  <a:pt x="309371" y="280988"/>
                </a:lnTo>
                <a:lnTo>
                  <a:pt x="309371" y="252889"/>
                </a:lnTo>
                <a:lnTo>
                  <a:pt x="281040" y="252889"/>
                </a:lnTo>
                <a:close/>
                <a:moveTo>
                  <a:pt x="281040" y="337090"/>
                </a:moveTo>
                <a:lnTo>
                  <a:pt x="309371" y="337090"/>
                </a:lnTo>
                <a:lnTo>
                  <a:pt x="309371" y="308991"/>
                </a:lnTo>
                <a:lnTo>
                  <a:pt x="281040" y="308991"/>
                </a:lnTo>
                <a:close/>
                <a:moveTo>
                  <a:pt x="281040" y="393192"/>
                </a:moveTo>
                <a:lnTo>
                  <a:pt x="309371" y="393192"/>
                </a:lnTo>
                <a:lnTo>
                  <a:pt x="309371" y="365093"/>
                </a:lnTo>
                <a:lnTo>
                  <a:pt x="281040" y="365093"/>
                </a:lnTo>
                <a:close/>
                <a:moveTo>
                  <a:pt x="211536" y="393192"/>
                </a:moveTo>
                <a:lnTo>
                  <a:pt x="239866" y="393192"/>
                </a:lnTo>
                <a:lnTo>
                  <a:pt x="239866" y="196786"/>
                </a:lnTo>
                <a:lnTo>
                  <a:pt x="211441" y="196786"/>
                </a:lnTo>
                <a:close/>
                <a:moveTo>
                  <a:pt x="142031" y="393192"/>
                </a:moveTo>
                <a:lnTo>
                  <a:pt x="170362" y="393192"/>
                </a:lnTo>
                <a:lnTo>
                  <a:pt x="170362" y="252889"/>
                </a:lnTo>
                <a:lnTo>
                  <a:pt x="142031" y="252889"/>
                </a:lnTo>
                <a:close/>
                <a:moveTo>
                  <a:pt x="72526" y="393192"/>
                </a:moveTo>
                <a:lnTo>
                  <a:pt x="100290" y="393192"/>
                </a:lnTo>
                <a:lnTo>
                  <a:pt x="100290" y="308991"/>
                </a:lnTo>
                <a:lnTo>
                  <a:pt x="72526" y="308991"/>
                </a:lnTo>
                <a:close/>
                <a:moveTo>
                  <a:pt x="3021" y="393192"/>
                </a:moveTo>
                <a:lnTo>
                  <a:pt x="30785" y="393192"/>
                </a:lnTo>
                <a:lnTo>
                  <a:pt x="30785" y="365093"/>
                </a:lnTo>
                <a:lnTo>
                  <a:pt x="3021" y="365093"/>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1E203B"/>
              </a:solidFill>
              <a:latin typeface="Calibri"/>
              <a:ea typeface="Calibri"/>
              <a:cs typeface="Calibri"/>
              <a:sym typeface="Calibri"/>
            </a:endParaRPr>
          </a:p>
        </p:txBody>
      </p:sp>
      <p:cxnSp>
        <p:nvCxnSpPr>
          <p:cNvPr id="5814" name="Google Shape;5814;p368"/>
          <p:cNvCxnSpPr/>
          <p:nvPr/>
        </p:nvCxnSpPr>
        <p:spPr>
          <a:xfrm>
            <a:off x="4769125" y="735625"/>
            <a:ext cx="0" cy="1040400"/>
          </a:xfrm>
          <a:prstGeom prst="straightConnector1">
            <a:avLst/>
          </a:prstGeom>
          <a:noFill/>
          <a:ln cap="flat" cmpd="sng" w="9525">
            <a:solidFill>
              <a:schemeClr val="lt1"/>
            </a:solidFill>
            <a:prstDash val="lgDash"/>
            <a:round/>
            <a:headEnd len="med" w="med" type="none"/>
            <a:tailEnd len="med" w="med" type="none"/>
          </a:ln>
        </p:spPr>
      </p:cxnSp>
      <p:cxnSp>
        <p:nvCxnSpPr>
          <p:cNvPr id="5815" name="Google Shape;5815;p368"/>
          <p:cNvCxnSpPr/>
          <p:nvPr/>
        </p:nvCxnSpPr>
        <p:spPr>
          <a:xfrm>
            <a:off x="4769125" y="2362200"/>
            <a:ext cx="0" cy="1254000"/>
          </a:xfrm>
          <a:prstGeom prst="straightConnector1">
            <a:avLst/>
          </a:prstGeom>
          <a:noFill/>
          <a:ln cap="flat" cmpd="sng" w="9525">
            <a:solidFill>
              <a:schemeClr val="lt1"/>
            </a:solidFill>
            <a:prstDash val="lgDash"/>
            <a:round/>
            <a:headEnd len="med" w="med" type="none"/>
            <a:tailEnd len="med" w="med" type="none"/>
          </a:ln>
        </p:spPr>
      </p:cxnSp>
      <p:sp>
        <p:nvSpPr>
          <p:cNvPr id="5816" name="Google Shape;5816;p368"/>
          <p:cNvSpPr txBox="1"/>
          <p:nvPr/>
        </p:nvSpPr>
        <p:spPr>
          <a:xfrm>
            <a:off x="4984575" y="4072225"/>
            <a:ext cx="1910400" cy="111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900">
                <a:solidFill>
                  <a:schemeClr val="accent6"/>
                </a:solidFill>
                <a:latin typeface="Space Grotesk"/>
                <a:ea typeface="Space Grotesk"/>
                <a:cs typeface="Space Grotesk"/>
                <a:sym typeface="Space Grotesk"/>
              </a:rPr>
              <a:t>Instant Answers</a:t>
            </a:r>
            <a:r>
              <a:rPr lang="en" sz="900">
                <a:solidFill>
                  <a:schemeClr val="lt1"/>
                </a:solidFill>
                <a:latin typeface="Space Grotesk"/>
                <a:ea typeface="Space Grotesk"/>
                <a:cs typeface="Space Grotesk"/>
                <a:sym typeface="Space Grotesk"/>
              </a:rPr>
              <a:t>– Solution allows GSM’s  to get live and instant answers to their adhoc questions.</a:t>
            </a:r>
            <a:endParaRPr sz="900">
              <a:solidFill>
                <a:schemeClr val="lt1"/>
              </a:solidFill>
              <a:latin typeface="Space Grotesk"/>
              <a:ea typeface="Space Grotesk"/>
              <a:cs typeface="Space Grotesk"/>
              <a:sym typeface="Space Grotesk"/>
            </a:endParaRPr>
          </a:p>
          <a:p>
            <a:pPr indent="0" lvl="0" marL="0" rtl="0" algn="l">
              <a:lnSpc>
                <a:spcPct val="110000"/>
              </a:lnSpc>
              <a:spcBef>
                <a:spcPts val="1200"/>
              </a:spcBef>
              <a:spcAft>
                <a:spcPts val="0"/>
              </a:spcAft>
              <a:buNone/>
            </a:pPr>
            <a:r>
              <a:t/>
            </a:r>
            <a:endParaRPr sz="900">
              <a:solidFill>
                <a:schemeClr val="lt1"/>
              </a:solidFill>
              <a:latin typeface="Space Grotesk"/>
              <a:ea typeface="Space Grotesk"/>
              <a:cs typeface="Space Grotesk"/>
              <a:sym typeface="Space Grotesk"/>
            </a:endParaRPr>
          </a:p>
        </p:txBody>
      </p:sp>
      <p:sp>
        <p:nvSpPr>
          <p:cNvPr id="5817" name="Google Shape;5817;p368"/>
          <p:cNvSpPr txBox="1"/>
          <p:nvPr/>
        </p:nvSpPr>
        <p:spPr>
          <a:xfrm>
            <a:off x="6895075" y="4072250"/>
            <a:ext cx="2196600" cy="8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900">
                <a:solidFill>
                  <a:schemeClr val="accent6"/>
                </a:solidFill>
                <a:latin typeface="Space Grotesk"/>
                <a:ea typeface="Space Grotesk"/>
                <a:cs typeface="Space Grotesk"/>
                <a:sym typeface="Space Grotesk"/>
              </a:rPr>
              <a:t>Trusted Results</a:t>
            </a:r>
            <a:r>
              <a:rPr lang="en" sz="900">
                <a:solidFill>
                  <a:schemeClr val="lt1"/>
                </a:solidFill>
                <a:latin typeface="Space Grotesk"/>
                <a:ea typeface="Space Grotesk"/>
                <a:cs typeface="Space Grotesk"/>
                <a:sym typeface="Space Grotesk"/>
              </a:rPr>
              <a:t>– Trusted solution provides answers that executives can trust on top of existing quality data.</a:t>
            </a:r>
            <a:endParaRPr sz="900">
              <a:solidFill>
                <a:schemeClr val="lt1"/>
              </a:solidFill>
              <a:latin typeface="Space Grotesk"/>
              <a:ea typeface="Space Grotesk"/>
              <a:cs typeface="Space Grotesk"/>
              <a:sym typeface="Space Grotesk"/>
            </a:endParaRPr>
          </a:p>
        </p:txBody>
      </p:sp>
      <p:sp>
        <p:nvSpPr>
          <p:cNvPr id="5818" name="Google Shape;5818;p368"/>
          <p:cNvSpPr txBox="1"/>
          <p:nvPr/>
        </p:nvSpPr>
        <p:spPr>
          <a:xfrm>
            <a:off x="719048" y="3460974"/>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b="1" lang="en" sz="1800">
                <a:solidFill>
                  <a:schemeClr val="accent6"/>
                </a:solidFill>
                <a:latin typeface="Space Grotesk"/>
                <a:ea typeface="Space Grotesk"/>
                <a:cs typeface="Space Grotesk"/>
                <a:sym typeface="Space Grotesk"/>
              </a:rPr>
              <a:t>Overview</a:t>
            </a:r>
            <a:endParaRPr b="1" sz="1800">
              <a:solidFill>
                <a:schemeClr val="accent6"/>
              </a:solidFill>
              <a:latin typeface="Space Grotesk"/>
              <a:ea typeface="Space Grotesk"/>
              <a:cs typeface="Space Grotesk"/>
              <a:sym typeface="Space Grotesk"/>
            </a:endParaRPr>
          </a:p>
        </p:txBody>
      </p:sp>
      <p:sp>
        <p:nvSpPr>
          <p:cNvPr id="5819" name="Google Shape;5819;p368"/>
          <p:cNvSpPr/>
          <p:nvPr/>
        </p:nvSpPr>
        <p:spPr>
          <a:xfrm>
            <a:off x="352239" y="3573520"/>
            <a:ext cx="320404" cy="331012"/>
          </a:xfrm>
          <a:custGeom>
            <a:rect b="b" l="l" r="r" t="t"/>
            <a:pathLst>
              <a:path extrusionOk="0" h="448830" w="445006">
                <a:moveTo>
                  <a:pt x="333724" y="224314"/>
                </a:moveTo>
                <a:cubicBezTo>
                  <a:pt x="333724" y="286298"/>
                  <a:pt x="283933" y="336561"/>
                  <a:pt x="222479" y="336614"/>
                </a:cubicBezTo>
                <a:lnTo>
                  <a:pt x="222479" y="364617"/>
                </a:lnTo>
                <a:cubicBezTo>
                  <a:pt x="299252" y="364617"/>
                  <a:pt x="361488" y="301844"/>
                  <a:pt x="361488" y="224409"/>
                </a:cubicBezTo>
                <a:cubicBezTo>
                  <a:pt x="361488" y="146974"/>
                  <a:pt x="299252" y="84201"/>
                  <a:pt x="222479" y="84201"/>
                </a:cubicBezTo>
                <a:lnTo>
                  <a:pt x="222479" y="112205"/>
                </a:lnTo>
                <a:cubicBezTo>
                  <a:pt x="283859" y="112257"/>
                  <a:pt x="333620" y="162404"/>
                  <a:pt x="333724" y="224314"/>
                </a:cubicBezTo>
                <a:moveTo>
                  <a:pt x="222479" y="0"/>
                </a:moveTo>
                <a:lnTo>
                  <a:pt x="167234" y="0"/>
                </a:lnTo>
                <a:lnTo>
                  <a:pt x="167234" y="84201"/>
                </a:lnTo>
                <a:lnTo>
                  <a:pt x="194998" y="84201"/>
                </a:lnTo>
                <a:lnTo>
                  <a:pt x="194998" y="28099"/>
                </a:lnTo>
                <a:lnTo>
                  <a:pt x="222479" y="28099"/>
                </a:lnTo>
                <a:cubicBezTo>
                  <a:pt x="329919" y="28137"/>
                  <a:pt x="416986" y="116016"/>
                  <a:pt x="416949" y="224382"/>
                </a:cubicBezTo>
                <a:cubicBezTo>
                  <a:pt x="416911" y="332749"/>
                  <a:pt x="329783" y="420567"/>
                  <a:pt x="222342" y="420529"/>
                </a:cubicBezTo>
                <a:cubicBezTo>
                  <a:pt x="114902" y="420491"/>
                  <a:pt x="27835" y="332612"/>
                  <a:pt x="27873" y="224245"/>
                </a:cubicBezTo>
                <a:cubicBezTo>
                  <a:pt x="27894" y="162899"/>
                  <a:pt x="56361" y="105093"/>
                  <a:pt x="104812" y="68009"/>
                </a:cubicBezTo>
                <a:lnTo>
                  <a:pt x="87908" y="45720"/>
                </a:lnTo>
                <a:cubicBezTo>
                  <a:pt x="-9936" y="120696"/>
                  <a:pt x="-28994" y="261478"/>
                  <a:pt x="45341" y="360165"/>
                </a:cubicBezTo>
                <a:cubicBezTo>
                  <a:pt x="119676" y="458852"/>
                  <a:pt x="259255" y="478074"/>
                  <a:pt x="357099" y="403098"/>
                </a:cubicBezTo>
                <a:cubicBezTo>
                  <a:pt x="454942" y="328122"/>
                  <a:pt x="474000" y="187340"/>
                  <a:pt x="399665" y="88653"/>
                </a:cubicBezTo>
                <a:cubicBezTo>
                  <a:pt x="357588" y="32792"/>
                  <a:pt x="292033" y="-8"/>
                  <a:pt x="222479" y="0"/>
                </a:cubicBezTo>
                <a:moveTo>
                  <a:pt x="222479" y="308515"/>
                </a:moveTo>
                <a:cubicBezTo>
                  <a:pt x="268532" y="308515"/>
                  <a:pt x="305866" y="270859"/>
                  <a:pt x="305866" y="224409"/>
                </a:cubicBezTo>
                <a:cubicBezTo>
                  <a:pt x="305866" y="177959"/>
                  <a:pt x="268532" y="140303"/>
                  <a:pt x="222479" y="140303"/>
                </a:cubicBezTo>
                <a:lnTo>
                  <a:pt x="222479" y="168307"/>
                </a:lnTo>
                <a:cubicBezTo>
                  <a:pt x="253198" y="168307"/>
                  <a:pt x="278101" y="193425"/>
                  <a:pt x="278101" y="224409"/>
                </a:cubicBezTo>
                <a:cubicBezTo>
                  <a:pt x="278101" y="255394"/>
                  <a:pt x="253198" y="280511"/>
                  <a:pt x="222479" y="280511"/>
                </a:cubicBezTo>
                <a:cubicBezTo>
                  <a:pt x="191759" y="280511"/>
                  <a:pt x="166856" y="255393"/>
                  <a:pt x="166856" y="224409"/>
                </a:cubicBezTo>
                <a:cubicBezTo>
                  <a:pt x="166856" y="224377"/>
                  <a:pt x="166856" y="224346"/>
                  <a:pt x="166856" y="224314"/>
                </a:cubicBezTo>
                <a:lnTo>
                  <a:pt x="139092" y="224314"/>
                </a:lnTo>
                <a:cubicBezTo>
                  <a:pt x="139144" y="270742"/>
                  <a:pt x="176447" y="308367"/>
                  <a:pt x="222479" y="308420"/>
                </a:cubicBezTo>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1E203B"/>
              </a:solidFill>
              <a:latin typeface="Calibri"/>
              <a:ea typeface="Calibri"/>
              <a:cs typeface="Calibri"/>
              <a:sym typeface="Calibri"/>
            </a:endParaRPr>
          </a:p>
        </p:txBody>
      </p:sp>
      <p:sp>
        <p:nvSpPr>
          <p:cNvPr id="5820" name="Google Shape;5820;p368"/>
          <p:cNvSpPr txBox="1"/>
          <p:nvPr/>
        </p:nvSpPr>
        <p:spPr>
          <a:xfrm>
            <a:off x="727075" y="3904525"/>
            <a:ext cx="3790500" cy="869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sz="1000">
                <a:solidFill>
                  <a:schemeClr val="lt1"/>
                </a:solidFill>
                <a:latin typeface="Space Grotesk SemiBold"/>
                <a:ea typeface="Space Grotesk SemiBold"/>
                <a:cs typeface="Space Grotesk SemiBold"/>
                <a:sym typeface="Space Grotesk SemiBold"/>
              </a:rPr>
              <a:t>Medtronic’s Global Supply Chain Managers needed rapid access to business insights in order to effectively negotiate with vendors. Cortex Agents (underlying framework for SI) were utilized to build assistants. </a:t>
            </a:r>
            <a:endParaRPr i="1" sz="1000">
              <a:solidFill>
                <a:schemeClr val="lt1"/>
              </a:solidFill>
              <a:latin typeface="Space Grotesk SemiBold"/>
              <a:ea typeface="Space Grotesk SemiBold"/>
              <a:cs typeface="Space Grotesk SemiBold"/>
              <a:sym typeface="Space Grotesk SemiBold"/>
            </a:endParaRPr>
          </a:p>
        </p:txBody>
      </p:sp>
      <p:sp>
        <p:nvSpPr>
          <p:cNvPr id="5821" name="Google Shape;5821;p368"/>
          <p:cNvSpPr txBox="1"/>
          <p:nvPr>
            <p:ph idx="2" type="title"/>
          </p:nvPr>
        </p:nvSpPr>
        <p:spPr>
          <a:xfrm>
            <a:off x="188525" y="1318813"/>
            <a:ext cx="19104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chemeClr val="lt1"/>
                </a:solidFill>
                <a:latin typeface="Space Grotesk"/>
                <a:ea typeface="Space Grotesk"/>
                <a:cs typeface="Space Grotesk"/>
                <a:sym typeface="Space Grotesk"/>
              </a:rPr>
              <a:t>Cortex Agent Development for Data Analysis</a:t>
            </a:r>
            <a:endParaRPr sz="1200">
              <a:solidFill>
                <a:schemeClr val="lt1"/>
              </a:solidFill>
              <a:latin typeface="Space Grotesk SemiBold"/>
              <a:ea typeface="Space Grotesk SemiBold"/>
              <a:cs typeface="Space Grotesk SemiBold"/>
              <a:sym typeface="Space Grotesk SemiBold"/>
            </a:endParaRPr>
          </a:p>
          <a:p>
            <a:pPr indent="0" lvl="0" marL="0" marR="0" rtl="0" algn="l">
              <a:lnSpc>
                <a:spcPct val="100000"/>
              </a:lnSpc>
              <a:spcBef>
                <a:spcPts val="0"/>
              </a:spcBef>
              <a:spcAft>
                <a:spcPts val="0"/>
              </a:spcAft>
              <a:buNone/>
            </a:pPr>
            <a:r>
              <a:t/>
            </a:r>
            <a:endParaRPr b="1" sz="1200">
              <a:solidFill>
                <a:schemeClr val="lt1"/>
              </a:solidFill>
              <a:latin typeface="Space Grotesk"/>
              <a:ea typeface="Space Grotesk"/>
              <a:cs typeface="Space Grotesk"/>
              <a:sym typeface="Space Grotesk"/>
            </a:endParaRPr>
          </a:p>
          <a:p>
            <a:pPr indent="0" lvl="0" marL="0" marR="0" rtl="0" algn="l">
              <a:lnSpc>
                <a:spcPct val="100000"/>
              </a:lnSpc>
              <a:spcBef>
                <a:spcPts val="0"/>
              </a:spcBef>
              <a:spcAft>
                <a:spcPts val="0"/>
              </a:spcAft>
              <a:buNone/>
            </a:pPr>
            <a:r>
              <a:t/>
            </a:r>
            <a:endParaRPr sz="1200">
              <a:solidFill>
                <a:schemeClr val="lt1"/>
              </a:solidFill>
              <a:latin typeface="Space Grotesk"/>
              <a:ea typeface="Space Grotesk"/>
              <a:cs typeface="Space Grotesk"/>
              <a:sym typeface="Space Grotesk"/>
            </a:endParaRPr>
          </a:p>
        </p:txBody>
      </p:sp>
      <p:pic>
        <p:nvPicPr>
          <p:cNvPr id="5822" name="Google Shape;5822;p368"/>
          <p:cNvPicPr preferRelativeResize="0"/>
          <p:nvPr/>
        </p:nvPicPr>
        <p:blipFill>
          <a:blip r:embed="rId4">
            <a:alphaModFix/>
          </a:blip>
          <a:stretch>
            <a:fillRect/>
          </a:stretch>
        </p:blipFill>
        <p:spPr>
          <a:xfrm>
            <a:off x="-149725" y="-4"/>
            <a:ext cx="3671661" cy="133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7" name="Shape 5827"/>
        <p:cNvGrpSpPr/>
        <p:nvPr/>
      </p:nvGrpSpPr>
      <p:grpSpPr>
        <a:xfrm>
          <a:off x="0" y="0"/>
          <a:ext cx="0" cy="0"/>
          <a:chOff x="0" y="0"/>
          <a:chExt cx="0" cy="0"/>
        </a:xfrm>
      </p:grpSpPr>
      <p:sp>
        <p:nvSpPr>
          <p:cNvPr id="5828" name="Google Shape;5828;p369"/>
          <p:cNvSpPr txBox="1"/>
          <p:nvPr>
            <p:ph type="ctrTitle"/>
          </p:nvPr>
        </p:nvSpPr>
        <p:spPr>
          <a:xfrm>
            <a:off x="352600" y="1156626"/>
            <a:ext cx="6817800" cy="1490400"/>
          </a:xfrm>
          <a:prstGeom prst="rect">
            <a:avLst/>
          </a:prstGeom>
        </p:spPr>
        <p:txBody>
          <a:bodyPr anchorCtr="0" anchor="b" bIns="0" lIns="91450" spcFirstLastPara="1" rIns="45725" wrap="square" tIns="22850">
            <a:noAutofit/>
          </a:bodyPr>
          <a:lstStyle/>
          <a:p>
            <a:pPr indent="0" lvl="0" marL="0" rtl="0" algn="l">
              <a:spcBef>
                <a:spcPts val="0"/>
              </a:spcBef>
              <a:spcAft>
                <a:spcPts val="0"/>
              </a:spcAft>
              <a:buNone/>
            </a:pPr>
            <a:r>
              <a:rPr lang="en"/>
              <a:t>DEMO</a:t>
            </a:r>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3" name="Shape 5833"/>
        <p:cNvGrpSpPr/>
        <p:nvPr/>
      </p:nvGrpSpPr>
      <p:grpSpPr>
        <a:xfrm>
          <a:off x="0" y="0"/>
          <a:ext cx="0" cy="0"/>
          <a:chOff x="0" y="0"/>
          <a:chExt cx="0" cy="0"/>
        </a:xfrm>
      </p:grpSpPr>
      <p:sp>
        <p:nvSpPr>
          <p:cNvPr id="5834" name="Google Shape;5834;p370"/>
          <p:cNvSpPr txBox="1"/>
          <p:nvPr>
            <p:ph type="ctrTitle"/>
          </p:nvPr>
        </p:nvSpPr>
        <p:spPr>
          <a:xfrm>
            <a:off x="352600" y="1156626"/>
            <a:ext cx="6817800" cy="1490400"/>
          </a:xfrm>
          <a:prstGeom prst="rect">
            <a:avLst/>
          </a:prstGeom>
        </p:spPr>
        <p:txBody>
          <a:bodyPr anchorCtr="0" anchor="b" bIns="0" lIns="91450" spcFirstLastPara="1" rIns="45725" wrap="square" tIns="22850">
            <a:noAutofit/>
          </a:bodyPr>
          <a:lstStyle/>
          <a:p>
            <a:pPr indent="0" lvl="0" marL="0" rtl="0" algn="l">
              <a:spcBef>
                <a:spcPts val="0"/>
              </a:spcBef>
              <a:spcAft>
                <a:spcPts val="0"/>
              </a:spcAft>
              <a:buNone/>
            </a:pPr>
            <a:r>
              <a:rPr lang="en"/>
              <a:t>HANDS ON LAB</a:t>
            </a:r>
            <a:endParaRPr>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9" name="Shape 5839"/>
        <p:cNvGrpSpPr/>
        <p:nvPr/>
      </p:nvGrpSpPr>
      <p:grpSpPr>
        <a:xfrm>
          <a:off x="0" y="0"/>
          <a:ext cx="0" cy="0"/>
          <a:chOff x="0" y="0"/>
          <a:chExt cx="0" cy="0"/>
        </a:xfrm>
      </p:grpSpPr>
      <p:sp>
        <p:nvSpPr>
          <p:cNvPr id="5840" name="Google Shape;5840;p371"/>
          <p:cNvSpPr txBox="1"/>
          <p:nvPr>
            <p:ph type="ctrTitle"/>
          </p:nvPr>
        </p:nvSpPr>
        <p:spPr>
          <a:xfrm>
            <a:off x="352600" y="1156626"/>
            <a:ext cx="6817800" cy="1490400"/>
          </a:xfrm>
          <a:prstGeom prst="rect">
            <a:avLst/>
          </a:prstGeom>
        </p:spPr>
        <p:txBody>
          <a:bodyPr anchorCtr="0" anchor="b" bIns="0" lIns="91450" spcFirstLastPara="1" rIns="45725" wrap="square" tIns="22850">
            <a:noAutofit/>
          </a:bodyPr>
          <a:lstStyle/>
          <a:p>
            <a:pPr indent="0" lvl="0" marL="0" rtl="0" algn="l">
              <a:spcBef>
                <a:spcPts val="0"/>
              </a:spcBef>
              <a:spcAft>
                <a:spcPts val="0"/>
              </a:spcAft>
              <a:buNone/>
            </a:pPr>
            <a:r>
              <a:rPr lang="en"/>
              <a:t>PRACTICAL </a:t>
            </a:r>
            <a:endParaRPr/>
          </a:p>
          <a:p>
            <a:pPr indent="0" lvl="0" marL="0" rtl="0" algn="l">
              <a:spcBef>
                <a:spcPts val="0"/>
              </a:spcBef>
              <a:spcAft>
                <a:spcPts val="0"/>
              </a:spcAft>
              <a:buNone/>
            </a:pPr>
            <a:r>
              <a:rPr lang="en">
                <a:solidFill>
                  <a:schemeClr val="accent1"/>
                </a:solidFill>
              </a:rPr>
              <a:t>GUIDANCE</a:t>
            </a:r>
            <a:endParaRPr>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5" name="Shape 5845"/>
        <p:cNvGrpSpPr/>
        <p:nvPr/>
      </p:nvGrpSpPr>
      <p:grpSpPr>
        <a:xfrm>
          <a:off x="0" y="0"/>
          <a:ext cx="0" cy="0"/>
          <a:chOff x="0" y="0"/>
          <a:chExt cx="0" cy="0"/>
        </a:xfrm>
      </p:grpSpPr>
      <p:sp>
        <p:nvSpPr>
          <p:cNvPr id="5846" name="Google Shape;5846;p372"/>
          <p:cNvSpPr txBox="1"/>
          <p:nvPr>
            <p:ph type="title"/>
          </p:nvPr>
        </p:nvSpPr>
        <p:spPr>
          <a:xfrm>
            <a:off x="365760" y="274320"/>
            <a:ext cx="8321100" cy="3657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Best Practices and Tips</a:t>
            </a:r>
            <a:endParaRPr/>
          </a:p>
        </p:txBody>
      </p:sp>
      <p:sp>
        <p:nvSpPr>
          <p:cNvPr id="5847" name="Google Shape;5847;p372"/>
          <p:cNvSpPr/>
          <p:nvPr/>
        </p:nvSpPr>
        <p:spPr>
          <a:xfrm>
            <a:off x="457200" y="1168050"/>
            <a:ext cx="2468700" cy="1466400"/>
          </a:xfrm>
          <a:prstGeom prst="roundRect">
            <a:avLst>
              <a:gd fmla="val 6731" name="adj"/>
            </a:avLst>
          </a:prstGeom>
          <a:solidFill>
            <a:srgbClr val="FFFFFF"/>
          </a:solidFill>
          <a:ln cap="flat" cmpd="sng" w="19050">
            <a:solidFill>
              <a:srgbClr val="28B5E8"/>
            </a:solidFill>
            <a:prstDash val="solid"/>
            <a:round/>
            <a:headEnd len="sm" w="sm" type="none"/>
            <a:tailEnd len="sm" w="sm" type="none"/>
          </a:ln>
        </p:spPr>
        <p:txBody>
          <a:bodyPr anchorCtr="0" anchor="t" bIns="45725" lIns="137150" spcFirstLastPara="1" rIns="45725" wrap="square" tIns="320050">
            <a:noAutofit/>
          </a:bodyPr>
          <a:lstStyle/>
          <a:p>
            <a:pPr indent="0" lvl="0" marL="0" rtl="0" algn="l">
              <a:spcBef>
                <a:spcPts val="0"/>
              </a:spcBef>
              <a:spcAft>
                <a:spcPts val="0"/>
              </a:spcAft>
              <a:buNone/>
            </a:pPr>
            <a:r>
              <a:rPr lang="en" sz="1300">
                <a:solidFill>
                  <a:schemeClr val="dk2"/>
                </a:solidFill>
              </a:rPr>
              <a:t>Each agent should have a </a:t>
            </a:r>
            <a:r>
              <a:rPr b="1" lang="en" sz="1300">
                <a:solidFill>
                  <a:schemeClr val="dk2"/>
                </a:solidFill>
              </a:rPr>
              <a:t>business</a:t>
            </a:r>
            <a:r>
              <a:rPr lang="en" sz="1300">
                <a:solidFill>
                  <a:schemeClr val="dk2"/>
                </a:solidFill>
              </a:rPr>
              <a:t> owner and a </a:t>
            </a:r>
            <a:r>
              <a:rPr b="1" lang="en" sz="1300">
                <a:solidFill>
                  <a:schemeClr val="dk2"/>
                </a:solidFill>
              </a:rPr>
              <a:t>data </a:t>
            </a:r>
            <a:r>
              <a:rPr lang="en" sz="1300">
                <a:solidFill>
                  <a:schemeClr val="dk2"/>
                </a:solidFill>
              </a:rPr>
              <a:t>owner working collaboratively</a:t>
            </a:r>
            <a:endParaRPr sz="200">
              <a:solidFill>
                <a:schemeClr val="dk2"/>
              </a:solidFill>
            </a:endParaRPr>
          </a:p>
        </p:txBody>
      </p:sp>
      <p:sp>
        <p:nvSpPr>
          <p:cNvPr id="5848" name="Google Shape;5848;p372"/>
          <p:cNvSpPr/>
          <p:nvPr/>
        </p:nvSpPr>
        <p:spPr>
          <a:xfrm>
            <a:off x="6256350" y="1168050"/>
            <a:ext cx="2468700" cy="1466400"/>
          </a:xfrm>
          <a:prstGeom prst="roundRect">
            <a:avLst>
              <a:gd fmla="val 6731" name="adj"/>
            </a:avLst>
          </a:prstGeom>
          <a:solidFill>
            <a:srgbClr val="FFFFFF"/>
          </a:solidFill>
          <a:ln cap="flat" cmpd="sng" w="19050">
            <a:solidFill>
              <a:srgbClr val="28B5E8"/>
            </a:solidFill>
            <a:prstDash val="solid"/>
            <a:round/>
            <a:headEnd len="sm" w="sm" type="none"/>
            <a:tailEnd len="sm" w="sm" type="none"/>
          </a:ln>
        </p:spPr>
        <p:txBody>
          <a:bodyPr anchorCtr="0" anchor="t" bIns="45725" lIns="137150" spcFirstLastPara="1" rIns="45725" wrap="square" tIns="320050">
            <a:noAutofit/>
          </a:bodyPr>
          <a:lstStyle/>
          <a:p>
            <a:pPr indent="0" lvl="0" marL="0" rtl="0" algn="l">
              <a:spcBef>
                <a:spcPts val="0"/>
              </a:spcBef>
              <a:spcAft>
                <a:spcPts val="0"/>
              </a:spcAft>
              <a:buNone/>
            </a:pPr>
            <a:r>
              <a:rPr lang="en" sz="1300">
                <a:solidFill>
                  <a:schemeClr val="dk2"/>
                </a:solidFill>
              </a:rPr>
              <a:t>The </a:t>
            </a:r>
            <a:r>
              <a:rPr b="1" lang="en" sz="1300">
                <a:solidFill>
                  <a:schemeClr val="dk2"/>
                </a:solidFill>
              </a:rPr>
              <a:t>semantic model</a:t>
            </a:r>
            <a:r>
              <a:rPr lang="en" sz="1300">
                <a:solidFill>
                  <a:schemeClr val="dk2"/>
                </a:solidFill>
              </a:rPr>
              <a:t> is often the best place to add more data and context to improve </a:t>
            </a:r>
            <a:br>
              <a:rPr lang="en" sz="1300">
                <a:solidFill>
                  <a:schemeClr val="dk2"/>
                </a:solidFill>
              </a:rPr>
            </a:br>
            <a:r>
              <a:rPr lang="en" sz="1300">
                <a:solidFill>
                  <a:schemeClr val="dk2"/>
                </a:solidFill>
              </a:rPr>
              <a:t>the quality of your agent</a:t>
            </a:r>
            <a:endParaRPr sz="700">
              <a:solidFill>
                <a:schemeClr val="dk2"/>
              </a:solidFill>
            </a:endParaRPr>
          </a:p>
        </p:txBody>
      </p:sp>
      <p:sp>
        <p:nvSpPr>
          <p:cNvPr id="5849" name="Google Shape;5849;p372"/>
          <p:cNvSpPr/>
          <p:nvPr/>
        </p:nvSpPr>
        <p:spPr>
          <a:xfrm>
            <a:off x="3356775" y="1168050"/>
            <a:ext cx="2468700" cy="1466400"/>
          </a:xfrm>
          <a:prstGeom prst="roundRect">
            <a:avLst>
              <a:gd fmla="val 6731" name="adj"/>
            </a:avLst>
          </a:prstGeom>
          <a:solidFill>
            <a:srgbClr val="FFFFFF"/>
          </a:solidFill>
          <a:ln cap="flat" cmpd="sng" w="19050">
            <a:solidFill>
              <a:srgbClr val="28B5E8"/>
            </a:solidFill>
            <a:prstDash val="solid"/>
            <a:round/>
            <a:headEnd len="sm" w="sm" type="none"/>
            <a:tailEnd len="sm" w="sm" type="none"/>
          </a:ln>
        </p:spPr>
        <p:txBody>
          <a:bodyPr anchorCtr="0" anchor="t" bIns="45725" lIns="137150" spcFirstLastPara="1" rIns="45725" wrap="square" tIns="320050">
            <a:noAutofit/>
          </a:bodyPr>
          <a:lstStyle/>
          <a:p>
            <a:pPr indent="0" lvl="0" marL="0" rtl="0" algn="l">
              <a:spcBef>
                <a:spcPts val="0"/>
              </a:spcBef>
              <a:spcAft>
                <a:spcPts val="0"/>
              </a:spcAft>
              <a:buNone/>
            </a:pPr>
            <a:r>
              <a:rPr b="1" lang="en" sz="1300">
                <a:solidFill>
                  <a:schemeClr val="dk2"/>
                </a:solidFill>
              </a:rPr>
              <a:t>Start small </a:t>
            </a:r>
            <a:r>
              <a:rPr lang="en" sz="1300">
                <a:solidFill>
                  <a:schemeClr val="dk2"/>
                </a:solidFill>
              </a:rPr>
              <a:t>- find a single business function or application, build it, test it, improve it. Grow from there</a:t>
            </a:r>
            <a:endParaRPr sz="700">
              <a:solidFill>
                <a:schemeClr val="dk2"/>
              </a:solidFill>
            </a:endParaRPr>
          </a:p>
        </p:txBody>
      </p:sp>
      <p:sp>
        <p:nvSpPr>
          <p:cNvPr id="5850" name="Google Shape;5850;p372"/>
          <p:cNvSpPr/>
          <p:nvPr/>
        </p:nvSpPr>
        <p:spPr>
          <a:xfrm>
            <a:off x="3356775" y="2912800"/>
            <a:ext cx="2468700" cy="1466400"/>
          </a:xfrm>
          <a:prstGeom prst="roundRect">
            <a:avLst>
              <a:gd fmla="val 6731" name="adj"/>
            </a:avLst>
          </a:prstGeom>
          <a:solidFill>
            <a:srgbClr val="FFFFFF"/>
          </a:solidFill>
          <a:ln cap="flat" cmpd="sng" w="19050">
            <a:solidFill>
              <a:srgbClr val="28B5E8"/>
            </a:solidFill>
            <a:prstDash val="solid"/>
            <a:round/>
            <a:headEnd len="sm" w="sm" type="none"/>
            <a:tailEnd len="sm" w="sm" type="none"/>
          </a:ln>
        </p:spPr>
        <p:txBody>
          <a:bodyPr anchorCtr="0" anchor="t" bIns="45725" lIns="137150" spcFirstLastPara="1" rIns="45725" wrap="square" tIns="320050">
            <a:noAutofit/>
          </a:bodyPr>
          <a:lstStyle/>
          <a:p>
            <a:pPr indent="0" lvl="0" marL="0" rtl="0" algn="l">
              <a:spcBef>
                <a:spcPts val="0"/>
              </a:spcBef>
              <a:spcAft>
                <a:spcPts val="0"/>
              </a:spcAft>
              <a:buNone/>
            </a:pPr>
            <a:r>
              <a:rPr lang="en" sz="1300">
                <a:solidFill>
                  <a:schemeClr val="dk2"/>
                </a:solidFill>
              </a:rPr>
              <a:t>Create </a:t>
            </a:r>
            <a:r>
              <a:rPr b="1" lang="en" sz="1300">
                <a:solidFill>
                  <a:schemeClr val="dk2"/>
                </a:solidFill>
              </a:rPr>
              <a:t>golden dataset</a:t>
            </a:r>
            <a:r>
              <a:rPr lang="en" sz="1300">
                <a:solidFill>
                  <a:schemeClr val="dk2"/>
                </a:solidFill>
              </a:rPr>
              <a:t> to ensure the experience does </a:t>
            </a:r>
            <a:br>
              <a:rPr lang="en" sz="1300">
                <a:solidFill>
                  <a:schemeClr val="dk2"/>
                </a:solidFill>
              </a:rPr>
            </a:br>
            <a:r>
              <a:rPr lang="en" sz="1300">
                <a:solidFill>
                  <a:schemeClr val="dk2"/>
                </a:solidFill>
              </a:rPr>
              <a:t>not regress as you add more functionality to your Agent</a:t>
            </a:r>
            <a:endParaRPr sz="700">
              <a:solidFill>
                <a:schemeClr val="dk2"/>
              </a:solidFill>
            </a:endParaRPr>
          </a:p>
        </p:txBody>
      </p:sp>
      <p:sp>
        <p:nvSpPr>
          <p:cNvPr id="5851" name="Google Shape;5851;p372"/>
          <p:cNvSpPr/>
          <p:nvPr/>
        </p:nvSpPr>
        <p:spPr>
          <a:xfrm>
            <a:off x="6256350" y="2912800"/>
            <a:ext cx="2468700" cy="1466400"/>
          </a:xfrm>
          <a:prstGeom prst="roundRect">
            <a:avLst>
              <a:gd fmla="val 6731" name="adj"/>
            </a:avLst>
          </a:prstGeom>
          <a:solidFill>
            <a:srgbClr val="FFFFFF"/>
          </a:solidFill>
          <a:ln cap="flat" cmpd="sng" w="19050">
            <a:solidFill>
              <a:srgbClr val="28B5E8"/>
            </a:solidFill>
            <a:prstDash val="solid"/>
            <a:round/>
            <a:headEnd len="sm" w="sm" type="none"/>
            <a:tailEnd len="sm" w="sm" type="none"/>
          </a:ln>
        </p:spPr>
        <p:txBody>
          <a:bodyPr anchorCtr="0" anchor="t" bIns="45725" lIns="137150" spcFirstLastPara="1" rIns="45725" wrap="square" tIns="320050">
            <a:noAutofit/>
          </a:bodyPr>
          <a:lstStyle/>
          <a:p>
            <a:pPr indent="0" lvl="0" marL="0" rtl="0" algn="l">
              <a:spcBef>
                <a:spcPts val="0"/>
              </a:spcBef>
              <a:spcAft>
                <a:spcPts val="0"/>
              </a:spcAft>
              <a:buNone/>
            </a:pPr>
            <a:r>
              <a:rPr b="1" lang="en" sz="1300">
                <a:solidFill>
                  <a:schemeClr val="dk2"/>
                </a:solidFill>
              </a:rPr>
              <a:t>Conduct a pilot</a:t>
            </a:r>
            <a:r>
              <a:rPr lang="en" sz="1300">
                <a:solidFill>
                  <a:schemeClr val="dk2"/>
                </a:solidFill>
              </a:rPr>
              <a:t> with a </a:t>
            </a:r>
            <a:br>
              <a:rPr lang="en" sz="1300">
                <a:solidFill>
                  <a:schemeClr val="dk2"/>
                </a:solidFill>
              </a:rPr>
            </a:br>
            <a:r>
              <a:rPr lang="en" sz="1300">
                <a:solidFill>
                  <a:schemeClr val="dk2"/>
                </a:solidFill>
              </a:rPr>
              <a:t>small set of users to identify interaction blind spots</a:t>
            </a:r>
            <a:endParaRPr sz="700">
              <a:solidFill>
                <a:schemeClr val="dk2"/>
              </a:solidFill>
            </a:endParaRPr>
          </a:p>
        </p:txBody>
      </p:sp>
      <p:sp>
        <p:nvSpPr>
          <p:cNvPr id="5852" name="Google Shape;5852;p372"/>
          <p:cNvSpPr/>
          <p:nvPr/>
        </p:nvSpPr>
        <p:spPr>
          <a:xfrm>
            <a:off x="634364" y="1231840"/>
            <a:ext cx="248400" cy="248400"/>
          </a:xfrm>
          <a:prstGeom prst="ellipse">
            <a:avLst/>
          </a:prstGeom>
          <a:solidFill>
            <a:srgbClr val="11567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300">
                <a:solidFill>
                  <a:srgbClr val="FFFFFF"/>
                </a:solidFill>
              </a:rPr>
              <a:t>1</a:t>
            </a:r>
            <a:endParaRPr b="1" sz="1300">
              <a:solidFill>
                <a:srgbClr val="FFFFFF"/>
              </a:solidFill>
            </a:endParaRPr>
          </a:p>
        </p:txBody>
      </p:sp>
      <p:sp>
        <p:nvSpPr>
          <p:cNvPr id="5853" name="Google Shape;5853;p372"/>
          <p:cNvSpPr/>
          <p:nvPr/>
        </p:nvSpPr>
        <p:spPr>
          <a:xfrm>
            <a:off x="3522602" y="1231840"/>
            <a:ext cx="248400" cy="248400"/>
          </a:xfrm>
          <a:prstGeom prst="ellipse">
            <a:avLst/>
          </a:prstGeom>
          <a:solidFill>
            <a:srgbClr val="11567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300">
                <a:solidFill>
                  <a:srgbClr val="FFFFFF"/>
                </a:solidFill>
              </a:rPr>
              <a:t>2</a:t>
            </a:r>
            <a:endParaRPr b="1" sz="1300">
              <a:solidFill>
                <a:srgbClr val="FFFFFF"/>
              </a:solidFill>
            </a:endParaRPr>
          </a:p>
        </p:txBody>
      </p:sp>
      <p:sp>
        <p:nvSpPr>
          <p:cNvPr id="5854" name="Google Shape;5854;p372"/>
          <p:cNvSpPr/>
          <p:nvPr/>
        </p:nvSpPr>
        <p:spPr>
          <a:xfrm>
            <a:off x="6410839" y="1231840"/>
            <a:ext cx="248400" cy="248400"/>
          </a:xfrm>
          <a:prstGeom prst="ellipse">
            <a:avLst/>
          </a:prstGeom>
          <a:solidFill>
            <a:srgbClr val="11567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300">
                <a:solidFill>
                  <a:srgbClr val="FFFFFF"/>
                </a:solidFill>
              </a:rPr>
              <a:t>3</a:t>
            </a:r>
            <a:endParaRPr b="1" sz="1300">
              <a:solidFill>
                <a:srgbClr val="FFFFFF"/>
              </a:solidFill>
            </a:endParaRPr>
          </a:p>
        </p:txBody>
      </p:sp>
      <p:sp>
        <p:nvSpPr>
          <p:cNvPr id="5855" name="Google Shape;5855;p372"/>
          <p:cNvSpPr/>
          <p:nvPr/>
        </p:nvSpPr>
        <p:spPr>
          <a:xfrm>
            <a:off x="3528270" y="2976590"/>
            <a:ext cx="248400" cy="248400"/>
          </a:xfrm>
          <a:prstGeom prst="ellipse">
            <a:avLst/>
          </a:prstGeom>
          <a:solidFill>
            <a:srgbClr val="11567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300">
                <a:solidFill>
                  <a:srgbClr val="FFFFFF"/>
                </a:solidFill>
              </a:rPr>
              <a:t>5</a:t>
            </a:r>
            <a:endParaRPr b="1" sz="1300">
              <a:solidFill>
                <a:srgbClr val="FFFFFF"/>
              </a:solidFill>
            </a:endParaRPr>
          </a:p>
        </p:txBody>
      </p:sp>
      <p:sp>
        <p:nvSpPr>
          <p:cNvPr id="5856" name="Google Shape;5856;p372"/>
          <p:cNvSpPr/>
          <p:nvPr/>
        </p:nvSpPr>
        <p:spPr>
          <a:xfrm>
            <a:off x="6416508" y="2976590"/>
            <a:ext cx="248400" cy="248400"/>
          </a:xfrm>
          <a:prstGeom prst="ellipse">
            <a:avLst/>
          </a:prstGeom>
          <a:solidFill>
            <a:srgbClr val="11567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300">
                <a:solidFill>
                  <a:srgbClr val="FFFFFF"/>
                </a:solidFill>
              </a:rPr>
              <a:t>6</a:t>
            </a:r>
            <a:endParaRPr b="1" sz="1300">
              <a:solidFill>
                <a:srgbClr val="FFFFFF"/>
              </a:solidFill>
            </a:endParaRPr>
          </a:p>
        </p:txBody>
      </p:sp>
      <p:sp>
        <p:nvSpPr>
          <p:cNvPr id="5857" name="Google Shape;5857;p372"/>
          <p:cNvSpPr/>
          <p:nvPr/>
        </p:nvSpPr>
        <p:spPr>
          <a:xfrm>
            <a:off x="457200" y="2912800"/>
            <a:ext cx="2468700" cy="1466400"/>
          </a:xfrm>
          <a:prstGeom prst="roundRect">
            <a:avLst>
              <a:gd fmla="val 6731" name="adj"/>
            </a:avLst>
          </a:prstGeom>
          <a:solidFill>
            <a:srgbClr val="FFFFFF"/>
          </a:solidFill>
          <a:ln cap="flat" cmpd="sng" w="19050">
            <a:solidFill>
              <a:srgbClr val="28B5E8"/>
            </a:solidFill>
            <a:prstDash val="solid"/>
            <a:round/>
            <a:headEnd len="sm" w="sm" type="none"/>
            <a:tailEnd len="sm" w="sm" type="none"/>
          </a:ln>
        </p:spPr>
        <p:txBody>
          <a:bodyPr anchorCtr="0" anchor="t" bIns="45725" lIns="137150" spcFirstLastPara="1" rIns="45725" wrap="square" tIns="320050">
            <a:noAutofit/>
          </a:bodyPr>
          <a:lstStyle/>
          <a:p>
            <a:pPr indent="0" lvl="0" marL="0" rtl="0" algn="l">
              <a:spcBef>
                <a:spcPts val="0"/>
              </a:spcBef>
              <a:spcAft>
                <a:spcPts val="0"/>
              </a:spcAft>
              <a:buNone/>
            </a:pPr>
            <a:r>
              <a:rPr b="1" lang="en" sz="1300">
                <a:solidFill>
                  <a:schemeClr val="dk2"/>
                </a:solidFill>
              </a:rPr>
              <a:t>Bigger is not always better </a:t>
            </a:r>
            <a:r>
              <a:rPr lang="en" sz="1300">
                <a:solidFill>
                  <a:schemeClr val="dk2"/>
                </a:solidFill>
              </a:rPr>
              <a:t>for your semantic view. Splitting views makes it easier for the agent to call across multiple datasets</a:t>
            </a:r>
            <a:endParaRPr sz="700">
              <a:solidFill>
                <a:schemeClr val="dk2"/>
              </a:solidFill>
            </a:endParaRPr>
          </a:p>
        </p:txBody>
      </p:sp>
      <p:sp>
        <p:nvSpPr>
          <p:cNvPr id="5858" name="Google Shape;5858;p372"/>
          <p:cNvSpPr/>
          <p:nvPr/>
        </p:nvSpPr>
        <p:spPr>
          <a:xfrm>
            <a:off x="628695" y="2976590"/>
            <a:ext cx="248400" cy="248400"/>
          </a:xfrm>
          <a:prstGeom prst="ellipse">
            <a:avLst/>
          </a:prstGeom>
          <a:solidFill>
            <a:srgbClr val="11567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300">
                <a:solidFill>
                  <a:srgbClr val="FFFFFF"/>
                </a:solidFill>
              </a:rPr>
              <a:t>4</a:t>
            </a:r>
            <a:endParaRPr b="1" sz="13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3" name="Shape 5863"/>
        <p:cNvGrpSpPr/>
        <p:nvPr/>
      </p:nvGrpSpPr>
      <p:grpSpPr>
        <a:xfrm>
          <a:off x="0" y="0"/>
          <a:ext cx="0" cy="0"/>
          <a:chOff x="0" y="0"/>
          <a:chExt cx="0" cy="0"/>
        </a:xfrm>
      </p:grpSpPr>
      <p:sp>
        <p:nvSpPr>
          <p:cNvPr id="5864" name="Google Shape;5864;p373"/>
          <p:cNvSpPr/>
          <p:nvPr/>
        </p:nvSpPr>
        <p:spPr>
          <a:xfrm>
            <a:off x="6145525" y="1113425"/>
            <a:ext cx="2291700" cy="3104400"/>
          </a:xfrm>
          <a:prstGeom prst="roundRect">
            <a:avLst>
              <a:gd fmla="val 4529" name="adj"/>
            </a:avLst>
          </a:prstGeom>
          <a:solidFill>
            <a:srgbClr val="FFFFFF"/>
          </a:solidFill>
          <a:ln cap="flat" cmpd="sng" w="19050">
            <a:solidFill>
              <a:srgbClr val="28B5E8"/>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3000">
              <a:solidFill>
                <a:srgbClr val="252525"/>
              </a:solidFill>
            </a:endParaRPr>
          </a:p>
        </p:txBody>
      </p:sp>
      <p:sp>
        <p:nvSpPr>
          <p:cNvPr id="5865" name="Google Shape;5865;p373"/>
          <p:cNvSpPr/>
          <p:nvPr/>
        </p:nvSpPr>
        <p:spPr>
          <a:xfrm>
            <a:off x="3426150" y="1113425"/>
            <a:ext cx="2291700" cy="3104400"/>
          </a:xfrm>
          <a:prstGeom prst="roundRect">
            <a:avLst>
              <a:gd fmla="val 4529" name="adj"/>
            </a:avLst>
          </a:prstGeom>
          <a:solidFill>
            <a:srgbClr val="FFFFFF"/>
          </a:solidFill>
          <a:ln cap="flat" cmpd="sng" w="19050">
            <a:solidFill>
              <a:srgbClr val="28B5E8"/>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3000">
              <a:solidFill>
                <a:srgbClr val="252525"/>
              </a:solidFill>
            </a:endParaRPr>
          </a:p>
        </p:txBody>
      </p:sp>
      <p:sp>
        <p:nvSpPr>
          <p:cNvPr id="5866" name="Google Shape;5866;p373"/>
          <p:cNvSpPr/>
          <p:nvPr/>
        </p:nvSpPr>
        <p:spPr>
          <a:xfrm>
            <a:off x="3619500" y="2178406"/>
            <a:ext cx="1905000" cy="1537500"/>
          </a:xfrm>
          <a:prstGeom prst="roundRect">
            <a:avLst>
              <a:gd fmla="val 9917" name="adj"/>
            </a:avLst>
          </a:prstGeom>
          <a:solidFill>
            <a:srgbClr val="F3F3F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867" name="Google Shape;5867;p373"/>
          <p:cNvSpPr txBox="1"/>
          <p:nvPr>
            <p:ph type="title"/>
          </p:nvPr>
        </p:nvSpPr>
        <p:spPr>
          <a:xfrm>
            <a:off x="365760" y="274320"/>
            <a:ext cx="8321100" cy="3657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Expanding Beyond the Pilot </a:t>
            </a:r>
            <a:endParaRPr/>
          </a:p>
        </p:txBody>
      </p:sp>
      <p:sp>
        <p:nvSpPr>
          <p:cNvPr id="5868" name="Google Shape;5868;p373"/>
          <p:cNvSpPr/>
          <p:nvPr/>
        </p:nvSpPr>
        <p:spPr>
          <a:xfrm>
            <a:off x="706775" y="1113425"/>
            <a:ext cx="2291700" cy="3104400"/>
          </a:xfrm>
          <a:prstGeom prst="roundRect">
            <a:avLst>
              <a:gd fmla="val 4529" name="adj"/>
            </a:avLst>
          </a:prstGeom>
          <a:solidFill>
            <a:srgbClr val="FFFFFF"/>
          </a:solidFill>
          <a:ln cap="flat" cmpd="sng" w="19050">
            <a:solidFill>
              <a:srgbClr val="28B5E8"/>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3000">
              <a:solidFill>
                <a:srgbClr val="252525"/>
              </a:solidFill>
            </a:endParaRPr>
          </a:p>
        </p:txBody>
      </p:sp>
      <p:sp>
        <p:nvSpPr>
          <p:cNvPr id="5869" name="Google Shape;5869;p373"/>
          <p:cNvSpPr txBox="1"/>
          <p:nvPr/>
        </p:nvSpPr>
        <p:spPr>
          <a:xfrm>
            <a:off x="860013" y="1242800"/>
            <a:ext cx="1985100" cy="607200"/>
          </a:xfrm>
          <a:prstGeom prst="rect">
            <a:avLst/>
          </a:prstGeom>
          <a:noFill/>
          <a:ln>
            <a:noFill/>
          </a:ln>
        </p:spPr>
        <p:txBody>
          <a:bodyPr anchorCtr="0" anchor="ctr" bIns="45725" lIns="45725" spcFirstLastPara="1" rIns="45725" wrap="square" tIns="45725">
            <a:noAutofit/>
          </a:bodyPr>
          <a:lstStyle/>
          <a:p>
            <a:pPr indent="0" lvl="0" marL="0" rtl="0" algn="ctr">
              <a:lnSpc>
                <a:spcPct val="90000"/>
              </a:lnSpc>
              <a:spcBef>
                <a:spcPts val="0"/>
              </a:spcBef>
              <a:spcAft>
                <a:spcPts val="0"/>
              </a:spcAft>
              <a:buNone/>
            </a:pPr>
            <a:r>
              <a:rPr b="1" lang="en" sz="1600">
                <a:solidFill>
                  <a:srgbClr val="11567F"/>
                </a:solidFill>
              </a:rPr>
              <a:t>Use Domain Specific Agents</a:t>
            </a:r>
            <a:endParaRPr sz="1600">
              <a:solidFill>
                <a:srgbClr val="11567F"/>
              </a:solidFill>
            </a:endParaRPr>
          </a:p>
        </p:txBody>
      </p:sp>
      <p:sp>
        <p:nvSpPr>
          <p:cNvPr id="5870" name="Google Shape;5870;p373"/>
          <p:cNvSpPr txBox="1"/>
          <p:nvPr/>
        </p:nvSpPr>
        <p:spPr>
          <a:xfrm>
            <a:off x="3603825" y="1242800"/>
            <a:ext cx="1936500" cy="607200"/>
          </a:xfrm>
          <a:prstGeom prst="rect">
            <a:avLst/>
          </a:prstGeom>
          <a:noFill/>
          <a:ln>
            <a:noFill/>
          </a:ln>
        </p:spPr>
        <p:txBody>
          <a:bodyPr anchorCtr="0" anchor="ctr" bIns="45725" lIns="45725" spcFirstLastPara="1" rIns="45725" wrap="square" tIns="45725">
            <a:noAutofit/>
          </a:bodyPr>
          <a:lstStyle/>
          <a:p>
            <a:pPr indent="0" lvl="0" marL="0" rtl="0" algn="ctr">
              <a:lnSpc>
                <a:spcPct val="90000"/>
              </a:lnSpc>
              <a:spcBef>
                <a:spcPts val="0"/>
              </a:spcBef>
              <a:spcAft>
                <a:spcPts val="0"/>
              </a:spcAft>
              <a:buNone/>
            </a:pPr>
            <a:r>
              <a:rPr b="1" lang="en" sz="1600">
                <a:solidFill>
                  <a:srgbClr val="11567F"/>
                </a:solidFill>
              </a:rPr>
              <a:t>Evaluation and Observability</a:t>
            </a:r>
            <a:endParaRPr b="1" sz="1600">
              <a:solidFill>
                <a:srgbClr val="11567F"/>
              </a:solidFill>
            </a:endParaRPr>
          </a:p>
        </p:txBody>
      </p:sp>
      <p:sp>
        <p:nvSpPr>
          <p:cNvPr id="5871" name="Google Shape;5871;p373"/>
          <p:cNvSpPr txBox="1"/>
          <p:nvPr/>
        </p:nvSpPr>
        <p:spPr>
          <a:xfrm>
            <a:off x="6266500" y="1242800"/>
            <a:ext cx="2049900" cy="607200"/>
          </a:xfrm>
          <a:prstGeom prst="rect">
            <a:avLst/>
          </a:prstGeom>
          <a:noFill/>
          <a:ln>
            <a:noFill/>
          </a:ln>
        </p:spPr>
        <p:txBody>
          <a:bodyPr anchorCtr="0" anchor="ctr" bIns="45725" lIns="45725" spcFirstLastPara="1" rIns="45725" wrap="square" tIns="45725">
            <a:noAutofit/>
          </a:bodyPr>
          <a:lstStyle/>
          <a:p>
            <a:pPr indent="0" lvl="0" marL="0" rtl="0" algn="ctr">
              <a:lnSpc>
                <a:spcPct val="90000"/>
              </a:lnSpc>
              <a:spcBef>
                <a:spcPts val="0"/>
              </a:spcBef>
              <a:spcAft>
                <a:spcPts val="0"/>
              </a:spcAft>
              <a:buNone/>
            </a:pPr>
            <a:r>
              <a:rPr b="1" lang="en" sz="1600">
                <a:solidFill>
                  <a:srgbClr val="11567F"/>
                </a:solidFill>
              </a:rPr>
              <a:t>Tune Prompting and Context</a:t>
            </a:r>
            <a:endParaRPr b="1" sz="1600">
              <a:solidFill>
                <a:srgbClr val="11567F"/>
              </a:solidFill>
            </a:endParaRPr>
          </a:p>
        </p:txBody>
      </p:sp>
      <p:grpSp>
        <p:nvGrpSpPr>
          <p:cNvPr id="5872" name="Google Shape;5872;p373"/>
          <p:cNvGrpSpPr/>
          <p:nvPr/>
        </p:nvGrpSpPr>
        <p:grpSpPr>
          <a:xfrm>
            <a:off x="3836375" y="2703526"/>
            <a:ext cx="282574" cy="273505"/>
            <a:chOff x="6259702" y="1098074"/>
            <a:chExt cx="397209" cy="384460"/>
          </a:xfrm>
        </p:grpSpPr>
        <p:sp>
          <p:nvSpPr>
            <p:cNvPr id="5873" name="Google Shape;5873;p373"/>
            <p:cNvSpPr/>
            <p:nvPr/>
          </p:nvSpPr>
          <p:spPr>
            <a:xfrm>
              <a:off x="6259702" y="1098074"/>
              <a:ext cx="397209" cy="384460"/>
            </a:xfrm>
            <a:custGeom>
              <a:rect b="b" l="l" r="r" t="t"/>
              <a:pathLst>
                <a:path extrusionOk="0" h="384460" w="397209">
                  <a:moveTo>
                    <a:pt x="350066" y="0"/>
                  </a:moveTo>
                  <a:lnTo>
                    <a:pt x="47144" y="0"/>
                  </a:lnTo>
                  <a:cubicBezTo>
                    <a:pt x="21137" y="71"/>
                    <a:pt x="71" y="21137"/>
                    <a:pt x="0" y="47144"/>
                  </a:cubicBezTo>
                  <a:lnTo>
                    <a:pt x="0" y="239889"/>
                  </a:lnTo>
                  <a:cubicBezTo>
                    <a:pt x="0" y="265947"/>
                    <a:pt x="21086" y="287092"/>
                    <a:pt x="47144" y="287163"/>
                  </a:cubicBezTo>
                  <a:lnTo>
                    <a:pt x="95851" y="287163"/>
                  </a:lnTo>
                  <a:cubicBezTo>
                    <a:pt x="98655" y="287092"/>
                    <a:pt x="100987" y="289307"/>
                    <a:pt x="101059" y="292111"/>
                  </a:cubicBezTo>
                  <a:cubicBezTo>
                    <a:pt x="101060" y="292154"/>
                    <a:pt x="101061" y="292198"/>
                    <a:pt x="101061" y="292242"/>
                  </a:cubicBezTo>
                  <a:lnTo>
                    <a:pt x="101061" y="357359"/>
                  </a:lnTo>
                  <a:cubicBezTo>
                    <a:pt x="100520" y="369173"/>
                    <a:pt x="108007" y="379869"/>
                    <a:pt x="119293" y="383405"/>
                  </a:cubicBezTo>
                  <a:cubicBezTo>
                    <a:pt x="122016" y="384103"/>
                    <a:pt x="124816" y="384454"/>
                    <a:pt x="127628" y="384447"/>
                  </a:cubicBezTo>
                  <a:cubicBezTo>
                    <a:pt x="134228" y="384671"/>
                    <a:pt x="140632" y="382176"/>
                    <a:pt x="145340" y="377545"/>
                  </a:cubicBezTo>
                  <a:lnTo>
                    <a:pt x="145340" y="377545"/>
                  </a:lnTo>
                  <a:lnTo>
                    <a:pt x="232986" y="288856"/>
                  </a:lnTo>
                  <a:cubicBezTo>
                    <a:pt x="233940" y="287863"/>
                    <a:pt x="235256" y="287299"/>
                    <a:pt x="236633" y="287293"/>
                  </a:cubicBezTo>
                  <a:lnTo>
                    <a:pt x="350066" y="287293"/>
                  </a:lnTo>
                  <a:cubicBezTo>
                    <a:pt x="376073" y="287222"/>
                    <a:pt x="397138" y="266157"/>
                    <a:pt x="397210" y="240149"/>
                  </a:cubicBezTo>
                  <a:lnTo>
                    <a:pt x="397210" y="47144"/>
                  </a:lnTo>
                  <a:cubicBezTo>
                    <a:pt x="397138" y="21137"/>
                    <a:pt x="376073" y="71"/>
                    <a:pt x="350066" y="0"/>
                  </a:cubicBezTo>
                  <a:close/>
                  <a:moveTo>
                    <a:pt x="364652" y="239889"/>
                  </a:moveTo>
                  <a:cubicBezTo>
                    <a:pt x="364652" y="247945"/>
                    <a:pt x="358122" y="254475"/>
                    <a:pt x="350066" y="254475"/>
                  </a:cubicBezTo>
                  <a:lnTo>
                    <a:pt x="236633" y="254475"/>
                  </a:lnTo>
                  <a:cubicBezTo>
                    <a:pt x="226554" y="254479"/>
                    <a:pt x="216895" y="258511"/>
                    <a:pt x="209805" y="265675"/>
                  </a:cubicBezTo>
                  <a:lnTo>
                    <a:pt x="133619" y="342903"/>
                  </a:lnTo>
                  <a:lnTo>
                    <a:pt x="133619" y="292242"/>
                  </a:lnTo>
                  <a:cubicBezTo>
                    <a:pt x="133547" y="271435"/>
                    <a:pt x="116659" y="254605"/>
                    <a:pt x="95851" y="254605"/>
                  </a:cubicBezTo>
                  <a:lnTo>
                    <a:pt x="47144" y="254605"/>
                  </a:lnTo>
                  <a:cubicBezTo>
                    <a:pt x="39068" y="254533"/>
                    <a:pt x="32558" y="247966"/>
                    <a:pt x="32558" y="239889"/>
                  </a:cubicBezTo>
                  <a:lnTo>
                    <a:pt x="32558" y="47144"/>
                  </a:lnTo>
                  <a:cubicBezTo>
                    <a:pt x="32558" y="39089"/>
                    <a:pt x="39089" y="32558"/>
                    <a:pt x="47144" y="32558"/>
                  </a:cubicBezTo>
                  <a:lnTo>
                    <a:pt x="350066" y="32558"/>
                  </a:lnTo>
                  <a:cubicBezTo>
                    <a:pt x="358122" y="32558"/>
                    <a:pt x="364652" y="39089"/>
                    <a:pt x="364652" y="4714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874" name="Google Shape;5874;p373"/>
            <p:cNvSpPr/>
            <p:nvPr/>
          </p:nvSpPr>
          <p:spPr>
            <a:xfrm>
              <a:off x="6321171" y="1202260"/>
              <a:ext cx="274270" cy="20837"/>
            </a:xfrm>
            <a:custGeom>
              <a:rect b="b" l="l" r="r" t="t"/>
              <a:pathLst>
                <a:path extrusionOk="0" h="20837" w="274270">
                  <a:moveTo>
                    <a:pt x="263852" y="0"/>
                  </a:moveTo>
                  <a:lnTo>
                    <a:pt x="10419" y="0"/>
                  </a:lnTo>
                  <a:cubicBezTo>
                    <a:pt x="4665" y="0"/>
                    <a:pt x="0" y="4665"/>
                    <a:pt x="0" y="10419"/>
                  </a:cubicBezTo>
                  <a:cubicBezTo>
                    <a:pt x="0" y="16172"/>
                    <a:pt x="4665" y="20837"/>
                    <a:pt x="10419" y="20837"/>
                  </a:cubicBezTo>
                  <a:lnTo>
                    <a:pt x="263852" y="20837"/>
                  </a:lnTo>
                  <a:cubicBezTo>
                    <a:pt x="269605" y="20837"/>
                    <a:pt x="274270" y="16172"/>
                    <a:pt x="274270" y="10419"/>
                  </a:cubicBezTo>
                  <a:cubicBezTo>
                    <a:pt x="274270" y="4665"/>
                    <a:pt x="269605" y="0"/>
                    <a:pt x="263852"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875" name="Google Shape;5875;p373"/>
            <p:cNvSpPr/>
            <p:nvPr/>
          </p:nvSpPr>
          <p:spPr>
            <a:xfrm>
              <a:off x="6321171" y="1255916"/>
              <a:ext cx="198214" cy="20837"/>
            </a:xfrm>
            <a:custGeom>
              <a:rect b="b" l="l" r="r" t="t"/>
              <a:pathLst>
                <a:path extrusionOk="0" h="20837" w="198214">
                  <a:moveTo>
                    <a:pt x="187796" y="0"/>
                  </a:moveTo>
                  <a:lnTo>
                    <a:pt x="10419" y="0"/>
                  </a:lnTo>
                  <a:cubicBezTo>
                    <a:pt x="4665" y="0"/>
                    <a:pt x="0" y="4665"/>
                    <a:pt x="0" y="10419"/>
                  </a:cubicBezTo>
                  <a:cubicBezTo>
                    <a:pt x="0" y="16172"/>
                    <a:pt x="4665" y="20837"/>
                    <a:pt x="10419" y="20837"/>
                  </a:cubicBezTo>
                  <a:lnTo>
                    <a:pt x="187796" y="20837"/>
                  </a:lnTo>
                  <a:cubicBezTo>
                    <a:pt x="193549" y="20837"/>
                    <a:pt x="198214" y="16172"/>
                    <a:pt x="198214" y="10419"/>
                  </a:cubicBezTo>
                  <a:cubicBezTo>
                    <a:pt x="198214" y="4665"/>
                    <a:pt x="193549" y="0"/>
                    <a:pt x="187796"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grpSp>
      <p:sp>
        <p:nvSpPr>
          <p:cNvPr id="5876" name="Google Shape;5876;p373"/>
          <p:cNvSpPr txBox="1"/>
          <p:nvPr/>
        </p:nvSpPr>
        <p:spPr>
          <a:xfrm>
            <a:off x="3619563" y="2288534"/>
            <a:ext cx="1905000" cy="2085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900">
                <a:solidFill>
                  <a:schemeClr val="dk2"/>
                </a:solidFill>
              </a:rPr>
              <a:t>USE SAMPLE QUESTIONS</a:t>
            </a:r>
            <a:endParaRPr sz="1400">
              <a:solidFill>
                <a:schemeClr val="dk2"/>
              </a:solidFill>
            </a:endParaRPr>
          </a:p>
        </p:txBody>
      </p:sp>
      <p:sp>
        <p:nvSpPr>
          <p:cNvPr id="5877" name="Google Shape;5877;p373"/>
          <p:cNvSpPr txBox="1"/>
          <p:nvPr/>
        </p:nvSpPr>
        <p:spPr>
          <a:xfrm>
            <a:off x="4201569" y="2552182"/>
            <a:ext cx="1273200" cy="365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900">
                <a:solidFill>
                  <a:schemeClr val="dk2"/>
                </a:solidFill>
              </a:rPr>
              <a:t>Show me correlation between guest feedback and ops issues.</a:t>
            </a:r>
            <a:endParaRPr sz="1400">
              <a:solidFill>
                <a:schemeClr val="dk2"/>
              </a:solidFill>
            </a:endParaRPr>
          </a:p>
        </p:txBody>
      </p:sp>
      <p:sp>
        <p:nvSpPr>
          <p:cNvPr id="5878" name="Google Shape;5878;p373"/>
          <p:cNvSpPr/>
          <p:nvPr/>
        </p:nvSpPr>
        <p:spPr>
          <a:xfrm>
            <a:off x="1040475" y="2288525"/>
            <a:ext cx="1642800" cy="1427400"/>
          </a:xfrm>
          <a:prstGeom prst="roundRect">
            <a:avLst>
              <a:gd fmla="val 5270" name="adj"/>
            </a:avLst>
          </a:prstGeom>
          <a:solidFill>
            <a:srgbClr val="F3F3F3"/>
          </a:solidFill>
          <a:ln>
            <a:noFill/>
          </a:ln>
        </p:spPr>
        <p:txBody>
          <a:bodyPr anchorCtr="0" anchor="t" bIns="45725" lIns="91450" spcFirstLastPara="1" rIns="45725" wrap="square" tIns="91450">
            <a:noAutofit/>
          </a:bodyPr>
          <a:lstStyle/>
          <a:p>
            <a:pPr indent="0" lvl="0" marL="0" rtl="0" algn="l">
              <a:lnSpc>
                <a:spcPct val="140000"/>
              </a:lnSpc>
              <a:spcBef>
                <a:spcPts val="0"/>
              </a:spcBef>
              <a:spcAft>
                <a:spcPts val="0"/>
              </a:spcAft>
              <a:buNone/>
            </a:pPr>
            <a:r>
              <a:rPr b="1" lang="en" sz="900">
                <a:solidFill>
                  <a:schemeClr val="dk2"/>
                </a:solidFill>
              </a:rPr>
              <a:t>Sales</a:t>
            </a:r>
            <a:endParaRPr b="1" sz="900">
              <a:solidFill>
                <a:schemeClr val="dk2"/>
              </a:solidFill>
            </a:endParaRPr>
          </a:p>
          <a:p>
            <a:pPr indent="0" lvl="0" marL="0" rtl="0" algn="l">
              <a:lnSpc>
                <a:spcPct val="140000"/>
              </a:lnSpc>
              <a:spcBef>
                <a:spcPts val="0"/>
              </a:spcBef>
              <a:spcAft>
                <a:spcPts val="0"/>
              </a:spcAft>
              <a:buNone/>
            </a:pPr>
            <a:r>
              <a:t/>
            </a:r>
            <a:endParaRPr b="1" sz="900">
              <a:solidFill>
                <a:schemeClr val="dk2"/>
              </a:solidFill>
            </a:endParaRPr>
          </a:p>
          <a:p>
            <a:pPr indent="0" lvl="0" marL="0" rtl="0" algn="l">
              <a:lnSpc>
                <a:spcPct val="140000"/>
              </a:lnSpc>
              <a:spcBef>
                <a:spcPts val="0"/>
              </a:spcBef>
              <a:spcAft>
                <a:spcPts val="0"/>
              </a:spcAft>
              <a:buNone/>
            </a:pPr>
            <a:r>
              <a:rPr b="1" lang="en" sz="900">
                <a:solidFill>
                  <a:schemeClr val="dk2"/>
                </a:solidFill>
              </a:rPr>
              <a:t>Supply Chain</a:t>
            </a:r>
            <a:endParaRPr b="1" sz="900">
              <a:solidFill>
                <a:schemeClr val="dk2"/>
              </a:solidFill>
            </a:endParaRPr>
          </a:p>
          <a:p>
            <a:pPr indent="0" lvl="0" marL="0" rtl="0" algn="l">
              <a:lnSpc>
                <a:spcPct val="140000"/>
              </a:lnSpc>
              <a:spcBef>
                <a:spcPts val="0"/>
              </a:spcBef>
              <a:spcAft>
                <a:spcPts val="0"/>
              </a:spcAft>
              <a:buNone/>
            </a:pPr>
            <a:r>
              <a:t/>
            </a:r>
            <a:endParaRPr b="1" sz="900">
              <a:solidFill>
                <a:schemeClr val="dk2"/>
              </a:solidFill>
            </a:endParaRPr>
          </a:p>
          <a:p>
            <a:pPr indent="0" lvl="0" marL="0" rtl="0" algn="l">
              <a:lnSpc>
                <a:spcPct val="140000"/>
              </a:lnSpc>
              <a:spcBef>
                <a:spcPts val="0"/>
              </a:spcBef>
              <a:spcAft>
                <a:spcPts val="0"/>
              </a:spcAft>
              <a:buNone/>
            </a:pPr>
            <a:r>
              <a:rPr b="1" lang="en" sz="900">
                <a:solidFill>
                  <a:schemeClr val="dk2"/>
                </a:solidFill>
              </a:rPr>
              <a:t>Marketing</a:t>
            </a:r>
            <a:endParaRPr b="1" sz="900">
              <a:solidFill>
                <a:schemeClr val="dk2"/>
              </a:solidFill>
            </a:endParaRPr>
          </a:p>
          <a:p>
            <a:pPr indent="0" lvl="0" marL="0" rtl="0" algn="l">
              <a:lnSpc>
                <a:spcPct val="140000"/>
              </a:lnSpc>
              <a:spcBef>
                <a:spcPts val="0"/>
              </a:spcBef>
              <a:spcAft>
                <a:spcPts val="0"/>
              </a:spcAft>
              <a:buNone/>
            </a:pPr>
            <a:r>
              <a:t/>
            </a:r>
            <a:endParaRPr b="1" sz="900">
              <a:solidFill>
                <a:schemeClr val="dk2"/>
              </a:solidFill>
            </a:endParaRPr>
          </a:p>
          <a:p>
            <a:pPr indent="0" lvl="0" marL="0" rtl="0" algn="l">
              <a:spcBef>
                <a:spcPts val="0"/>
              </a:spcBef>
              <a:spcAft>
                <a:spcPts val="0"/>
              </a:spcAft>
              <a:buNone/>
            </a:pPr>
            <a:r>
              <a:t/>
            </a:r>
            <a:endParaRPr sz="700"/>
          </a:p>
        </p:txBody>
      </p:sp>
      <p:grpSp>
        <p:nvGrpSpPr>
          <p:cNvPr id="5879" name="Google Shape;5879;p373"/>
          <p:cNvGrpSpPr/>
          <p:nvPr/>
        </p:nvGrpSpPr>
        <p:grpSpPr>
          <a:xfrm flipH="1">
            <a:off x="6460716" y="2117638"/>
            <a:ext cx="282560" cy="249409"/>
            <a:chOff x="2666992" y="402314"/>
            <a:chExt cx="6858260" cy="6053624"/>
          </a:xfrm>
        </p:grpSpPr>
        <p:sp>
          <p:nvSpPr>
            <p:cNvPr id="5880" name="Google Shape;5880;p373"/>
            <p:cNvSpPr/>
            <p:nvPr/>
          </p:nvSpPr>
          <p:spPr>
            <a:xfrm>
              <a:off x="6579224" y="402314"/>
              <a:ext cx="2946028" cy="6053624"/>
            </a:xfrm>
            <a:custGeom>
              <a:rect b="b" l="l" r="r" t="t"/>
              <a:pathLst>
                <a:path extrusionOk="0" h="6053624" w="2946028">
                  <a:moveTo>
                    <a:pt x="2594337" y="0"/>
                  </a:moveTo>
                  <a:lnTo>
                    <a:pt x="456047" y="0"/>
                  </a:lnTo>
                  <a:cubicBezTo>
                    <a:pt x="261913" y="0"/>
                    <a:pt x="104355" y="157558"/>
                    <a:pt x="104355" y="351692"/>
                  </a:cubicBezTo>
                  <a:lnTo>
                    <a:pt x="104355" y="2489982"/>
                  </a:lnTo>
                  <a:cubicBezTo>
                    <a:pt x="104355" y="2684123"/>
                    <a:pt x="261913" y="2841674"/>
                    <a:pt x="456047" y="2841674"/>
                  </a:cubicBezTo>
                  <a:lnTo>
                    <a:pt x="1479472" y="2841674"/>
                  </a:lnTo>
                  <a:cubicBezTo>
                    <a:pt x="1466107" y="3401575"/>
                    <a:pt x="1335981" y="3849624"/>
                    <a:pt x="1089797" y="4186545"/>
                  </a:cubicBezTo>
                  <a:cubicBezTo>
                    <a:pt x="895663" y="4452425"/>
                    <a:pt x="601655" y="4672584"/>
                    <a:pt x="208456" y="4846320"/>
                  </a:cubicBezTo>
                  <a:cubicBezTo>
                    <a:pt x="27686" y="4925803"/>
                    <a:pt x="-50390" y="5139631"/>
                    <a:pt x="34016" y="5318298"/>
                  </a:cubicBezTo>
                  <a:lnTo>
                    <a:pt x="287235" y="5852870"/>
                  </a:lnTo>
                  <a:cubicBezTo>
                    <a:pt x="368827" y="6024490"/>
                    <a:pt x="570699" y="6099759"/>
                    <a:pt x="745138" y="6024490"/>
                  </a:cubicBezTo>
                  <a:cubicBezTo>
                    <a:pt x="1210779" y="5823321"/>
                    <a:pt x="1603978" y="5568696"/>
                    <a:pt x="1924714" y="5259207"/>
                  </a:cubicBezTo>
                  <a:cubicBezTo>
                    <a:pt x="2315803" y="4881490"/>
                    <a:pt x="2583786" y="4455238"/>
                    <a:pt x="2728683" y="3979750"/>
                  </a:cubicBezTo>
                  <a:cubicBezTo>
                    <a:pt x="2873587" y="3504262"/>
                    <a:pt x="2946029" y="2855742"/>
                    <a:pt x="2946029" y="2032782"/>
                  </a:cubicBezTo>
                  <a:lnTo>
                    <a:pt x="2946029" y="351692"/>
                  </a:lnTo>
                  <a:cubicBezTo>
                    <a:pt x="2946029" y="157565"/>
                    <a:pt x="2788464" y="0"/>
                    <a:pt x="2594337"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52525"/>
                </a:solidFill>
                <a:latin typeface="Calibri"/>
                <a:ea typeface="Calibri"/>
                <a:cs typeface="Calibri"/>
                <a:sym typeface="Calibri"/>
              </a:endParaRPr>
            </a:p>
          </p:txBody>
        </p:sp>
        <p:sp>
          <p:nvSpPr>
            <p:cNvPr id="5881" name="Google Shape;5881;p373"/>
            <p:cNvSpPr/>
            <p:nvPr/>
          </p:nvSpPr>
          <p:spPr>
            <a:xfrm>
              <a:off x="2666992" y="402314"/>
              <a:ext cx="2946028" cy="6052519"/>
            </a:xfrm>
            <a:custGeom>
              <a:rect b="b" l="l" r="r" t="t"/>
              <a:pathLst>
                <a:path extrusionOk="0" h="6052519" w="2946028">
                  <a:moveTo>
                    <a:pt x="745849" y="6023083"/>
                  </a:moveTo>
                  <a:cubicBezTo>
                    <a:pt x="1205862" y="5822618"/>
                    <a:pt x="1596944" y="5568000"/>
                    <a:pt x="1919798" y="5259207"/>
                  </a:cubicBezTo>
                  <a:cubicBezTo>
                    <a:pt x="2314397" y="4881490"/>
                    <a:pt x="2583793" y="4456645"/>
                    <a:pt x="2728690" y="3984674"/>
                  </a:cubicBezTo>
                  <a:cubicBezTo>
                    <a:pt x="2873587" y="3512703"/>
                    <a:pt x="2946029" y="2862072"/>
                    <a:pt x="2946029" y="2032782"/>
                  </a:cubicBezTo>
                  <a:lnTo>
                    <a:pt x="2946029" y="351692"/>
                  </a:lnTo>
                  <a:cubicBezTo>
                    <a:pt x="2946029" y="157558"/>
                    <a:pt x="2788478" y="0"/>
                    <a:pt x="2594336" y="0"/>
                  </a:cubicBezTo>
                  <a:lnTo>
                    <a:pt x="456047" y="0"/>
                  </a:lnTo>
                  <a:cubicBezTo>
                    <a:pt x="261913" y="0"/>
                    <a:pt x="104355" y="157558"/>
                    <a:pt x="104355" y="351692"/>
                  </a:cubicBezTo>
                  <a:lnTo>
                    <a:pt x="104355" y="2489982"/>
                  </a:lnTo>
                  <a:cubicBezTo>
                    <a:pt x="104355" y="2684123"/>
                    <a:pt x="261913" y="2841674"/>
                    <a:pt x="456047" y="2841674"/>
                  </a:cubicBezTo>
                  <a:lnTo>
                    <a:pt x="1479472" y="2841674"/>
                  </a:lnTo>
                  <a:cubicBezTo>
                    <a:pt x="1466108" y="3401575"/>
                    <a:pt x="1335981" y="3849624"/>
                    <a:pt x="1089797" y="4186545"/>
                  </a:cubicBezTo>
                  <a:cubicBezTo>
                    <a:pt x="895663" y="4452425"/>
                    <a:pt x="601648" y="4672584"/>
                    <a:pt x="208456" y="4846320"/>
                  </a:cubicBezTo>
                  <a:cubicBezTo>
                    <a:pt x="27686" y="4925803"/>
                    <a:pt x="-50390" y="5139631"/>
                    <a:pt x="34016" y="5318298"/>
                  </a:cubicBezTo>
                  <a:lnTo>
                    <a:pt x="286531" y="5851464"/>
                  </a:lnTo>
                  <a:cubicBezTo>
                    <a:pt x="368131" y="6023083"/>
                    <a:pt x="571409" y="6099055"/>
                    <a:pt x="745849" y="6023083"/>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52525"/>
                </a:solidFill>
                <a:latin typeface="Calibri"/>
                <a:ea typeface="Calibri"/>
                <a:cs typeface="Calibri"/>
                <a:sym typeface="Calibri"/>
              </a:endParaRPr>
            </a:p>
          </p:txBody>
        </p:sp>
      </p:grpSp>
      <p:sp>
        <p:nvSpPr>
          <p:cNvPr id="5882" name="Google Shape;5882;p373"/>
          <p:cNvSpPr txBox="1"/>
          <p:nvPr/>
        </p:nvSpPr>
        <p:spPr>
          <a:xfrm>
            <a:off x="6266500" y="2536675"/>
            <a:ext cx="2049900" cy="607200"/>
          </a:xfrm>
          <a:prstGeom prst="rect">
            <a:avLst/>
          </a:prstGeom>
          <a:noFill/>
          <a:ln>
            <a:noFill/>
          </a:ln>
        </p:spPr>
        <p:txBody>
          <a:bodyPr anchorCtr="0" anchor="ctr" bIns="45725" lIns="45725" spcFirstLastPara="1" rIns="45725" wrap="square" tIns="45725">
            <a:noAutofit/>
          </a:bodyPr>
          <a:lstStyle/>
          <a:p>
            <a:pPr indent="0" lvl="0" marL="0" rtl="0" algn="ctr">
              <a:lnSpc>
                <a:spcPct val="90000"/>
              </a:lnSpc>
              <a:spcBef>
                <a:spcPts val="0"/>
              </a:spcBef>
              <a:spcAft>
                <a:spcPts val="0"/>
              </a:spcAft>
              <a:buNone/>
            </a:pPr>
            <a:r>
              <a:rPr lang="en" sz="1300">
                <a:solidFill>
                  <a:srgbClr val="11567F"/>
                </a:solidFill>
              </a:rPr>
              <a:t>Investigate </a:t>
            </a:r>
            <a:r>
              <a:rPr lang="en" sz="1300">
                <a:solidFill>
                  <a:srgbClr val="11567F"/>
                </a:solidFill>
              </a:rPr>
              <a:t>inaccuracies</a:t>
            </a:r>
            <a:r>
              <a:rPr lang="en" sz="1300">
                <a:solidFill>
                  <a:srgbClr val="11567F"/>
                </a:solidFill>
              </a:rPr>
              <a:t> to continuously improve </a:t>
            </a:r>
            <a:r>
              <a:rPr lang="en" sz="1300">
                <a:solidFill>
                  <a:srgbClr val="11567F"/>
                </a:solidFill>
              </a:rPr>
              <a:t>semantic</a:t>
            </a:r>
            <a:r>
              <a:rPr lang="en" sz="1300">
                <a:solidFill>
                  <a:srgbClr val="11567F"/>
                </a:solidFill>
              </a:rPr>
              <a:t> views and orchestration prompts</a:t>
            </a:r>
            <a:endParaRPr sz="1300">
              <a:solidFill>
                <a:srgbClr val="11567F"/>
              </a:solidFill>
            </a:endParaRPr>
          </a:p>
        </p:txBody>
      </p:sp>
      <p:grpSp>
        <p:nvGrpSpPr>
          <p:cNvPr id="5883" name="Google Shape;5883;p373"/>
          <p:cNvGrpSpPr/>
          <p:nvPr/>
        </p:nvGrpSpPr>
        <p:grpSpPr>
          <a:xfrm>
            <a:off x="7763341" y="3364463"/>
            <a:ext cx="282560" cy="249409"/>
            <a:chOff x="2666992" y="402314"/>
            <a:chExt cx="6858260" cy="6053624"/>
          </a:xfrm>
        </p:grpSpPr>
        <p:sp>
          <p:nvSpPr>
            <p:cNvPr id="5884" name="Google Shape;5884;p373"/>
            <p:cNvSpPr/>
            <p:nvPr/>
          </p:nvSpPr>
          <p:spPr>
            <a:xfrm>
              <a:off x="6579224" y="402314"/>
              <a:ext cx="2946028" cy="6053624"/>
            </a:xfrm>
            <a:custGeom>
              <a:rect b="b" l="l" r="r" t="t"/>
              <a:pathLst>
                <a:path extrusionOk="0" h="6053624" w="2946028">
                  <a:moveTo>
                    <a:pt x="2594337" y="0"/>
                  </a:moveTo>
                  <a:lnTo>
                    <a:pt x="456047" y="0"/>
                  </a:lnTo>
                  <a:cubicBezTo>
                    <a:pt x="261913" y="0"/>
                    <a:pt x="104355" y="157558"/>
                    <a:pt x="104355" y="351692"/>
                  </a:cubicBezTo>
                  <a:lnTo>
                    <a:pt x="104355" y="2489982"/>
                  </a:lnTo>
                  <a:cubicBezTo>
                    <a:pt x="104355" y="2684123"/>
                    <a:pt x="261913" y="2841674"/>
                    <a:pt x="456047" y="2841674"/>
                  </a:cubicBezTo>
                  <a:lnTo>
                    <a:pt x="1479472" y="2841674"/>
                  </a:lnTo>
                  <a:cubicBezTo>
                    <a:pt x="1466107" y="3401575"/>
                    <a:pt x="1335981" y="3849624"/>
                    <a:pt x="1089797" y="4186545"/>
                  </a:cubicBezTo>
                  <a:cubicBezTo>
                    <a:pt x="895663" y="4452425"/>
                    <a:pt x="601655" y="4672584"/>
                    <a:pt x="208456" y="4846320"/>
                  </a:cubicBezTo>
                  <a:cubicBezTo>
                    <a:pt x="27686" y="4925803"/>
                    <a:pt x="-50390" y="5139631"/>
                    <a:pt x="34016" y="5318298"/>
                  </a:cubicBezTo>
                  <a:lnTo>
                    <a:pt x="287235" y="5852870"/>
                  </a:lnTo>
                  <a:cubicBezTo>
                    <a:pt x="368827" y="6024490"/>
                    <a:pt x="570699" y="6099759"/>
                    <a:pt x="745138" y="6024490"/>
                  </a:cubicBezTo>
                  <a:cubicBezTo>
                    <a:pt x="1210779" y="5823321"/>
                    <a:pt x="1603978" y="5568696"/>
                    <a:pt x="1924714" y="5259207"/>
                  </a:cubicBezTo>
                  <a:cubicBezTo>
                    <a:pt x="2315803" y="4881490"/>
                    <a:pt x="2583786" y="4455238"/>
                    <a:pt x="2728683" y="3979750"/>
                  </a:cubicBezTo>
                  <a:cubicBezTo>
                    <a:pt x="2873587" y="3504262"/>
                    <a:pt x="2946029" y="2855742"/>
                    <a:pt x="2946029" y="2032782"/>
                  </a:cubicBezTo>
                  <a:lnTo>
                    <a:pt x="2946029" y="351692"/>
                  </a:lnTo>
                  <a:cubicBezTo>
                    <a:pt x="2946029" y="157565"/>
                    <a:pt x="2788464" y="0"/>
                    <a:pt x="2594337"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52525"/>
                </a:solidFill>
                <a:latin typeface="Calibri"/>
                <a:ea typeface="Calibri"/>
                <a:cs typeface="Calibri"/>
                <a:sym typeface="Calibri"/>
              </a:endParaRPr>
            </a:p>
          </p:txBody>
        </p:sp>
        <p:sp>
          <p:nvSpPr>
            <p:cNvPr id="5885" name="Google Shape;5885;p373"/>
            <p:cNvSpPr/>
            <p:nvPr/>
          </p:nvSpPr>
          <p:spPr>
            <a:xfrm>
              <a:off x="2666992" y="402314"/>
              <a:ext cx="2946028" cy="6052519"/>
            </a:xfrm>
            <a:custGeom>
              <a:rect b="b" l="l" r="r" t="t"/>
              <a:pathLst>
                <a:path extrusionOk="0" h="6052519" w="2946028">
                  <a:moveTo>
                    <a:pt x="745849" y="6023083"/>
                  </a:moveTo>
                  <a:cubicBezTo>
                    <a:pt x="1205862" y="5822618"/>
                    <a:pt x="1596944" y="5568000"/>
                    <a:pt x="1919798" y="5259207"/>
                  </a:cubicBezTo>
                  <a:cubicBezTo>
                    <a:pt x="2314397" y="4881490"/>
                    <a:pt x="2583793" y="4456645"/>
                    <a:pt x="2728690" y="3984674"/>
                  </a:cubicBezTo>
                  <a:cubicBezTo>
                    <a:pt x="2873587" y="3512703"/>
                    <a:pt x="2946029" y="2862072"/>
                    <a:pt x="2946029" y="2032782"/>
                  </a:cubicBezTo>
                  <a:lnTo>
                    <a:pt x="2946029" y="351692"/>
                  </a:lnTo>
                  <a:cubicBezTo>
                    <a:pt x="2946029" y="157558"/>
                    <a:pt x="2788478" y="0"/>
                    <a:pt x="2594336" y="0"/>
                  </a:cubicBezTo>
                  <a:lnTo>
                    <a:pt x="456047" y="0"/>
                  </a:lnTo>
                  <a:cubicBezTo>
                    <a:pt x="261913" y="0"/>
                    <a:pt x="104355" y="157558"/>
                    <a:pt x="104355" y="351692"/>
                  </a:cubicBezTo>
                  <a:lnTo>
                    <a:pt x="104355" y="2489982"/>
                  </a:lnTo>
                  <a:cubicBezTo>
                    <a:pt x="104355" y="2684123"/>
                    <a:pt x="261913" y="2841674"/>
                    <a:pt x="456047" y="2841674"/>
                  </a:cubicBezTo>
                  <a:lnTo>
                    <a:pt x="1479472" y="2841674"/>
                  </a:lnTo>
                  <a:cubicBezTo>
                    <a:pt x="1466108" y="3401575"/>
                    <a:pt x="1335981" y="3849624"/>
                    <a:pt x="1089797" y="4186545"/>
                  </a:cubicBezTo>
                  <a:cubicBezTo>
                    <a:pt x="895663" y="4452425"/>
                    <a:pt x="601648" y="4672584"/>
                    <a:pt x="208456" y="4846320"/>
                  </a:cubicBezTo>
                  <a:cubicBezTo>
                    <a:pt x="27686" y="4925803"/>
                    <a:pt x="-50390" y="5139631"/>
                    <a:pt x="34016" y="5318298"/>
                  </a:cubicBezTo>
                  <a:lnTo>
                    <a:pt x="286531" y="5851464"/>
                  </a:lnTo>
                  <a:cubicBezTo>
                    <a:pt x="368131" y="6023083"/>
                    <a:pt x="571409" y="6099055"/>
                    <a:pt x="745849" y="6023083"/>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52525"/>
                </a:solidFill>
                <a:latin typeface="Calibri"/>
                <a:ea typeface="Calibri"/>
                <a:cs typeface="Calibri"/>
                <a:sym typeface="Calibri"/>
              </a:endParaRPr>
            </a:p>
          </p:txBody>
        </p:sp>
      </p:grpSp>
      <p:grpSp>
        <p:nvGrpSpPr>
          <p:cNvPr id="5886" name="Google Shape;5886;p373"/>
          <p:cNvGrpSpPr/>
          <p:nvPr/>
        </p:nvGrpSpPr>
        <p:grpSpPr>
          <a:xfrm>
            <a:off x="2213882" y="2328045"/>
            <a:ext cx="325300" cy="292843"/>
            <a:chOff x="5219984" y="2578195"/>
            <a:chExt cx="1752694" cy="1699613"/>
          </a:xfrm>
        </p:grpSpPr>
        <p:sp>
          <p:nvSpPr>
            <p:cNvPr id="5887" name="Google Shape;5887;p373"/>
            <p:cNvSpPr/>
            <p:nvPr/>
          </p:nvSpPr>
          <p:spPr>
            <a:xfrm>
              <a:off x="5646576" y="3254731"/>
              <a:ext cx="342562" cy="343782"/>
            </a:xfrm>
            <a:custGeom>
              <a:rect b="b" l="l" r="r" t="t"/>
              <a:pathLst>
                <a:path extrusionOk="0" h="343782" w="342562">
                  <a:moveTo>
                    <a:pt x="342562" y="171891"/>
                  </a:moveTo>
                  <a:cubicBezTo>
                    <a:pt x="342562" y="77104"/>
                    <a:pt x="265732" y="0"/>
                    <a:pt x="171281" y="0"/>
                  </a:cubicBezTo>
                  <a:cubicBezTo>
                    <a:pt x="76830" y="0"/>
                    <a:pt x="0" y="77104"/>
                    <a:pt x="0" y="171891"/>
                  </a:cubicBezTo>
                  <a:cubicBezTo>
                    <a:pt x="0" y="266679"/>
                    <a:pt x="76830" y="343783"/>
                    <a:pt x="171281" y="343783"/>
                  </a:cubicBezTo>
                  <a:cubicBezTo>
                    <a:pt x="265732" y="343783"/>
                    <a:pt x="342562" y="266679"/>
                    <a:pt x="342562" y="171891"/>
                  </a:cubicBezTo>
                  <a:close/>
                  <a:moveTo>
                    <a:pt x="171281" y="269721"/>
                  </a:moveTo>
                  <a:cubicBezTo>
                    <a:pt x="117566" y="269721"/>
                    <a:pt x="73799" y="225797"/>
                    <a:pt x="73799" y="171891"/>
                  </a:cubicBezTo>
                  <a:cubicBezTo>
                    <a:pt x="73799" y="117985"/>
                    <a:pt x="117566" y="74062"/>
                    <a:pt x="171281" y="74062"/>
                  </a:cubicBezTo>
                  <a:cubicBezTo>
                    <a:pt x="224996" y="74062"/>
                    <a:pt x="268764" y="117985"/>
                    <a:pt x="268764" y="171891"/>
                  </a:cubicBezTo>
                  <a:cubicBezTo>
                    <a:pt x="268764" y="225797"/>
                    <a:pt x="224996" y="269721"/>
                    <a:pt x="171281" y="2697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88" name="Google Shape;5888;p373"/>
            <p:cNvSpPr/>
            <p:nvPr/>
          </p:nvSpPr>
          <p:spPr>
            <a:xfrm>
              <a:off x="6213282" y="3254731"/>
              <a:ext cx="342562" cy="343782"/>
            </a:xfrm>
            <a:custGeom>
              <a:rect b="b" l="l" r="r" t="t"/>
              <a:pathLst>
                <a:path extrusionOk="0" h="343782" w="342562">
                  <a:moveTo>
                    <a:pt x="171281" y="0"/>
                  </a:moveTo>
                  <a:cubicBezTo>
                    <a:pt x="76830" y="0"/>
                    <a:pt x="0" y="77104"/>
                    <a:pt x="0" y="171891"/>
                  </a:cubicBezTo>
                  <a:cubicBezTo>
                    <a:pt x="0" y="266679"/>
                    <a:pt x="76830" y="343783"/>
                    <a:pt x="171281" y="343783"/>
                  </a:cubicBezTo>
                  <a:cubicBezTo>
                    <a:pt x="265732" y="343783"/>
                    <a:pt x="342562" y="266679"/>
                    <a:pt x="342562" y="171891"/>
                  </a:cubicBezTo>
                  <a:cubicBezTo>
                    <a:pt x="342562" y="77104"/>
                    <a:pt x="265732" y="0"/>
                    <a:pt x="171281" y="0"/>
                  </a:cubicBezTo>
                  <a:close/>
                  <a:moveTo>
                    <a:pt x="171281" y="269721"/>
                  </a:moveTo>
                  <a:cubicBezTo>
                    <a:pt x="117566" y="269721"/>
                    <a:pt x="73799" y="225797"/>
                    <a:pt x="73799" y="171891"/>
                  </a:cubicBezTo>
                  <a:cubicBezTo>
                    <a:pt x="73799" y="117985"/>
                    <a:pt x="117566" y="74062"/>
                    <a:pt x="171281" y="74062"/>
                  </a:cubicBezTo>
                  <a:cubicBezTo>
                    <a:pt x="224996" y="74062"/>
                    <a:pt x="268764" y="117985"/>
                    <a:pt x="268764" y="171891"/>
                  </a:cubicBezTo>
                  <a:cubicBezTo>
                    <a:pt x="268764" y="225797"/>
                    <a:pt x="224996" y="269721"/>
                    <a:pt x="171281" y="2697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89" name="Google Shape;5889;p373"/>
            <p:cNvSpPr/>
            <p:nvPr/>
          </p:nvSpPr>
          <p:spPr>
            <a:xfrm>
              <a:off x="5219984" y="2578195"/>
              <a:ext cx="1752694" cy="1699613"/>
            </a:xfrm>
            <a:custGeom>
              <a:rect b="b" l="l" r="r" t="t"/>
              <a:pathLst>
                <a:path extrusionOk="0" h="1699613" w="1752694">
                  <a:moveTo>
                    <a:pt x="1623476" y="720746"/>
                  </a:moveTo>
                  <a:lnTo>
                    <a:pt x="1600550" y="720746"/>
                  </a:lnTo>
                  <a:lnTo>
                    <a:pt x="1600550" y="631472"/>
                  </a:lnTo>
                  <a:cubicBezTo>
                    <a:pt x="1600550" y="535354"/>
                    <a:pt x="1522678" y="457204"/>
                    <a:pt x="1426901" y="457204"/>
                  </a:cubicBezTo>
                  <a:lnTo>
                    <a:pt x="931057" y="457204"/>
                  </a:lnTo>
                  <a:lnTo>
                    <a:pt x="931057" y="372495"/>
                  </a:lnTo>
                  <a:cubicBezTo>
                    <a:pt x="1008740" y="348631"/>
                    <a:pt x="1065486" y="276091"/>
                    <a:pt x="1065486" y="190430"/>
                  </a:cubicBezTo>
                  <a:cubicBezTo>
                    <a:pt x="1065486" y="85470"/>
                    <a:pt x="980414" y="0"/>
                    <a:pt x="875732" y="0"/>
                  </a:cubicBezTo>
                  <a:cubicBezTo>
                    <a:pt x="771049" y="0"/>
                    <a:pt x="685977" y="85375"/>
                    <a:pt x="685977" y="190430"/>
                  </a:cubicBezTo>
                  <a:cubicBezTo>
                    <a:pt x="685977" y="276091"/>
                    <a:pt x="742629" y="348726"/>
                    <a:pt x="820406" y="372495"/>
                  </a:cubicBezTo>
                  <a:lnTo>
                    <a:pt x="820406" y="457204"/>
                  </a:lnTo>
                  <a:lnTo>
                    <a:pt x="324563" y="457204"/>
                  </a:lnTo>
                  <a:cubicBezTo>
                    <a:pt x="228785" y="457204"/>
                    <a:pt x="150913" y="535354"/>
                    <a:pt x="150913" y="631472"/>
                  </a:cubicBezTo>
                  <a:lnTo>
                    <a:pt x="150913" y="720746"/>
                  </a:lnTo>
                  <a:lnTo>
                    <a:pt x="129124" y="720746"/>
                  </a:lnTo>
                  <a:cubicBezTo>
                    <a:pt x="57883" y="720746"/>
                    <a:pt x="0" y="778835"/>
                    <a:pt x="0" y="850330"/>
                  </a:cubicBezTo>
                  <a:lnTo>
                    <a:pt x="0" y="1002161"/>
                  </a:lnTo>
                  <a:cubicBezTo>
                    <a:pt x="0" y="1073655"/>
                    <a:pt x="57883" y="1131745"/>
                    <a:pt x="129124" y="1131745"/>
                  </a:cubicBezTo>
                  <a:lnTo>
                    <a:pt x="150913" y="1131745"/>
                  </a:lnTo>
                  <a:lnTo>
                    <a:pt x="150913" y="1286998"/>
                  </a:lnTo>
                  <a:cubicBezTo>
                    <a:pt x="150913" y="1383117"/>
                    <a:pt x="228785" y="1461266"/>
                    <a:pt x="324563" y="1461266"/>
                  </a:cubicBezTo>
                  <a:lnTo>
                    <a:pt x="371551" y="1461266"/>
                  </a:lnTo>
                  <a:lnTo>
                    <a:pt x="371551" y="1644091"/>
                  </a:lnTo>
                  <a:cubicBezTo>
                    <a:pt x="371551" y="1666528"/>
                    <a:pt x="385004" y="1686779"/>
                    <a:pt x="405751" y="1695430"/>
                  </a:cubicBezTo>
                  <a:cubicBezTo>
                    <a:pt x="412572" y="1698282"/>
                    <a:pt x="419771" y="1699613"/>
                    <a:pt x="426877" y="1699613"/>
                  </a:cubicBezTo>
                  <a:cubicBezTo>
                    <a:pt x="441276" y="1699613"/>
                    <a:pt x="455392" y="1694004"/>
                    <a:pt x="466002" y="1683356"/>
                  </a:cubicBezTo>
                  <a:lnTo>
                    <a:pt x="687303" y="1461266"/>
                  </a:lnTo>
                  <a:lnTo>
                    <a:pt x="1426995" y="1461266"/>
                  </a:lnTo>
                  <a:cubicBezTo>
                    <a:pt x="1522773" y="1461266"/>
                    <a:pt x="1600645" y="1383117"/>
                    <a:pt x="1600645" y="1286998"/>
                  </a:cubicBezTo>
                  <a:lnTo>
                    <a:pt x="1600645" y="1131745"/>
                  </a:lnTo>
                  <a:lnTo>
                    <a:pt x="1623571" y="1131745"/>
                  </a:lnTo>
                  <a:cubicBezTo>
                    <a:pt x="1694812" y="1131745"/>
                    <a:pt x="1752695" y="1073655"/>
                    <a:pt x="1752695" y="1002161"/>
                  </a:cubicBezTo>
                  <a:lnTo>
                    <a:pt x="1752695" y="850330"/>
                  </a:lnTo>
                  <a:cubicBezTo>
                    <a:pt x="1752695" y="778835"/>
                    <a:pt x="1694717" y="720746"/>
                    <a:pt x="1623571" y="720746"/>
                  </a:cubicBezTo>
                  <a:close/>
                  <a:moveTo>
                    <a:pt x="796533" y="190335"/>
                  </a:moveTo>
                  <a:cubicBezTo>
                    <a:pt x="796533" y="146602"/>
                    <a:pt x="831964" y="111045"/>
                    <a:pt x="875542" y="111045"/>
                  </a:cubicBezTo>
                  <a:cubicBezTo>
                    <a:pt x="919120" y="111045"/>
                    <a:pt x="954551" y="146602"/>
                    <a:pt x="954551" y="190335"/>
                  </a:cubicBezTo>
                  <a:cubicBezTo>
                    <a:pt x="954551" y="234069"/>
                    <a:pt x="919120" y="269626"/>
                    <a:pt x="875542" y="269626"/>
                  </a:cubicBezTo>
                  <a:cubicBezTo>
                    <a:pt x="831964" y="269626"/>
                    <a:pt x="796533" y="234069"/>
                    <a:pt x="796533" y="190335"/>
                  </a:cubicBezTo>
                  <a:close/>
                  <a:moveTo>
                    <a:pt x="128840" y="1020605"/>
                  </a:moveTo>
                  <a:cubicBezTo>
                    <a:pt x="118703" y="1020605"/>
                    <a:pt x="110366" y="1012333"/>
                    <a:pt x="110366" y="1002066"/>
                  </a:cubicBezTo>
                  <a:lnTo>
                    <a:pt x="110366" y="850235"/>
                  </a:lnTo>
                  <a:cubicBezTo>
                    <a:pt x="110366" y="840062"/>
                    <a:pt x="118608" y="831695"/>
                    <a:pt x="128840" y="831695"/>
                  </a:cubicBezTo>
                  <a:lnTo>
                    <a:pt x="150629" y="831695"/>
                  </a:lnTo>
                  <a:lnTo>
                    <a:pt x="150629" y="1020510"/>
                  </a:lnTo>
                  <a:lnTo>
                    <a:pt x="128840" y="1020510"/>
                  </a:lnTo>
                  <a:close/>
                  <a:moveTo>
                    <a:pt x="1489805" y="1286998"/>
                  </a:moveTo>
                  <a:cubicBezTo>
                    <a:pt x="1489805" y="1321890"/>
                    <a:pt x="1461574" y="1350221"/>
                    <a:pt x="1426806" y="1350221"/>
                  </a:cubicBezTo>
                  <a:lnTo>
                    <a:pt x="664188" y="1350221"/>
                  </a:lnTo>
                  <a:cubicBezTo>
                    <a:pt x="649504" y="1350221"/>
                    <a:pt x="635389" y="1356116"/>
                    <a:pt x="625062" y="1366479"/>
                  </a:cubicBezTo>
                  <a:lnTo>
                    <a:pt x="482012" y="1510039"/>
                  </a:lnTo>
                  <a:lnTo>
                    <a:pt x="482012" y="1405744"/>
                  </a:lnTo>
                  <a:cubicBezTo>
                    <a:pt x="482012" y="1375035"/>
                    <a:pt x="457192" y="1350221"/>
                    <a:pt x="426687" y="1350221"/>
                  </a:cubicBezTo>
                  <a:lnTo>
                    <a:pt x="324373" y="1350221"/>
                  </a:lnTo>
                  <a:cubicBezTo>
                    <a:pt x="289605" y="1350221"/>
                    <a:pt x="261374" y="1321890"/>
                    <a:pt x="261374" y="1286998"/>
                  </a:cubicBezTo>
                  <a:lnTo>
                    <a:pt x="261374" y="631472"/>
                  </a:lnTo>
                  <a:cubicBezTo>
                    <a:pt x="261374" y="596581"/>
                    <a:pt x="289605" y="568249"/>
                    <a:pt x="324373" y="568249"/>
                  </a:cubicBezTo>
                  <a:lnTo>
                    <a:pt x="1426806" y="568249"/>
                  </a:lnTo>
                  <a:cubicBezTo>
                    <a:pt x="1461574" y="568249"/>
                    <a:pt x="1489805" y="596581"/>
                    <a:pt x="1489805" y="631472"/>
                  </a:cubicBezTo>
                  <a:lnTo>
                    <a:pt x="1489805" y="1286998"/>
                  </a:lnTo>
                  <a:close/>
                  <a:moveTo>
                    <a:pt x="1641949" y="1002161"/>
                  </a:moveTo>
                  <a:cubicBezTo>
                    <a:pt x="1641949" y="1012333"/>
                    <a:pt x="1633707" y="1020700"/>
                    <a:pt x="1623476" y="1020700"/>
                  </a:cubicBezTo>
                  <a:lnTo>
                    <a:pt x="1600550" y="1020700"/>
                  </a:lnTo>
                  <a:lnTo>
                    <a:pt x="1600550" y="831886"/>
                  </a:lnTo>
                  <a:lnTo>
                    <a:pt x="1623476" y="831886"/>
                  </a:lnTo>
                  <a:cubicBezTo>
                    <a:pt x="1633613" y="831886"/>
                    <a:pt x="1641949" y="840157"/>
                    <a:pt x="1641949" y="850425"/>
                  </a:cubicBezTo>
                  <a:lnTo>
                    <a:pt x="1641949" y="100225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90" name="Google Shape;5890;p373"/>
            <p:cNvSpPr/>
            <p:nvPr/>
          </p:nvSpPr>
          <p:spPr>
            <a:xfrm>
              <a:off x="5846779" y="3692307"/>
              <a:ext cx="487351" cy="139990"/>
            </a:xfrm>
            <a:custGeom>
              <a:rect b="b" l="l" r="r" t="t"/>
              <a:pathLst>
                <a:path extrusionOk="0" h="139990" w="487351">
                  <a:moveTo>
                    <a:pt x="427133" y="8315"/>
                  </a:moveTo>
                  <a:cubicBezTo>
                    <a:pt x="361671" y="61746"/>
                    <a:pt x="280483" y="78193"/>
                    <a:pt x="185842" y="56992"/>
                  </a:cubicBezTo>
                  <a:cubicBezTo>
                    <a:pt x="111854" y="40450"/>
                    <a:pt x="57097" y="6128"/>
                    <a:pt x="56624" y="5748"/>
                  </a:cubicBezTo>
                  <a:cubicBezTo>
                    <a:pt x="39477" y="-5185"/>
                    <a:pt x="16645" y="-51"/>
                    <a:pt x="5751" y="17157"/>
                  </a:cubicBezTo>
                  <a:cubicBezTo>
                    <a:pt x="-5144" y="34365"/>
                    <a:pt x="-123" y="57277"/>
                    <a:pt x="17119" y="68306"/>
                  </a:cubicBezTo>
                  <a:cubicBezTo>
                    <a:pt x="19677" y="69922"/>
                    <a:pt x="81539" y="108997"/>
                    <a:pt x="167464" y="128772"/>
                  </a:cubicBezTo>
                  <a:cubicBezTo>
                    <a:pt x="200053" y="136283"/>
                    <a:pt x="231694" y="139991"/>
                    <a:pt x="262294" y="139991"/>
                  </a:cubicBezTo>
                  <a:cubicBezTo>
                    <a:pt x="341682" y="139991"/>
                    <a:pt x="413586" y="114986"/>
                    <a:pt x="473742" y="65834"/>
                  </a:cubicBezTo>
                  <a:cubicBezTo>
                    <a:pt x="489563" y="52904"/>
                    <a:pt x="491932" y="29611"/>
                    <a:pt x="479048" y="13734"/>
                  </a:cubicBezTo>
                  <a:cubicBezTo>
                    <a:pt x="466164" y="-2143"/>
                    <a:pt x="442954" y="-4520"/>
                    <a:pt x="427133" y="84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891" name="Google Shape;5891;p373"/>
          <p:cNvGrpSpPr/>
          <p:nvPr/>
        </p:nvGrpSpPr>
        <p:grpSpPr>
          <a:xfrm>
            <a:off x="2213882" y="2693848"/>
            <a:ext cx="325300" cy="292843"/>
            <a:chOff x="5219984" y="2578195"/>
            <a:chExt cx="1752694" cy="1699613"/>
          </a:xfrm>
        </p:grpSpPr>
        <p:sp>
          <p:nvSpPr>
            <p:cNvPr id="5892" name="Google Shape;5892;p373"/>
            <p:cNvSpPr/>
            <p:nvPr/>
          </p:nvSpPr>
          <p:spPr>
            <a:xfrm>
              <a:off x="5646576" y="3254731"/>
              <a:ext cx="342562" cy="343782"/>
            </a:xfrm>
            <a:custGeom>
              <a:rect b="b" l="l" r="r" t="t"/>
              <a:pathLst>
                <a:path extrusionOk="0" h="343782" w="342562">
                  <a:moveTo>
                    <a:pt x="342562" y="171891"/>
                  </a:moveTo>
                  <a:cubicBezTo>
                    <a:pt x="342562" y="77104"/>
                    <a:pt x="265732" y="0"/>
                    <a:pt x="171281" y="0"/>
                  </a:cubicBezTo>
                  <a:cubicBezTo>
                    <a:pt x="76830" y="0"/>
                    <a:pt x="0" y="77104"/>
                    <a:pt x="0" y="171891"/>
                  </a:cubicBezTo>
                  <a:cubicBezTo>
                    <a:pt x="0" y="266679"/>
                    <a:pt x="76830" y="343783"/>
                    <a:pt x="171281" y="343783"/>
                  </a:cubicBezTo>
                  <a:cubicBezTo>
                    <a:pt x="265732" y="343783"/>
                    <a:pt x="342562" y="266679"/>
                    <a:pt x="342562" y="171891"/>
                  </a:cubicBezTo>
                  <a:close/>
                  <a:moveTo>
                    <a:pt x="171281" y="269721"/>
                  </a:moveTo>
                  <a:cubicBezTo>
                    <a:pt x="117566" y="269721"/>
                    <a:pt x="73799" y="225797"/>
                    <a:pt x="73799" y="171891"/>
                  </a:cubicBezTo>
                  <a:cubicBezTo>
                    <a:pt x="73799" y="117985"/>
                    <a:pt x="117566" y="74062"/>
                    <a:pt x="171281" y="74062"/>
                  </a:cubicBezTo>
                  <a:cubicBezTo>
                    <a:pt x="224996" y="74062"/>
                    <a:pt x="268764" y="117985"/>
                    <a:pt x="268764" y="171891"/>
                  </a:cubicBezTo>
                  <a:cubicBezTo>
                    <a:pt x="268764" y="225797"/>
                    <a:pt x="224996" y="269721"/>
                    <a:pt x="171281" y="2697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93" name="Google Shape;5893;p373"/>
            <p:cNvSpPr/>
            <p:nvPr/>
          </p:nvSpPr>
          <p:spPr>
            <a:xfrm>
              <a:off x="6213282" y="3254731"/>
              <a:ext cx="342562" cy="343782"/>
            </a:xfrm>
            <a:custGeom>
              <a:rect b="b" l="l" r="r" t="t"/>
              <a:pathLst>
                <a:path extrusionOk="0" h="343782" w="342562">
                  <a:moveTo>
                    <a:pt x="171281" y="0"/>
                  </a:moveTo>
                  <a:cubicBezTo>
                    <a:pt x="76830" y="0"/>
                    <a:pt x="0" y="77104"/>
                    <a:pt x="0" y="171891"/>
                  </a:cubicBezTo>
                  <a:cubicBezTo>
                    <a:pt x="0" y="266679"/>
                    <a:pt x="76830" y="343783"/>
                    <a:pt x="171281" y="343783"/>
                  </a:cubicBezTo>
                  <a:cubicBezTo>
                    <a:pt x="265732" y="343783"/>
                    <a:pt x="342562" y="266679"/>
                    <a:pt x="342562" y="171891"/>
                  </a:cubicBezTo>
                  <a:cubicBezTo>
                    <a:pt x="342562" y="77104"/>
                    <a:pt x="265732" y="0"/>
                    <a:pt x="171281" y="0"/>
                  </a:cubicBezTo>
                  <a:close/>
                  <a:moveTo>
                    <a:pt x="171281" y="269721"/>
                  </a:moveTo>
                  <a:cubicBezTo>
                    <a:pt x="117566" y="269721"/>
                    <a:pt x="73799" y="225797"/>
                    <a:pt x="73799" y="171891"/>
                  </a:cubicBezTo>
                  <a:cubicBezTo>
                    <a:pt x="73799" y="117985"/>
                    <a:pt x="117566" y="74062"/>
                    <a:pt x="171281" y="74062"/>
                  </a:cubicBezTo>
                  <a:cubicBezTo>
                    <a:pt x="224996" y="74062"/>
                    <a:pt x="268764" y="117985"/>
                    <a:pt x="268764" y="171891"/>
                  </a:cubicBezTo>
                  <a:cubicBezTo>
                    <a:pt x="268764" y="225797"/>
                    <a:pt x="224996" y="269721"/>
                    <a:pt x="171281" y="2697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94" name="Google Shape;5894;p373"/>
            <p:cNvSpPr/>
            <p:nvPr/>
          </p:nvSpPr>
          <p:spPr>
            <a:xfrm>
              <a:off x="5219984" y="2578195"/>
              <a:ext cx="1752694" cy="1699613"/>
            </a:xfrm>
            <a:custGeom>
              <a:rect b="b" l="l" r="r" t="t"/>
              <a:pathLst>
                <a:path extrusionOk="0" h="1699613" w="1752694">
                  <a:moveTo>
                    <a:pt x="1623476" y="720746"/>
                  </a:moveTo>
                  <a:lnTo>
                    <a:pt x="1600550" y="720746"/>
                  </a:lnTo>
                  <a:lnTo>
                    <a:pt x="1600550" y="631472"/>
                  </a:lnTo>
                  <a:cubicBezTo>
                    <a:pt x="1600550" y="535354"/>
                    <a:pt x="1522678" y="457204"/>
                    <a:pt x="1426901" y="457204"/>
                  </a:cubicBezTo>
                  <a:lnTo>
                    <a:pt x="931057" y="457204"/>
                  </a:lnTo>
                  <a:lnTo>
                    <a:pt x="931057" y="372495"/>
                  </a:lnTo>
                  <a:cubicBezTo>
                    <a:pt x="1008740" y="348631"/>
                    <a:pt x="1065486" y="276091"/>
                    <a:pt x="1065486" y="190430"/>
                  </a:cubicBezTo>
                  <a:cubicBezTo>
                    <a:pt x="1065486" y="85470"/>
                    <a:pt x="980414" y="0"/>
                    <a:pt x="875732" y="0"/>
                  </a:cubicBezTo>
                  <a:cubicBezTo>
                    <a:pt x="771049" y="0"/>
                    <a:pt x="685977" y="85375"/>
                    <a:pt x="685977" y="190430"/>
                  </a:cubicBezTo>
                  <a:cubicBezTo>
                    <a:pt x="685977" y="276091"/>
                    <a:pt x="742629" y="348726"/>
                    <a:pt x="820406" y="372495"/>
                  </a:cubicBezTo>
                  <a:lnTo>
                    <a:pt x="820406" y="457204"/>
                  </a:lnTo>
                  <a:lnTo>
                    <a:pt x="324563" y="457204"/>
                  </a:lnTo>
                  <a:cubicBezTo>
                    <a:pt x="228785" y="457204"/>
                    <a:pt x="150913" y="535354"/>
                    <a:pt x="150913" y="631472"/>
                  </a:cubicBezTo>
                  <a:lnTo>
                    <a:pt x="150913" y="720746"/>
                  </a:lnTo>
                  <a:lnTo>
                    <a:pt x="129124" y="720746"/>
                  </a:lnTo>
                  <a:cubicBezTo>
                    <a:pt x="57883" y="720746"/>
                    <a:pt x="0" y="778835"/>
                    <a:pt x="0" y="850330"/>
                  </a:cubicBezTo>
                  <a:lnTo>
                    <a:pt x="0" y="1002161"/>
                  </a:lnTo>
                  <a:cubicBezTo>
                    <a:pt x="0" y="1073655"/>
                    <a:pt x="57883" y="1131745"/>
                    <a:pt x="129124" y="1131745"/>
                  </a:cubicBezTo>
                  <a:lnTo>
                    <a:pt x="150913" y="1131745"/>
                  </a:lnTo>
                  <a:lnTo>
                    <a:pt x="150913" y="1286998"/>
                  </a:lnTo>
                  <a:cubicBezTo>
                    <a:pt x="150913" y="1383117"/>
                    <a:pt x="228785" y="1461266"/>
                    <a:pt x="324563" y="1461266"/>
                  </a:cubicBezTo>
                  <a:lnTo>
                    <a:pt x="371551" y="1461266"/>
                  </a:lnTo>
                  <a:lnTo>
                    <a:pt x="371551" y="1644091"/>
                  </a:lnTo>
                  <a:cubicBezTo>
                    <a:pt x="371551" y="1666528"/>
                    <a:pt x="385004" y="1686779"/>
                    <a:pt x="405751" y="1695430"/>
                  </a:cubicBezTo>
                  <a:cubicBezTo>
                    <a:pt x="412572" y="1698282"/>
                    <a:pt x="419771" y="1699613"/>
                    <a:pt x="426877" y="1699613"/>
                  </a:cubicBezTo>
                  <a:cubicBezTo>
                    <a:pt x="441276" y="1699613"/>
                    <a:pt x="455392" y="1694004"/>
                    <a:pt x="466002" y="1683356"/>
                  </a:cubicBezTo>
                  <a:lnTo>
                    <a:pt x="687303" y="1461266"/>
                  </a:lnTo>
                  <a:lnTo>
                    <a:pt x="1426995" y="1461266"/>
                  </a:lnTo>
                  <a:cubicBezTo>
                    <a:pt x="1522773" y="1461266"/>
                    <a:pt x="1600645" y="1383117"/>
                    <a:pt x="1600645" y="1286998"/>
                  </a:cubicBezTo>
                  <a:lnTo>
                    <a:pt x="1600645" y="1131745"/>
                  </a:lnTo>
                  <a:lnTo>
                    <a:pt x="1623571" y="1131745"/>
                  </a:lnTo>
                  <a:cubicBezTo>
                    <a:pt x="1694812" y="1131745"/>
                    <a:pt x="1752695" y="1073655"/>
                    <a:pt x="1752695" y="1002161"/>
                  </a:cubicBezTo>
                  <a:lnTo>
                    <a:pt x="1752695" y="850330"/>
                  </a:lnTo>
                  <a:cubicBezTo>
                    <a:pt x="1752695" y="778835"/>
                    <a:pt x="1694717" y="720746"/>
                    <a:pt x="1623571" y="720746"/>
                  </a:cubicBezTo>
                  <a:close/>
                  <a:moveTo>
                    <a:pt x="796533" y="190335"/>
                  </a:moveTo>
                  <a:cubicBezTo>
                    <a:pt x="796533" y="146602"/>
                    <a:pt x="831964" y="111045"/>
                    <a:pt x="875542" y="111045"/>
                  </a:cubicBezTo>
                  <a:cubicBezTo>
                    <a:pt x="919120" y="111045"/>
                    <a:pt x="954551" y="146602"/>
                    <a:pt x="954551" y="190335"/>
                  </a:cubicBezTo>
                  <a:cubicBezTo>
                    <a:pt x="954551" y="234069"/>
                    <a:pt x="919120" y="269626"/>
                    <a:pt x="875542" y="269626"/>
                  </a:cubicBezTo>
                  <a:cubicBezTo>
                    <a:pt x="831964" y="269626"/>
                    <a:pt x="796533" y="234069"/>
                    <a:pt x="796533" y="190335"/>
                  </a:cubicBezTo>
                  <a:close/>
                  <a:moveTo>
                    <a:pt x="128840" y="1020605"/>
                  </a:moveTo>
                  <a:cubicBezTo>
                    <a:pt x="118703" y="1020605"/>
                    <a:pt x="110366" y="1012333"/>
                    <a:pt x="110366" y="1002066"/>
                  </a:cubicBezTo>
                  <a:lnTo>
                    <a:pt x="110366" y="850235"/>
                  </a:lnTo>
                  <a:cubicBezTo>
                    <a:pt x="110366" y="840062"/>
                    <a:pt x="118608" y="831695"/>
                    <a:pt x="128840" y="831695"/>
                  </a:cubicBezTo>
                  <a:lnTo>
                    <a:pt x="150629" y="831695"/>
                  </a:lnTo>
                  <a:lnTo>
                    <a:pt x="150629" y="1020510"/>
                  </a:lnTo>
                  <a:lnTo>
                    <a:pt x="128840" y="1020510"/>
                  </a:lnTo>
                  <a:close/>
                  <a:moveTo>
                    <a:pt x="1489805" y="1286998"/>
                  </a:moveTo>
                  <a:cubicBezTo>
                    <a:pt x="1489805" y="1321890"/>
                    <a:pt x="1461574" y="1350221"/>
                    <a:pt x="1426806" y="1350221"/>
                  </a:cubicBezTo>
                  <a:lnTo>
                    <a:pt x="664188" y="1350221"/>
                  </a:lnTo>
                  <a:cubicBezTo>
                    <a:pt x="649504" y="1350221"/>
                    <a:pt x="635389" y="1356116"/>
                    <a:pt x="625062" y="1366479"/>
                  </a:cubicBezTo>
                  <a:lnTo>
                    <a:pt x="482012" y="1510039"/>
                  </a:lnTo>
                  <a:lnTo>
                    <a:pt x="482012" y="1405744"/>
                  </a:lnTo>
                  <a:cubicBezTo>
                    <a:pt x="482012" y="1375035"/>
                    <a:pt x="457192" y="1350221"/>
                    <a:pt x="426687" y="1350221"/>
                  </a:cubicBezTo>
                  <a:lnTo>
                    <a:pt x="324373" y="1350221"/>
                  </a:lnTo>
                  <a:cubicBezTo>
                    <a:pt x="289605" y="1350221"/>
                    <a:pt x="261374" y="1321890"/>
                    <a:pt x="261374" y="1286998"/>
                  </a:cubicBezTo>
                  <a:lnTo>
                    <a:pt x="261374" y="631472"/>
                  </a:lnTo>
                  <a:cubicBezTo>
                    <a:pt x="261374" y="596581"/>
                    <a:pt x="289605" y="568249"/>
                    <a:pt x="324373" y="568249"/>
                  </a:cubicBezTo>
                  <a:lnTo>
                    <a:pt x="1426806" y="568249"/>
                  </a:lnTo>
                  <a:cubicBezTo>
                    <a:pt x="1461574" y="568249"/>
                    <a:pt x="1489805" y="596581"/>
                    <a:pt x="1489805" y="631472"/>
                  </a:cubicBezTo>
                  <a:lnTo>
                    <a:pt x="1489805" y="1286998"/>
                  </a:lnTo>
                  <a:close/>
                  <a:moveTo>
                    <a:pt x="1641949" y="1002161"/>
                  </a:moveTo>
                  <a:cubicBezTo>
                    <a:pt x="1641949" y="1012333"/>
                    <a:pt x="1633707" y="1020700"/>
                    <a:pt x="1623476" y="1020700"/>
                  </a:cubicBezTo>
                  <a:lnTo>
                    <a:pt x="1600550" y="1020700"/>
                  </a:lnTo>
                  <a:lnTo>
                    <a:pt x="1600550" y="831886"/>
                  </a:lnTo>
                  <a:lnTo>
                    <a:pt x="1623476" y="831886"/>
                  </a:lnTo>
                  <a:cubicBezTo>
                    <a:pt x="1633613" y="831886"/>
                    <a:pt x="1641949" y="840157"/>
                    <a:pt x="1641949" y="850425"/>
                  </a:cubicBezTo>
                  <a:lnTo>
                    <a:pt x="1641949" y="100225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95" name="Google Shape;5895;p373"/>
            <p:cNvSpPr/>
            <p:nvPr/>
          </p:nvSpPr>
          <p:spPr>
            <a:xfrm>
              <a:off x="5846779" y="3692307"/>
              <a:ext cx="487351" cy="139990"/>
            </a:xfrm>
            <a:custGeom>
              <a:rect b="b" l="l" r="r" t="t"/>
              <a:pathLst>
                <a:path extrusionOk="0" h="139990" w="487351">
                  <a:moveTo>
                    <a:pt x="427133" y="8315"/>
                  </a:moveTo>
                  <a:cubicBezTo>
                    <a:pt x="361671" y="61746"/>
                    <a:pt x="280483" y="78193"/>
                    <a:pt x="185842" y="56992"/>
                  </a:cubicBezTo>
                  <a:cubicBezTo>
                    <a:pt x="111854" y="40450"/>
                    <a:pt x="57097" y="6128"/>
                    <a:pt x="56624" y="5748"/>
                  </a:cubicBezTo>
                  <a:cubicBezTo>
                    <a:pt x="39477" y="-5185"/>
                    <a:pt x="16645" y="-51"/>
                    <a:pt x="5751" y="17157"/>
                  </a:cubicBezTo>
                  <a:cubicBezTo>
                    <a:pt x="-5144" y="34365"/>
                    <a:pt x="-123" y="57277"/>
                    <a:pt x="17119" y="68306"/>
                  </a:cubicBezTo>
                  <a:cubicBezTo>
                    <a:pt x="19677" y="69922"/>
                    <a:pt x="81539" y="108997"/>
                    <a:pt x="167464" y="128772"/>
                  </a:cubicBezTo>
                  <a:cubicBezTo>
                    <a:pt x="200053" y="136283"/>
                    <a:pt x="231694" y="139991"/>
                    <a:pt x="262294" y="139991"/>
                  </a:cubicBezTo>
                  <a:cubicBezTo>
                    <a:pt x="341682" y="139991"/>
                    <a:pt x="413586" y="114986"/>
                    <a:pt x="473742" y="65834"/>
                  </a:cubicBezTo>
                  <a:cubicBezTo>
                    <a:pt x="489563" y="52904"/>
                    <a:pt x="491932" y="29611"/>
                    <a:pt x="479048" y="13734"/>
                  </a:cubicBezTo>
                  <a:cubicBezTo>
                    <a:pt x="466164" y="-2143"/>
                    <a:pt x="442954" y="-4520"/>
                    <a:pt x="427133" y="84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896" name="Google Shape;5896;p373"/>
          <p:cNvGrpSpPr/>
          <p:nvPr/>
        </p:nvGrpSpPr>
        <p:grpSpPr>
          <a:xfrm>
            <a:off x="2213882" y="3059650"/>
            <a:ext cx="325300" cy="292843"/>
            <a:chOff x="5219984" y="2578195"/>
            <a:chExt cx="1752694" cy="1699613"/>
          </a:xfrm>
        </p:grpSpPr>
        <p:sp>
          <p:nvSpPr>
            <p:cNvPr id="5897" name="Google Shape;5897;p373"/>
            <p:cNvSpPr/>
            <p:nvPr/>
          </p:nvSpPr>
          <p:spPr>
            <a:xfrm>
              <a:off x="5646576" y="3254731"/>
              <a:ext cx="342562" cy="343782"/>
            </a:xfrm>
            <a:custGeom>
              <a:rect b="b" l="l" r="r" t="t"/>
              <a:pathLst>
                <a:path extrusionOk="0" h="343782" w="342562">
                  <a:moveTo>
                    <a:pt x="342562" y="171891"/>
                  </a:moveTo>
                  <a:cubicBezTo>
                    <a:pt x="342562" y="77104"/>
                    <a:pt x="265732" y="0"/>
                    <a:pt x="171281" y="0"/>
                  </a:cubicBezTo>
                  <a:cubicBezTo>
                    <a:pt x="76830" y="0"/>
                    <a:pt x="0" y="77104"/>
                    <a:pt x="0" y="171891"/>
                  </a:cubicBezTo>
                  <a:cubicBezTo>
                    <a:pt x="0" y="266679"/>
                    <a:pt x="76830" y="343783"/>
                    <a:pt x="171281" y="343783"/>
                  </a:cubicBezTo>
                  <a:cubicBezTo>
                    <a:pt x="265732" y="343783"/>
                    <a:pt x="342562" y="266679"/>
                    <a:pt x="342562" y="171891"/>
                  </a:cubicBezTo>
                  <a:close/>
                  <a:moveTo>
                    <a:pt x="171281" y="269721"/>
                  </a:moveTo>
                  <a:cubicBezTo>
                    <a:pt x="117566" y="269721"/>
                    <a:pt x="73799" y="225797"/>
                    <a:pt x="73799" y="171891"/>
                  </a:cubicBezTo>
                  <a:cubicBezTo>
                    <a:pt x="73799" y="117985"/>
                    <a:pt x="117566" y="74062"/>
                    <a:pt x="171281" y="74062"/>
                  </a:cubicBezTo>
                  <a:cubicBezTo>
                    <a:pt x="224996" y="74062"/>
                    <a:pt x="268764" y="117985"/>
                    <a:pt x="268764" y="171891"/>
                  </a:cubicBezTo>
                  <a:cubicBezTo>
                    <a:pt x="268764" y="225797"/>
                    <a:pt x="224996" y="269721"/>
                    <a:pt x="171281" y="2697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98" name="Google Shape;5898;p373"/>
            <p:cNvSpPr/>
            <p:nvPr/>
          </p:nvSpPr>
          <p:spPr>
            <a:xfrm>
              <a:off x="6213282" y="3254731"/>
              <a:ext cx="342562" cy="343782"/>
            </a:xfrm>
            <a:custGeom>
              <a:rect b="b" l="l" r="r" t="t"/>
              <a:pathLst>
                <a:path extrusionOk="0" h="343782" w="342562">
                  <a:moveTo>
                    <a:pt x="171281" y="0"/>
                  </a:moveTo>
                  <a:cubicBezTo>
                    <a:pt x="76830" y="0"/>
                    <a:pt x="0" y="77104"/>
                    <a:pt x="0" y="171891"/>
                  </a:cubicBezTo>
                  <a:cubicBezTo>
                    <a:pt x="0" y="266679"/>
                    <a:pt x="76830" y="343783"/>
                    <a:pt x="171281" y="343783"/>
                  </a:cubicBezTo>
                  <a:cubicBezTo>
                    <a:pt x="265732" y="343783"/>
                    <a:pt x="342562" y="266679"/>
                    <a:pt x="342562" y="171891"/>
                  </a:cubicBezTo>
                  <a:cubicBezTo>
                    <a:pt x="342562" y="77104"/>
                    <a:pt x="265732" y="0"/>
                    <a:pt x="171281" y="0"/>
                  </a:cubicBezTo>
                  <a:close/>
                  <a:moveTo>
                    <a:pt x="171281" y="269721"/>
                  </a:moveTo>
                  <a:cubicBezTo>
                    <a:pt x="117566" y="269721"/>
                    <a:pt x="73799" y="225797"/>
                    <a:pt x="73799" y="171891"/>
                  </a:cubicBezTo>
                  <a:cubicBezTo>
                    <a:pt x="73799" y="117985"/>
                    <a:pt x="117566" y="74062"/>
                    <a:pt x="171281" y="74062"/>
                  </a:cubicBezTo>
                  <a:cubicBezTo>
                    <a:pt x="224996" y="74062"/>
                    <a:pt x="268764" y="117985"/>
                    <a:pt x="268764" y="171891"/>
                  </a:cubicBezTo>
                  <a:cubicBezTo>
                    <a:pt x="268764" y="225797"/>
                    <a:pt x="224996" y="269721"/>
                    <a:pt x="171281" y="2697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99" name="Google Shape;5899;p373"/>
            <p:cNvSpPr/>
            <p:nvPr/>
          </p:nvSpPr>
          <p:spPr>
            <a:xfrm>
              <a:off x="5219984" y="2578195"/>
              <a:ext cx="1752694" cy="1699613"/>
            </a:xfrm>
            <a:custGeom>
              <a:rect b="b" l="l" r="r" t="t"/>
              <a:pathLst>
                <a:path extrusionOk="0" h="1699613" w="1752694">
                  <a:moveTo>
                    <a:pt x="1623476" y="720746"/>
                  </a:moveTo>
                  <a:lnTo>
                    <a:pt x="1600550" y="720746"/>
                  </a:lnTo>
                  <a:lnTo>
                    <a:pt x="1600550" y="631472"/>
                  </a:lnTo>
                  <a:cubicBezTo>
                    <a:pt x="1600550" y="535354"/>
                    <a:pt x="1522678" y="457204"/>
                    <a:pt x="1426901" y="457204"/>
                  </a:cubicBezTo>
                  <a:lnTo>
                    <a:pt x="931057" y="457204"/>
                  </a:lnTo>
                  <a:lnTo>
                    <a:pt x="931057" y="372495"/>
                  </a:lnTo>
                  <a:cubicBezTo>
                    <a:pt x="1008740" y="348631"/>
                    <a:pt x="1065486" y="276091"/>
                    <a:pt x="1065486" y="190430"/>
                  </a:cubicBezTo>
                  <a:cubicBezTo>
                    <a:pt x="1065486" y="85470"/>
                    <a:pt x="980414" y="0"/>
                    <a:pt x="875732" y="0"/>
                  </a:cubicBezTo>
                  <a:cubicBezTo>
                    <a:pt x="771049" y="0"/>
                    <a:pt x="685977" y="85375"/>
                    <a:pt x="685977" y="190430"/>
                  </a:cubicBezTo>
                  <a:cubicBezTo>
                    <a:pt x="685977" y="276091"/>
                    <a:pt x="742629" y="348726"/>
                    <a:pt x="820406" y="372495"/>
                  </a:cubicBezTo>
                  <a:lnTo>
                    <a:pt x="820406" y="457204"/>
                  </a:lnTo>
                  <a:lnTo>
                    <a:pt x="324563" y="457204"/>
                  </a:lnTo>
                  <a:cubicBezTo>
                    <a:pt x="228785" y="457204"/>
                    <a:pt x="150913" y="535354"/>
                    <a:pt x="150913" y="631472"/>
                  </a:cubicBezTo>
                  <a:lnTo>
                    <a:pt x="150913" y="720746"/>
                  </a:lnTo>
                  <a:lnTo>
                    <a:pt x="129124" y="720746"/>
                  </a:lnTo>
                  <a:cubicBezTo>
                    <a:pt x="57883" y="720746"/>
                    <a:pt x="0" y="778835"/>
                    <a:pt x="0" y="850330"/>
                  </a:cubicBezTo>
                  <a:lnTo>
                    <a:pt x="0" y="1002161"/>
                  </a:lnTo>
                  <a:cubicBezTo>
                    <a:pt x="0" y="1073655"/>
                    <a:pt x="57883" y="1131745"/>
                    <a:pt x="129124" y="1131745"/>
                  </a:cubicBezTo>
                  <a:lnTo>
                    <a:pt x="150913" y="1131745"/>
                  </a:lnTo>
                  <a:lnTo>
                    <a:pt x="150913" y="1286998"/>
                  </a:lnTo>
                  <a:cubicBezTo>
                    <a:pt x="150913" y="1383117"/>
                    <a:pt x="228785" y="1461266"/>
                    <a:pt x="324563" y="1461266"/>
                  </a:cubicBezTo>
                  <a:lnTo>
                    <a:pt x="371551" y="1461266"/>
                  </a:lnTo>
                  <a:lnTo>
                    <a:pt x="371551" y="1644091"/>
                  </a:lnTo>
                  <a:cubicBezTo>
                    <a:pt x="371551" y="1666528"/>
                    <a:pt x="385004" y="1686779"/>
                    <a:pt x="405751" y="1695430"/>
                  </a:cubicBezTo>
                  <a:cubicBezTo>
                    <a:pt x="412572" y="1698282"/>
                    <a:pt x="419771" y="1699613"/>
                    <a:pt x="426877" y="1699613"/>
                  </a:cubicBezTo>
                  <a:cubicBezTo>
                    <a:pt x="441276" y="1699613"/>
                    <a:pt x="455392" y="1694004"/>
                    <a:pt x="466002" y="1683356"/>
                  </a:cubicBezTo>
                  <a:lnTo>
                    <a:pt x="687303" y="1461266"/>
                  </a:lnTo>
                  <a:lnTo>
                    <a:pt x="1426995" y="1461266"/>
                  </a:lnTo>
                  <a:cubicBezTo>
                    <a:pt x="1522773" y="1461266"/>
                    <a:pt x="1600645" y="1383117"/>
                    <a:pt x="1600645" y="1286998"/>
                  </a:cubicBezTo>
                  <a:lnTo>
                    <a:pt x="1600645" y="1131745"/>
                  </a:lnTo>
                  <a:lnTo>
                    <a:pt x="1623571" y="1131745"/>
                  </a:lnTo>
                  <a:cubicBezTo>
                    <a:pt x="1694812" y="1131745"/>
                    <a:pt x="1752695" y="1073655"/>
                    <a:pt x="1752695" y="1002161"/>
                  </a:cubicBezTo>
                  <a:lnTo>
                    <a:pt x="1752695" y="850330"/>
                  </a:lnTo>
                  <a:cubicBezTo>
                    <a:pt x="1752695" y="778835"/>
                    <a:pt x="1694717" y="720746"/>
                    <a:pt x="1623571" y="720746"/>
                  </a:cubicBezTo>
                  <a:close/>
                  <a:moveTo>
                    <a:pt x="796533" y="190335"/>
                  </a:moveTo>
                  <a:cubicBezTo>
                    <a:pt x="796533" y="146602"/>
                    <a:pt x="831964" y="111045"/>
                    <a:pt x="875542" y="111045"/>
                  </a:cubicBezTo>
                  <a:cubicBezTo>
                    <a:pt x="919120" y="111045"/>
                    <a:pt x="954551" y="146602"/>
                    <a:pt x="954551" y="190335"/>
                  </a:cubicBezTo>
                  <a:cubicBezTo>
                    <a:pt x="954551" y="234069"/>
                    <a:pt x="919120" y="269626"/>
                    <a:pt x="875542" y="269626"/>
                  </a:cubicBezTo>
                  <a:cubicBezTo>
                    <a:pt x="831964" y="269626"/>
                    <a:pt x="796533" y="234069"/>
                    <a:pt x="796533" y="190335"/>
                  </a:cubicBezTo>
                  <a:close/>
                  <a:moveTo>
                    <a:pt x="128840" y="1020605"/>
                  </a:moveTo>
                  <a:cubicBezTo>
                    <a:pt x="118703" y="1020605"/>
                    <a:pt x="110366" y="1012333"/>
                    <a:pt x="110366" y="1002066"/>
                  </a:cubicBezTo>
                  <a:lnTo>
                    <a:pt x="110366" y="850235"/>
                  </a:lnTo>
                  <a:cubicBezTo>
                    <a:pt x="110366" y="840062"/>
                    <a:pt x="118608" y="831695"/>
                    <a:pt x="128840" y="831695"/>
                  </a:cubicBezTo>
                  <a:lnTo>
                    <a:pt x="150629" y="831695"/>
                  </a:lnTo>
                  <a:lnTo>
                    <a:pt x="150629" y="1020510"/>
                  </a:lnTo>
                  <a:lnTo>
                    <a:pt x="128840" y="1020510"/>
                  </a:lnTo>
                  <a:close/>
                  <a:moveTo>
                    <a:pt x="1489805" y="1286998"/>
                  </a:moveTo>
                  <a:cubicBezTo>
                    <a:pt x="1489805" y="1321890"/>
                    <a:pt x="1461574" y="1350221"/>
                    <a:pt x="1426806" y="1350221"/>
                  </a:cubicBezTo>
                  <a:lnTo>
                    <a:pt x="664188" y="1350221"/>
                  </a:lnTo>
                  <a:cubicBezTo>
                    <a:pt x="649504" y="1350221"/>
                    <a:pt x="635389" y="1356116"/>
                    <a:pt x="625062" y="1366479"/>
                  </a:cubicBezTo>
                  <a:lnTo>
                    <a:pt x="482012" y="1510039"/>
                  </a:lnTo>
                  <a:lnTo>
                    <a:pt x="482012" y="1405744"/>
                  </a:lnTo>
                  <a:cubicBezTo>
                    <a:pt x="482012" y="1375035"/>
                    <a:pt x="457192" y="1350221"/>
                    <a:pt x="426687" y="1350221"/>
                  </a:cubicBezTo>
                  <a:lnTo>
                    <a:pt x="324373" y="1350221"/>
                  </a:lnTo>
                  <a:cubicBezTo>
                    <a:pt x="289605" y="1350221"/>
                    <a:pt x="261374" y="1321890"/>
                    <a:pt x="261374" y="1286998"/>
                  </a:cubicBezTo>
                  <a:lnTo>
                    <a:pt x="261374" y="631472"/>
                  </a:lnTo>
                  <a:cubicBezTo>
                    <a:pt x="261374" y="596581"/>
                    <a:pt x="289605" y="568249"/>
                    <a:pt x="324373" y="568249"/>
                  </a:cubicBezTo>
                  <a:lnTo>
                    <a:pt x="1426806" y="568249"/>
                  </a:lnTo>
                  <a:cubicBezTo>
                    <a:pt x="1461574" y="568249"/>
                    <a:pt x="1489805" y="596581"/>
                    <a:pt x="1489805" y="631472"/>
                  </a:cubicBezTo>
                  <a:lnTo>
                    <a:pt x="1489805" y="1286998"/>
                  </a:lnTo>
                  <a:close/>
                  <a:moveTo>
                    <a:pt x="1641949" y="1002161"/>
                  </a:moveTo>
                  <a:cubicBezTo>
                    <a:pt x="1641949" y="1012333"/>
                    <a:pt x="1633707" y="1020700"/>
                    <a:pt x="1623476" y="1020700"/>
                  </a:cubicBezTo>
                  <a:lnTo>
                    <a:pt x="1600550" y="1020700"/>
                  </a:lnTo>
                  <a:lnTo>
                    <a:pt x="1600550" y="831886"/>
                  </a:lnTo>
                  <a:lnTo>
                    <a:pt x="1623476" y="831886"/>
                  </a:lnTo>
                  <a:cubicBezTo>
                    <a:pt x="1633613" y="831886"/>
                    <a:pt x="1641949" y="840157"/>
                    <a:pt x="1641949" y="850425"/>
                  </a:cubicBezTo>
                  <a:lnTo>
                    <a:pt x="1641949" y="100225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00" name="Google Shape;5900;p373"/>
            <p:cNvSpPr/>
            <p:nvPr/>
          </p:nvSpPr>
          <p:spPr>
            <a:xfrm>
              <a:off x="5846779" y="3692307"/>
              <a:ext cx="487351" cy="139990"/>
            </a:xfrm>
            <a:custGeom>
              <a:rect b="b" l="l" r="r" t="t"/>
              <a:pathLst>
                <a:path extrusionOk="0" h="139990" w="487351">
                  <a:moveTo>
                    <a:pt x="427133" y="8315"/>
                  </a:moveTo>
                  <a:cubicBezTo>
                    <a:pt x="361671" y="61746"/>
                    <a:pt x="280483" y="78193"/>
                    <a:pt x="185842" y="56992"/>
                  </a:cubicBezTo>
                  <a:cubicBezTo>
                    <a:pt x="111854" y="40450"/>
                    <a:pt x="57097" y="6128"/>
                    <a:pt x="56624" y="5748"/>
                  </a:cubicBezTo>
                  <a:cubicBezTo>
                    <a:pt x="39477" y="-5185"/>
                    <a:pt x="16645" y="-51"/>
                    <a:pt x="5751" y="17157"/>
                  </a:cubicBezTo>
                  <a:cubicBezTo>
                    <a:pt x="-5144" y="34365"/>
                    <a:pt x="-123" y="57277"/>
                    <a:pt x="17119" y="68306"/>
                  </a:cubicBezTo>
                  <a:cubicBezTo>
                    <a:pt x="19677" y="69922"/>
                    <a:pt x="81539" y="108997"/>
                    <a:pt x="167464" y="128772"/>
                  </a:cubicBezTo>
                  <a:cubicBezTo>
                    <a:pt x="200053" y="136283"/>
                    <a:pt x="231694" y="139991"/>
                    <a:pt x="262294" y="139991"/>
                  </a:cubicBezTo>
                  <a:cubicBezTo>
                    <a:pt x="341682" y="139991"/>
                    <a:pt x="413586" y="114986"/>
                    <a:pt x="473742" y="65834"/>
                  </a:cubicBezTo>
                  <a:cubicBezTo>
                    <a:pt x="489563" y="52904"/>
                    <a:pt x="491932" y="29611"/>
                    <a:pt x="479048" y="13734"/>
                  </a:cubicBezTo>
                  <a:cubicBezTo>
                    <a:pt x="466164" y="-2143"/>
                    <a:pt x="442954" y="-4520"/>
                    <a:pt x="427133" y="84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901" name="Google Shape;5901;p373"/>
          <p:cNvGrpSpPr/>
          <p:nvPr/>
        </p:nvGrpSpPr>
        <p:grpSpPr>
          <a:xfrm>
            <a:off x="3836375" y="3257051"/>
            <a:ext cx="282574" cy="273505"/>
            <a:chOff x="6259702" y="1098074"/>
            <a:chExt cx="397209" cy="384460"/>
          </a:xfrm>
        </p:grpSpPr>
        <p:sp>
          <p:nvSpPr>
            <p:cNvPr id="5902" name="Google Shape;5902;p373"/>
            <p:cNvSpPr/>
            <p:nvPr/>
          </p:nvSpPr>
          <p:spPr>
            <a:xfrm>
              <a:off x="6259702" y="1098074"/>
              <a:ext cx="397209" cy="384460"/>
            </a:xfrm>
            <a:custGeom>
              <a:rect b="b" l="l" r="r" t="t"/>
              <a:pathLst>
                <a:path extrusionOk="0" h="384460" w="397209">
                  <a:moveTo>
                    <a:pt x="350066" y="0"/>
                  </a:moveTo>
                  <a:lnTo>
                    <a:pt x="47144" y="0"/>
                  </a:lnTo>
                  <a:cubicBezTo>
                    <a:pt x="21137" y="71"/>
                    <a:pt x="71" y="21137"/>
                    <a:pt x="0" y="47144"/>
                  </a:cubicBezTo>
                  <a:lnTo>
                    <a:pt x="0" y="239889"/>
                  </a:lnTo>
                  <a:cubicBezTo>
                    <a:pt x="0" y="265947"/>
                    <a:pt x="21086" y="287092"/>
                    <a:pt x="47144" y="287163"/>
                  </a:cubicBezTo>
                  <a:lnTo>
                    <a:pt x="95851" y="287163"/>
                  </a:lnTo>
                  <a:cubicBezTo>
                    <a:pt x="98655" y="287092"/>
                    <a:pt x="100987" y="289307"/>
                    <a:pt x="101059" y="292111"/>
                  </a:cubicBezTo>
                  <a:cubicBezTo>
                    <a:pt x="101060" y="292154"/>
                    <a:pt x="101061" y="292198"/>
                    <a:pt x="101061" y="292242"/>
                  </a:cubicBezTo>
                  <a:lnTo>
                    <a:pt x="101061" y="357359"/>
                  </a:lnTo>
                  <a:cubicBezTo>
                    <a:pt x="100520" y="369173"/>
                    <a:pt x="108007" y="379869"/>
                    <a:pt x="119293" y="383405"/>
                  </a:cubicBezTo>
                  <a:cubicBezTo>
                    <a:pt x="122016" y="384103"/>
                    <a:pt x="124816" y="384454"/>
                    <a:pt x="127628" y="384447"/>
                  </a:cubicBezTo>
                  <a:cubicBezTo>
                    <a:pt x="134228" y="384671"/>
                    <a:pt x="140632" y="382176"/>
                    <a:pt x="145340" y="377545"/>
                  </a:cubicBezTo>
                  <a:lnTo>
                    <a:pt x="145340" y="377545"/>
                  </a:lnTo>
                  <a:lnTo>
                    <a:pt x="232986" y="288856"/>
                  </a:lnTo>
                  <a:cubicBezTo>
                    <a:pt x="233940" y="287863"/>
                    <a:pt x="235256" y="287299"/>
                    <a:pt x="236633" y="287293"/>
                  </a:cubicBezTo>
                  <a:lnTo>
                    <a:pt x="350066" y="287293"/>
                  </a:lnTo>
                  <a:cubicBezTo>
                    <a:pt x="376073" y="287222"/>
                    <a:pt x="397138" y="266157"/>
                    <a:pt x="397210" y="240149"/>
                  </a:cubicBezTo>
                  <a:lnTo>
                    <a:pt x="397210" y="47144"/>
                  </a:lnTo>
                  <a:cubicBezTo>
                    <a:pt x="397138" y="21137"/>
                    <a:pt x="376073" y="71"/>
                    <a:pt x="350066" y="0"/>
                  </a:cubicBezTo>
                  <a:close/>
                  <a:moveTo>
                    <a:pt x="364652" y="239889"/>
                  </a:moveTo>
                  <a:cubicBezTo>
                    <a:pt x="364652" y="247945"/>
                    <a:pt x="358122" y="254475"/>
                    <a:pt x="350066" y="254475"/>
                  </a:cubicBezTo>
                  <a:lnTo>
                    <a:pt x="236633" y="254475"/>
                  </a:lnTo>
                  <a:cubicBezTo>
                    <a:pt x="226554" y="254479"/>
                    <a:pt x="216895" y="258511"/>
                    <a:pt x="209805" y="265675"/>
                  </a:cubicBezTo>
                  <a:lnTo>
                    <a:pt x="133619" y="342903"/>
                  </a:lnTo>
                  <a:lnTo>
                    <a:pt x="133619" y="292242"/>
                  </a:lnTo>
                  <a:cubicBezTo>
                    <a:pt x="133547" y="271435"/>
                    <a:pt x="116659" y="254605"/>
                    <a:pt x="95851" y="254605"/>
                  </a:cubicBezTo>
                  <a:lnTo>
                    <a:pt x="47144" y="254605"/>
                  </a:lnTo>
                  <a:cubicBezTo>
                    <a:pt x="39068" y="254533"/>
                    <a:pt x="32558" y="247966"/>
                    <a:pt x="32558" y="239889"/>
                  </a:cubicBezTo>
                  <a:lnTo>
                    <a:pt x="32558" y="47144"/>
                  </a:lnTo>
                  <a:cubicBezTo>
                    <a:pt x="32558" y="39089"/>
                    <a:pt x="39089" y="32558"/>
                    <a:pt x="47144" y="32558"/>
                  </a:cubicBezTo>
                  <a:lnTo>
                    <a:pt x="350066" y="32558"/>
                  </a:lnTo>
                  <a:cubicBezTo>
                    <a:pt x="358122" y="32558"/>
                    <a:pt x="364652" y="39089"/>
                    <a:pt x="364652" y="4714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903" name="Google Shape;5903;p373"/>
            <p:cNvSpPr/>
            <p:nvPr/>
          </p:nvSpPr>
          <p:spPr>
            <a:xfrm>
              <a:off x="6321171" y="1202260"/>
              <a:ext cx="274270" cy="20837"/>
            </a:xfrm>
            <a:custGeom>
              <a:rect b="b" l="l" r="r" t="t"/>
              <a:pathLst>
                <a:path extrusionOk="0" h="20837" w="274270">
                  <a:moveTo>
                    <a:pt x="263852" y="0"/>
                  </a:moveTo>
                  <a:lnTo>
                    <a:pt x="10419" y="0"/>
                  </a:lnTo>
                  <a:cubicBezTo>
                    <a:pt x="4665" y="0"/>
                    <a:pt x="0" y="4665"/>
                    <a:pt x="0" y="10419"/>
                  </a:cubicBezTo>
                  <a:cubicBezTo>
                    <a:pt x="0" y="16172"/>
                    <a:pt x="4665" y="20837"/>
                    <a:pt x="10419" y="20837"/>
                  </a:cubicBezTo>
                  <a:lnTo>
                    <a:pt x="263852" y="20837"/>
                  </a:lnTo>
                  <a:cubicBezTo>
                    <a:pt x="269605" y="20837"/>
                    <a:pt x="274270" y="16172"/>
                    <a:pt x="274270" y="10419"/>
                  </a:cubicBezTo>
                  <a:cubicBezTo>
                    <a:pt x="274270" y="4665"/>
                    <a:pt x="269605" y="0"/>
                    <a:pt x="263852"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904" name="Google Shape;5904;p373"/>
            <p:cNvSpPr/>
            <p:nvPr/>
          </p:nvSpPr>
          <p:spPr>
            <a:xfrm>
              <a:off x="6321171" y="1255916"/>
              <a:ext cx="198214" cy="20837"/>
            </a:xfrm>
            <a:custGeom>
              <a:rect b="b" l="l" r="r" t="t"/>
              <a:pathLst>
                <a:path extrusionOk="0" h="20837" w="198214">
                  <a:moveTo>
                    <a:pt x="187796" y="0"/>
                  </a:moveTo>
                  <a:lnTo>
                    <a:pt x="10419" y="0"/>
                  </a:lnTo>
                  <a:cubicBezTo>
                    <a:pt x="4665" y="0"/>
                    <a:pt x="0" y="4665"/>
                    <a:pt x="0" y="10419"/>
                  </a:cubicBezTo>
                  <a:cubicBezTo>
                    <a:pt x="0" y="16172"/>
                    <a:pt x="4665" y="20837"/>
                    <a:pt x="10419" y="20837"/>
                  </a:cubicBezTo>
                  <a:lnTo>
                    <a:pt x="187796" y="20837"/>
                  </a:lnTo>
                  <a:cubicBezTo>
                    <a:pt x="193549" y="20837"/>
                    <a:pt x="198214" y="16172"/>
                    <a:pt x="198214" y="10419"/>
                  </a:cubicBezTo>
                  <a:cubicBezTo>
                    <a:pt x="198214" y="4665"/>
                    <a:pt x="193549" y="0"/>
                    <a:pt x="187796"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grpSp>
      <p:sp>
        <p:nvSpPr>
          <p:cNvPr id="5905" name="Google Shape;5905;p373"/>
          <p:cNvSpPr txBox="1"/>
          <p:nvPr/>
        </p:nvSpPr>
        <p:spPr>
          <a:xfrm>
            <a:off x="4165107" y="3164857"/>
            <a:ext cx="1273200" cy="365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900">
                <a:solidFill>
                  <a:schemeClr val="dk2"/>
                </a:solidFill>
              </a:rPr>
              <a:t>Analyze supply chain disruption for South Florida</a:t>
            </a:r>
            <a:endParaRPr sz="14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0" name="Shape 5910"/>
        <p:cNvGrpSpPr/>
        <p:nvPr/>
      </p:nvGrpSpPr>
      <p:grpSpPr>
        <a:xfrm>
          <a:off x="0" y="0"/>
          <a:ext cx="0" cy="0"/>
          <a:chOff x="0" y="0"/>
          <a:chExt cx="0" cy="0"/>
        </a:xfrm>
      </p:grpSpPr>
      <p:sp>
        <p:nvSpPr>
          <p:cNvPr id="5911" name="Google Shape;5911;p374"/>
          <p:cNvSpPr txBox="1"/>
          <p:nvPr/>
        </p:nvSpPr>
        <p:spPr>
          <a:xfrm>
            <a:off x="631200" y="519788"/>
            <a:ext cx="8110200" cy="3836100"/>
          </a:xfrm>
          <a:prstGeom prst="rect">
            <a:avLst/>
          </a:prstGeom>
          <a:noFill/>
          <a:ln>
            <a:noFill/>
          </a:ln>
        </p:spPr>
        <p:txBody>
          <a:bodyPr anchorCtr="0" anchor="t" bIns="45725" lIns="45725" spcFirstLastPara="1" rIns="45725" wrap="square" tIns="45725">
            <a:noAutofit/>
          </a:bodyPr>
          <a:lstStyle/>
          <a:p>
            <a:pPr indent="-215900" lvl="0" marL="228600" rtl="0" algn="l">
              <a:lnSpc>
                <a:spcPct val="115000"/>
              </a:lnSpc>
              <a:spcBef>
                <a:spcPts val="0"/>
              </a:spcBef>
              <a:spcAft>
                <a:spcPts val="0"/>
              </a:spcAft>
              <a:buClr>
                <a:srgbClr val="5B5B5B"/>
              </a:buClr>
              <a:buSzPts val="1600"/>
              <a:buChar char="●"/>
            </a:pPr>
            <a:r>
              <a:rPr lang="en" sz="1600">
                <a:solidFill>
                  <a:srgbClr val="5B5B5B"/>
                </a:solidFill>
              </a:rPr>
              <a:t>Ability to upload attachments and ask questions (.xslx, .csv, .docx, .pdf…) [Oct]</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Snowflake Intelligence / Agents REST API [PuPr Now - Cortex Data Object Agent]</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MCP integration (call agent via MCP [Sept], or add MCP as tools [~Dec])</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Improvements to charts (look and feel, styles, customization) [Sep/Oct]</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Semantic View automations – auto-improve based on verified queries, enrich semantic view with other datasets (Tableau, Power BI, dbt, …) [PrPr now, Oct PuPr]</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Theming and brand customization (logo) [Sept]</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Observability improvements – see conversations happening with an agent [Sept], and trace the agent reasoning / inputs for answering [Sept/Oct], eval sets [~Oct PrPr]</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Usage and Spend Views [Oct]</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Ability to do analytics over a large set of search documents [Oct]</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GA [Early November]</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Save charts or chat outputs [~Nov/Dec]</a:t>
            </a:r>
            <a:endParaRPr sz="1600">
              <a:solidFill>
                <a:srgbClr val="5B5B5B"/>
              </a:solidFill>
            </a:endParaRPr>
          </a:p>
          <a:p>
            <a:pPr indent="-215900" lvl="0" marL="228600" rtl="0" algn="l">
              <a:lnSpc>
                <a:spcPct val="115000"/>
              </a:lnSpc>
              <a:spcBef>
                <a:spcPts val="0"/>
              </a:spcBef>
              <a:spcAft>
                <a:spcPts val="0"/>
              </a:spcAft>
              <a:buClr>
                <a:srgbClr val="5B5B5B"/>
              </a:buClr>
              <a:buSzPts val="1600"/>
              <a:buChar char="●"/>
            </a:pPr>
            <a:r>
              <a:rPr lang="en" sz="1600">
                <a:solidFill>
                  <a:srgbClr val="5B5B5B"/>
                </a:solidFill>
              </a:rPr>
              <a:t>Schedule a chart or artifact to get updates [~Nov/Dec]</a:t>
            </a:r>
            <a:endParaRPr sz="1600">
              <a:solidFill>
                <a:srgbClr val="5B5B5B"/>
              </a:solidFill>
            </a:endParaRPr>
          </a:p>
        </p:txBody>
      </p:sp>
      <p:sp>
        <p:nvSpPr>
          <p:cNvPr id="5912" name="Google Shape;5912;p374"/>
          <p:cNvSpPr txBox="1"/>
          <p:nvPr>
            <p:ph type="title"/>
          </p:nvPr>
        </p:nvSpPr>
        <p:spPr>
          <a:xfrm>
            <a:off x="380635" y="36232"/>
            <a:ext cx="8321100" cy="3657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Roadmap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16" name="Shape 5916"/>
        <p:cNvGrpSpPr/>
        <p:nvPr/>
      </p:nvGrpSpPr>
      <p:grpSpPr>
        <a:xfrm>
          <a:off x="0" y="0"/>
          <a:ext cx="0" cy="0"/>
          <a:chOff x="0" y="0"/>
          <a:chExt cx="0" cy="0"/>
        </a:xfrm>
      </p:grpSpPr>
      <p:sp>
        <p:nvSpPr>
          <p:cNvPr id="5917" name="Google Shape;5917;p375"/>
          <p:cNvSpPr txBox="1"/>
          <p:nvPr>
            <p:ph type="title"/>
          </p:nvPr>
        </p:nvSpPr>
        <p:spPr>
          <a:xfrm>
            <a:off x="366550" y="228600"/>
            <a:ext cx="8567100" cy="5850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000"/>
              </a:spcAft>
              <a:buSzPts val="2600"/>
              <a:buNone/>
            </a:pPr>
            <a:r>
              <a:rPr lang="en"/>
              <a:t>Stay Connected </a:t>
            </a:r>
            <a:endParaRPr/>
          </a:p>
        </p:txBody>
      </p:sp>
      <p:sp>
        <p:nvSpPr>
          <p:cNvPr id="5918" name="Google Shape;5918;p375"/>
          <p:cNvSpPr txBox="1"/>
          <p:nvPr/>
        </p:nvSpPr>
        <p:spPr>
          <a:xfrm>
            <a:off x="3525280" y="3940785"/>
            <a:ext cx="16593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n" sz="1100" u="sng">
                <a:solidFill>
                  <a:schemeClr val="hlink"/>
                </a:solidFill>
                <a:hlinkClick r:id="rId3"/>
              </a:rPr>
              <a:t>jacob.scott@ibm.com</a:t>
            </a:r>
            <a:endParaRPr sz="1100">
              <a:solidFill>
                <a:srgbClr val="FFFFFF"/>
              </a:solidFill>
            </a:endParaRPr>
          </a:p>
        </p:txBody>
      </p:sp>
      <p:sp>
        <p:nvSpPr>
          <p:cNvPr id="5919" name="Google Shape;5919;p37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920" name="Google Shape;5920;p375"/>
          <p:cNvSpPr txBox="1"/>
          <p:nvPr/>
        </p:nvSpPr>
        <p:spPr>
          <a:xfrm>
            <a:off x="3553170" y="1678125"/>
            <a:ext cx="15375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ExtraBold"/>
                <a:ea typeface="Montserrat ExtraBold"/>
                <a:cs typeface="Montserrat ExtraBold"/>
                <a:sym typeface="Montserrat ExtraBold"/>
              </a:rPr>
              <a:t>JACOB  </a:t>
            </a:r>
            <a:endParaRPr sz="11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100">
                <a:solidFill>
                  <a:schemeClr val="accent1"/>
                </a:solidFill>
                <a:latin typeface="Montserrat ExtraBold"/>
                <a:ea typeface="Montserrat ExtraBold"/>
                <a:cs typeface="Montserrat ExtraBold"/>
                <a:sym typeface="Montserrat ExtraBold"/>
              </a:rPr>
              <a:t>SCOTT</a:t>
            </a:r>
            <a:endParaRPr sz="1100">
              <a:solidFill>
                <a:schemeClr val="accent1"/>
              </a:solidFill>
              <a:latin typeface="Montserrat ExtraBold"/>
              <a:ea typeface="Montserrat ExtraBold"/>
              <a:cs typeface="Montserrat ExtraBold"/>
              <a:sym typeface="Montserrat ExtraBold"/>
            </a:endParaRPr>
          </a:p>
        </p:txBody>
      </p:sp>
      <p:pic>
        <p:nvPicPr>
          <p:cNvPr id="5921" name="Google Shape;5921;p375"/>
          <p:cNvPicPr preferRelativeResize="0"/>
          <p:nvPr/>
        </p:nvPicPr>
        <p:blipFill rotWithShape="1">
          <a:blip r:embed="rId4">
            <a:alphaModFix/>
          </a:blip>
          <a:srcRect b="0" l="14393" r="18908" t="0"/>
          <a:stretch/>
        </p:blipFill>
        <p:spPr>
          <a:xfrm>
            <a:off x="3679174" y="2219875"/>
            <a:ext cx="1285500" cy="1285500"/>
          </a:xfrm>
          <a:prstGeom prst="ellipse">
            <a:avLst/>
          </a:prstGeom>
          <a:noFill/>
          <a:ln cap="flat" cmpd="sng" w="9525">
            <a:solidFill>
              <a:srgbClr val="11567F"/>
            </a:solidFill>
            <a:prstDash val="solid"/>
            <a:round/>
            <a:headEnd len="sm" w="sm" type="none"/>
            <a:tailEnd len="sm" w="sm" type="none"/>
          </a:ln>
        </p:spPr>
      </p:pic>
      <p:pic>
        <p:nvPicPr>
          <p:cNvPr id="5922" name="Google Shape;5922;p375" title="Hakkoda_an_IBM_Company_lockup_rev_white_RGB.png"/>
          <p:cNvPicPr preferRelativeResize="0"/>
          <p:nvPr/>
        </p:nvPicPr>
        <p:blipFill rotWithShape="1">
          <a:blip r:embed="rId5">
            <a:alphaModFix/>
          </a:blip>
          <a:srcRect b="0" l="6076" r="0" t="0"/>
          <a:stretch/>
        </p:blipFill>
        <p:spPr>
          <a:xfrm>
            <a:off x="3766206" y="4332165"/>
            <a:ext cx="1111424" cy="465125"/>
          </a:xfrm>
          <a:prstGeom prst="rect">
            <a:avLst/>
          </a:prstGeom>
          <a:noFill/>
          <a:ln>
            <a:noFill/>
          </a:ln>
        </p:spPr>
      </p:pic>
      <p:pic>
        <p:nvPicPr>
          <p:cNvPr id="5923" name="Google Shape;5923;p375"/>
          <p:cNvPicPr preferRelativeResize="0"/>
          <p:nvPr/>
        </p:nvPicPr>
        <p:blipFill>
          <a:blip r:embed="rId6">
            <a:alphaModFix/>
          </a:blip>
          <a:stretch>
            <a:fillRect/>
          </a:stretch>
        </p:blipFill>
        <p:spPr>
          <a:xfrm>
            <a:off x="3679170" y="2218721"/>
            <a:ext cx="1285500" cy="1285500"/>
          </a:xfrm>
          <a:prstGeom prst="ellipse">
            <a:avLst/>
          </a:prstGeom>
          <a:noFill/>
          <a:ln cap="flat" cmpd="sng" w="9525">
            <a:solidFill>
              <a:srgbClr val="11567F"/>
            </a:solidFill>
            <a:prstDash val="solid"/>
            <a:round/>
            <a:headEnd len="sm" w="sm" type="none"/>
            <a:tailEnd len="sm" w="sm" type="none"/>
          </a:ln>
        </p:spPr>
      </p:pic>
      <p:sp>
        <p:nvSpPr>
          <p:cNvPr id="5924" name="Google Shape;5924;p375"/>
          <p:cNvSpPr txBox="1"/>
          <p:nvPr/>
        </p:nvSpPr>
        <p:spPr>
          <a:xfrm>
            <a:off x="5766300" y="3940785"/>
            <a:ext cx="201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hlinkClick r:id="rId7"/>
              </a:rPr>
              <a:t>atalia.horenshtien@ibm.com</a:t>
            </a:r>
            <a:endParaRPr sz="1100">
              <a:solidFill>
                <a:srgbClr val="FFFFFF"/>
              </a:solidFill>
            </a:endParaRPr>
          </a:p>
        </p:txBody>
      </p:sp>
      <p:sp>
        <p:nvSpPr>
          <p:cNvPr id="5925" name="Google Shape;5925;p375"/>
          <p:cNvSpPr txBox="1"/>
          <p:nvPr/>
        </p:nvSpPr>
        <p:spPr>
          <a:xfrm>
            <a:off x="5985331" y="1678125"/>
            <a:ext cx="15375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ExtraBold"/>
                <a:ea typeface="Montserrat ExtraBold"/>
                <a:cs typeface="Montserrat ExtraBold"/>
                <a:sym typeface="Montserrat ExtraBold"/>
              </a:rPr>
              <a:t>ATALIA  </a:t>
            </a:r>
            <a:r>
              <a:rPr lang="en" sz="1100">
                <a:solidFill>
                  <a:schemeClr val="accent1"/>
                </a:solidFill>
                <a:latin typeface="Montserrat ExtraBold"/>
                <a:ea typeface="Montserrat ExtraBold"/>
                <a:cs typeface="Montserrat ExtraBold"/>
                <a:sym typeface="Montserrat ExtraBold"/>
              </a:rPr>
              <a:t>HORENSHTIEN</a:t>
            </a:r>
            <a:endParaRPr sz="1100">
              <a:solidFill>
                <a:schemeClr val="accent1"/>
              </a:solidFill>
              <a:latin typeface="Montserrat ExtraBold"/>
              <a:ea typeface="Montserrat ExtraBold"/>
              <a:cs typeface="Montserrat ExtraBold"/>
              <a:sym typeface="Montserrat ExtraBold"/>
            </a:endParaRPr>
          </a:p>
        </p:txBody>
      </p:sp>
      <p:pic>
        <p:nvPicPr>
          <p:cNvPr id="5926" name="Google Shape;5926;p375" title="Hakkoda_an_IBM_Company_lockup_rev_white_RGB.png"/>
          <p:cNvPicPr preferRelativeResize="0"/>
          <p:nvPr/>
        </p:nvPicPr>
        <p:blipFill rotWithShape="1">
          <a:blip r:embed="rId5">
            <a:alphaModFix/>
          </a:blip>
          <a:srcRect b="0" l="6076" r="0" t="0"/>
          <a:stretch/>
        </p:blipFill>
        <p:spPr>
          <a:xfrm>
            <a:off x="6198367" y="4332165"/>
            <a:ext cx="1111424" cy="465125"/>
          </a:xfrm>
          <a:prstGeom prst="rect">
            <a:avLst/>
          </a:prstGeom>
          <a:noFill/>
          <a:ln>
            <a:noFill/>
          </a:ln>
        </p:spPr>
      </p:pic>
      <p:pic>
        <p:nvPicPr>
          <p:cNvPr id="5927" name="Google Shape;5927;p375" title="Atalia_headshot.jpeg"/>
          <p:cNvPicPr preferRelativeResize="0"/>
          <p:nvPr/>
        </p:nvPicPr>
        <p:blipFill rotWithShape="1">
          <a:blip r:embed="rId8">
            <a:alphaModFix/>
          </a:blip>
          <a:srcRect b="4570" l="0" r="0" t="4561"/>
          <a:stretch/>
        </p:blipFill>
        <p:spPr>
          <a:xfrm>
            <a:off x="6111331" y="2218721"/>
            <a:ext cx="1285500" cy="1285500"/>
          </a:xfrm>
          <a:prstGeom prst="ellipse">
            <a:avLst/>
          </a:prstGeom>
          <a:noFill/>
          <a:ln cap="flat" cmpd="sng" w="9525">
            <a:solidFill>
              <a:srgbClr val="11567F"/>
            </a:solidFill>
            <a:prstDash val="solid"/>
            <a:round/>
            <a:headEnd len="sm" w="sm" type="none"/>
            <a:tailEnd len="sm" w="sm" type="none"/>
          </a:ln>
        </p:spPr>
      </p:pic>
      <p:sp>
        <p:nvSpPr>
          <p:cNvPr id="5928" name="Google Shape;5928;p375"/>
          <p:cNvSpPr txBox="1"/>
          <p:nvPr/>
        </p:nvSpPr>
        <p:spPr>
          <a:xfrm>
            <a:off x="1023897" y="3595776"/>
            <a:ext cx="20106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t/>
            </a:r>
            <a:endParaRPr sz="1100">
              <a:solidFill>
                <a:srgbClr val="FFFFFF"/>
              </a:solidFill>
            </a:endParaRPr>
          </a:p>
        </p:txBody>
      </p:sp>
      <p:sp>
        <p:nvSpPr>
          <p:cNvPr id="5929" name="Google Shape;5929;p375"/>
          <p:cNvSpPr txBox="1"/>
          <p:nvPr/>
        </p:nvSpPr>
        <p:spPr>
          <a:xfrm>
            <a:off x="1260445" y="1685626"/>
            <a:ext cx="15375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ExtraBold"/>
                <a:ea typeface="Montserrat ExtraBold"/>
                <a:cs typeface="Montserrat ExtraBold"/>
                <a:sym typeface="Montserrat ExtraBold"/>
              </a:rPr>
              <a:t>JOHN</a:t>
            </a:r>
            <a:endParaRPr sz="11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100">
                <a:solidFill>
                  <a:schemeClr val="accent1"/>
                </a:solidFill>
                <a:latin typeface="Montserrat ExtraBold"/>
                <a:ea typeface="Montserrat ExtraBold"/>
                <a:cs typeface="Montserrat ExtraBold"/>
                <a:sym typeface="Montserrat ExtraBold"/>
              </a:rPr>
              <a:t>DACOSTA</a:t>
            </a:r>
            <a:endParaRPr sz="1100">
              <a:solidFill>
                <a:schemeClr val="accent1"/>
              </a:solidFill>
              <a:latin typeface="Montserrat ExtraBold"/>
              <a:ea typeface="Montserrat ExtraBold"/>
              <a:cs typeface="Montserrat ExtraBold"/>
              <a:sym typeface="Montserrat ExtraBold"/>
            </a:endParaRPr>
          </a:p>
        </p:txBody>
      </p:sp>
      <p:pic>
        <p:nvPicPr>
          <p:cNvPr id="5930" name="Google Shape;5930;p375" title="IMG_5025.JPG"/>
          <p:cNvPicPr preferRelativeResize="0"/>
          <p:nvPr/>
        </p:nvPicPr>
        <p:blipFill rotWithShape="1">
          <a:blip r:embed="rId9">
            <a:alphaModFix/>
          </a:blip>
          <a:srcRect b="31359" l="0" r="0" t="1973"/>
          <a:stretch/>
        </p:blipFill>
        <p:spPr>
          <a:xfrm>
            <a:off x="1386449" y="2266976"/>
            <a:ext cx="1285500" cy="1328700"/>
          </a:xfrm>
          <a:prstGeom prst="ellipse">
            <a:avLst/>
          </a:prstGeom>
          <a:noFill/>
          <a:ln cap="flat" cmpd="sng" w="9525">
            <a:solidFill>
              <a:srgbClr val="11567F"/>
            </a:solidFill>
            <a:prstDash val="solid"/>
            <a:round/>
            <a:headEnd len="sm" w="sm" type="none"/>
            <a:tailEnd len="sm" w="sm" type="none"/>
          </a:ln>
        </p:spPr>
      </p:pic>
      <p:pic>
        <p:nvPicPr>
          <p:cNvPr id="5931" name="Google Shape;5931;p375"/>
          <p:cNvPicPr preferRelativeResize="0"/>
          <p:nvPr/>
        </p:nvPicPr>
        <p:blipFill>
          <a:blip r:embed="rId10">
            <a:alphaModFix/>
          </a:blip>
          <a:stretch>
            <a:fillRect/>
          </a:stretch>
        </p:blipFill>
        <p:spPr>
          <a:xfrm>
            <a:off x="1496765" y="4426352"/>
            <a:ext cx="1064875" cy="276750"/>
          </a:xfrm>
          <a:prstGeom prst="rect">
            <a:avLst/>
          </a:prstGeom>
          <a:noFill/>
          <a:ln>
            <a:noFill/>
          </a:ln>
        </p:spPr>
      </p:pic>
      <p:sp>
        <p:nvSpPr>
          <p:cNvPr id="5932" name="Google Shape;5932;p375"/>
          <p:cNvSpPr txBox="1"/>
          <p:nvPr/>
        </p:nvSpPr>
        <p:spPr>
          <a:xfrm>
            <a:off x="977701" y="3940785"/>
            <a:ext cx="21030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n" sz="1100" u="sng">
                <a:solidFill>
                  <a:schemeClr val="hlink"/>
                </a:solidFill>
                <a:hlinkClick r:id="rId11"/>
              </a:rPr>
              <a:t>john.dacosta@snowflake.com</a:t>
            </a:r>
            <a:endParaRPr sz="1100">
              <a:solidFill>
                <a:srgbClr val="FFFFFF"/>
              </a:solidFill>
            </a:endParaRPr>
          </a:p>
        </p:txBody>
      </p:sp>
      <p:pic>
        <p:nvPicPr>
          <p:cNvPr id="5933" name="Google Shape;5933;p375"/>
          <p:cNvPicPr preferRelativeResize="0"/>
          <p:nvPr/>
        </p:nvPicPr>
        <p:blipFill>
          <a:blip r:embed="rId12">
            <a:alphaModFix/>
          </a:blip>
          <a:stretch>
            <a:fillRect/>
          </a:stretch>
        </p:blipFill>
        <p:spPr>
          <a:xfrm>
            <a:off x="3108961" y="1778650"/>
            <a:ext cx="2437812" cy="1953637"/>
          </a:xfrm>
          <a:prstGeom prst="rect">
            <a:avLst/>
          </a:prstGeom>
          <a:noFill/>
          <a:ln cap="flat" cmpd="sng" w="9525">
            <a:solidFill>
              <a:srgbClr val="11567F"/>
            </a:solidFill>
            <a:prstDash val="solid"/>
            <a:round/>
            <a:headEnd len="sm" w="sm" type="none"/>
            <a:tailEnd len="sm" w="sm" type="none"/>
          </a:ln>
        </p:spPr>
      </p:pic>
      <p:pic>
        <p:nvPicPr>
          <p:cNvPr id="5934" name="Google Shape;5934;p375"/>
          <p:cNvPicPr preferRelativeResize="0"/>
          <p:nvPr/>
        </p:nvPicPr>
        <p:blipFill>
          <a:blip r:embed="rId13">
            <a:alphaModFix/>
          </a:blip>
          <a:stretch>
            <a:fillRect/>
          </a:stretch>
        </p:blipFill>
        <p:spPr>
          <a:xfrm>
            <a:off x="5541675" y="1778650"/>
            <a:ext cx="2184179" cy="1953626"/>
          </a:xfrm>
          <a:prstGeom prst="rect">
            <a:avLst/>
          </a:prstGeom>
          <a:noFill/>
          <a:ln>
            <a:noFill/>
          </a:ln>
        </p:spPr>
      </p:pic>
      <p:pic>
        <p:nvPicPr>
          <p:cNvPr id="5935" name="Google Shape;5935;p375"/>
          <p:cNvPicPr preferRelativeResize="0"/>
          <p:nvPr/>
        </p:nvPicPr>
        <p:blipFill>
          <a:blip r:embed="rId14">
            <a:alphaModFix/>
          </a:blip>
          <a:stretch>
            <a:fillRect/>
          </a:stretch>
        </p:blipFill>
        <p:spPr>
          <a:xfrm>
            <a:off x="653033" y="1778650"/>
            <a:ext cx="2468368" cy="19536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9" name="Shape 5939"/>
        <p:cNvGrpSpPr/>
        <p:nvPr/>
      </p:nvGrpSpPr>
      <p:grpSpPr>
        <a:xfrm>
          <a:off x="0" y="0"/>
          <a:ext cx="0" cy="0"/>
          <a:chOff x="0" y="0"/>
          <a:chExt cx="0" cy="0"/>
        </a:xfrm>
      </p:grpSpPr>
      <p:sp>
        <p:nvSpPr>
          <p:cNvPr id="5940" name="Google Shape;5940;p376"/>
          <p:cNvSpPr txBox="1"/>
          <p:nvPr>
            <p:ph type="title"/>
          </p:nvPr>
        </p:nvSpPr>
        <p:spPr>
          <a:xfrm>
            <a:off x="365760" y="274320"/>
            <a:ext cx="8321100" cy="3657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Next Steps</a:t>
            </a:r>
            <a:endParaRPr/>
          </a:p>
        </p:txBody>
      </p:sp>
      <p:sp>
        <p:nvSpPr>
          <p:cNvPr id="5941" name="Google Shape;5941;p376"/>
          <p:cNvSpPr txBox="1"/>
          <p:nvPr>
            <p:ph idx="1" type="subTitle"/>
          </p:nvPr>
        </p:nvSpPr>
        <p:spPr>
          <a:xfrm>
            <a:off x="365760" y="655868"/>
            <a:ext cx="8344800" cy="3660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Book a Meeting / Working Session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6" name="Shape 5246"/>
        <p:cNvGrpSpPr/>
        <p:nvPr/>
      </p:nvGrpSpPr>
      <p:grpSpPr>
        <a:xfrm>
          <a:off x="0" y="0"/>
          <a:ext cx="0" cy="0"/>
          <a:chOff x="0" y="0"/>
          <a:chExt cx="0" cy="0"/>
        </a:xfrm>
      </p:grpSpPr>
      <p:sp>
        <p:nvSpPr>
          <p:cNvPr id="5247" name="Google Shape;5247;p350"/>
          <p:cNvSpPr txBox="1"/>
          <p:nvPr>
            <p:ph idx="1" type="body"/>
          </p:nvPr>
        </p:nvSpPr>
        <p:spPr>
          <a:xfrm>
            <a:off x="365750" y="27432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Agenda</a:t>
            </a:r>
            <a:endParaRPr/>
          </a:p>
        </p:txBody>
      </p:sp>
      <p:sp>
        <p:nvSpPr>
          <p:cNvPr id="5248" name="Google Shape;5248;p350"/>
          <p:cNvSpPr txBox="1"/>
          <p:nvPr>
            <p:ph idx="2" type="body"/>
          </p:nvPr>
        </p:nvSpPr>
        <p:spPr>
          <a:xfrm>
            <a:off x="2951125" y="555961"/>
            <a:ext cx="5725500" cy="3771900"/>
          </a:xfrm>
          <a:prstGeom prst="rect">
            <a:avLst/>
          </a:prstGeom>
        </p:spPr>
        <p:txBody>
          <a:bodyPr anchorCtr="0" anchor="ctr" bIns="91425" lIns="365750" spcFirstLastPara="1" rIns="91425" wrap="square" tIns="91425">
            <a:noAutofit/>
          </a:bodyPr>
          <a:lstStyle/>
          <a:p>
            <a:pPr indent="0" lvl="0" marL="0" rtl="0" algn="l">
              <a:spcBef>
                <a:spcPts val="0"/>
              </a:spcBef>
              <a:spcAft>
                <a:spcPts val="0"/>
              </a:spcAft>
              <a:buNone/>
            </a:pPr>
            <a:r>
              <a:rPr lang="en"/>
              <a:t>Introductions</a:t>
            </a:r>
            <a:endParaRPr/>
          </a:p>
          <a:p>
            <a:pPr indent="0" lvl="0" marL="0" rtl="0" algn="l">
              <a:spcBef>
                <a:spcPts val="1000"/>
              </a:spcBef>
              <a:spcAft>
                <a:spcPts val="0"/>
              </a:spcAft>
              <a:buNone/>
            </a:pPr>
            <a:r>
              <a:rPr lang="en"/>
              <a:t>Snowflake + Hakkoda</a:t>
            </a:r>
            <a:endParaRPr/>
          </a:p>
          <a:p>
            <a:pPr indent="0" lvl="0" marL="0" rtl="0" algn="l">
              <a:spcBef>
                <a:spcPts val="1000"/>
              </a:spcBef>
              <a:spcAft>
                <a:spcPts val="0"/>
              </a:spcAft>
              <a:buNone/>
            </a:pPr>
            <a:r>
              <a:rPr lang="en">
                <a:solidFill>
                  <a:schemeClr val="lt1"/>
                </a:solidFill>
              </a:rPr>
              <a:t>Demo</a:t>
            </a:r>
            <a:endParaRPr>
              <a:solidFill>
                <a:schemeClr val="lt1"/>
              </a:solidFill>
            </a:endParaRPr>
          </a:p>
          <a:p>
            <a:pPr indent="0" lvl="0" marL="0" rtl="0" algn="l">
              <a:spcBef>
                <a:spcPts val="1000"/>
              </a:spcBef>
              <a:spcAft>
                <a:spcPts val="0"/>
              </a:spcAft>
              <a:buNone/>
            </a:pPr>
            <a:r>
              <a:rPr lang="en">
                <a:solidFill>
                  <a:schemeClr val="lt1"/>
                </a:solidFill>
              </a:rPr>
              <a:t>Hands-on Lab</a:t>
            </a:r>
            <a:endParaRPr>
              <a:solidFill>
                <a:schemeClr val="lt1"/>
              </a:solidFill>
            </a:endParaRPr>
          </a:p>
          <a:p>
            <a:pPr indent="0" lvl="0" marL="0" rtl="0" algn="l">
              <a:spcBef>
                <a:spcPts val="1000"/>
              </a:spcBef>
              <a:spcAft>
                <a:spcPts val="0"/>
              </a:spcAft>
              <a:buNone/>
            </a:pPr>
            <a:r>
              <a:rPr lang="en">
                <a:solidFill>
                  <a:schemeClr val="lt1"/>
                </a:solidFill>
              </a:rPr>
              <a:t>How to Engage</a:t>
            </a:r>
            <a:endParaRPr>
              <a:solidFill>
                <a:schemeClr val="lt1"/>
              </a:solidFill>
            </a:endParaRPr>
          </a:p>
          <a:p>
            <a:pPr indent="0" lvl="0" marL="0" rtl="0" algn="l">
              <a:spcBef>
                <a:spcPts val="1000"/>
              </a:spcBef>
              <a:spcAft>
                <a:spcPts val="1000"/>
              </a:spcAft>
              <a:buNone/>
            </a:pPr>
            <a:r>
              <a:t/>
            </a:r>
            <a:endParaRPr/>
          </a:p>
        </p:txBody>
      </p:sp>
      <p:sp>
        <p:nvSpPr>
          <p:cNvPr id="5249" name="Google Shape;5249;p350"/>
          <p:cNvSpPr/>
          <p:nvPr/>
        </p:nvSpPr>
        <p:spPr>
          <a:xfrm>
            <a:off x="2951126" y="2139792"/>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50" name="Google Shape;5250;p350"/>
          <p:cNvSpPr/>
          <p:nvPr/>
        </p:nvSpPr>
        <p:spPr>
          <a:xfrm>
            <a:off x="2951126" y="1687346"/>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51" name="Google Shape;5251;p350"/>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252" name="Google Shape;5252;p350"/>
          <p:cNvSpPr/>
          <p:nvPr/>
        </p:nvSpPr>
        <p:spPr>
          <a:xfrm>
            <a:off x="2951126" y="1273968"/>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53" name="Google Shape;5253;p350"/>
          <p:cNvSpPr/>
          <p:nvPr/>
        </p:nvSpPr>
        <p:spPr>
          <a:xfrm>
            <a:off x="2973630" y="2596992"/>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5254" name="Google Shape;5254;p350"/>
          <p:cNvSpPr/>
          <p:nvPr/>
        </p:nvSpPr>
        <p:spPr>
          <a:xfrm>
            <a:off x="3012324" y="3046691"/>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5" name="Shape 5945"/>
        <p:cNvGrpSpPr/>
        <p:nvPr/>
      </p:nvGrpSpPr>
      <p:grpSpPr>
        <a:xfrm>
          <a:off x="0" y="0"/>
          <a:ext cx="0" cy="0"/>
          <a:chOff x="0" y="0"/>
          <a:chExt cx="0" cy="0"/>
        </a:xfrm>
      </p:grpSpPr>
      <p:sp>
        <p:nvSpPr>
          <p:cNvPr id="5946" name="Google Shape;5946;p377"/>
          <p:cNvSpPr txBox="1"/>
          <p:nvPr>
            <p:ph type="title"/>
          </p:nvPr>
        </p:nvSpPr>
        <p:spPr>
          <a:xfrm>
            <a:off x="364875" y="664213"/>
            <a:ext cx="6708900" cy="2327700"/>
          </a:xfrm>
          <a:prstGeom prst="rect">
            <a:avLst/>
          </a:prstGeom>
        </p:spPr>
        <p:txBody>
          <a:bodyPr anchorCtr="0" anchor="b" bIns="45725" lIns="45725" spcFirstLastPara="1" rIns="45725" wrap="square" tIns="457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0" name="Shape 5950"/>
        <p:cNvGrpSpPr/>
        <p:nvPr/>
      </p:nvGrpSpPr>
      <p:grpSpPr>
        <a:xfrm>
          <a:off x="0" y="0"/>
          <a:ext cx="0" cy="0"/>
          <a:chOff x="0" y="0"/>
          <a:chExt cx="0" cy="0"/>
        </a:xfrm>
      </p:grpSpPr>
      <p:sp>
        <p:nvSpPr>
          <p:cNvPr id="5951" name="Google Shape;5951;p378"/>
          <p:cNvSpPr/>
          <p:nvPr/>
        </p:nvSpPr>
        <p:spPr>
          <a:xfrm>
            <a:off x="306328" y="353138"/>
            <a:ext cx="8548200" cy="8548200"/>
          </a:xfrm>
          <a:prstGeom prst="ellipse">
            <a:avLst/>
          </a:prstGeom>
          <a:solidFill>
            <a:srgbClr val="E9F7F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952" name="Google Shape;5952;p378"/>
          <p:cNvSpPr/>
          <p:nvPr/>
        </p:nvSpPr>
        <p:spPr>
          <a:xfrm>
            <a:off x="1168028" y="1157424"/>
            <a:ext cx="6824700" cy="6824700"/>
          </a:xfrm>
          <a:prstGeom prst="ellipse">
            <a:avLst/>
          </a:prstGeom>
          <a:solidFill>
            <a:srgbClr val="D4F0F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953" name="Google Shape;5953;p378"/>
          <p:cNvSpPr/>
          <p:nvPr/>
        </p:nvSpPr>
        <p:spPr>
          <a:xfrm>
            <a:off x="1974405" y="1962880"/>
            <a:ext cx="5211900" cy="5211900"/>
          </a:xfrm>
          <a:prstGeom prst="ellipse">
            <a:avLst/>
          </a:prstGeom>
          <a:solidFill>
            <a:srgbClr val="BEE9F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954" name="Google Shape;5954;p378"/>
          <p:cNvSpPr/>
          <p:nvPr/>
        </p:nvSpPr>
        <p:spPr>
          <a:xfrm>
            <a:off x="2760090" y="2746699"/>
            <a:ext cx="3640500" cy="3640500"/>
          </a:xfrm>
          <a:prstGeom prst="ellipse">
            <a:avLst/>
          </a:prstGeom>
          <a:solidFill>
            <a:srgbClr val="A9E1F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955" name="Google Shape;5955;p378"/>
          <p:cNvSpPr/>
          <p:nvPr/>
        </p:nvSpPr>
        <p:spPr>
          <a:xfrm>
            <a:off x="3520582" y="3473055"/>
            <a:ext cx="2119800" cy="2119800"/>
          </a:xfrm>
          <a:prstGeom prst="ellipse">
            <a:avLst/>
          </a:prstGeom>
          <a:solidFill>
            <a:srgbClr val="7AD3F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grpSp>
        <p:nvGrpSpPr>
          <p:cNvPr id="5956" name="Google Shape;5956;p378"/>
          <p:cNvGrpSpPr/>
          <p:nvPr/>
        </p:nvGrpSpPr>
        <p:grpSpPr>
          <a:xfrm>
            <a:off x="4198922" y="4138355"/>
            <a:ext cx="763435" cy="763435"/>
            <a:chOff x="8140775" y="7605175"/>
            <a:chExt cx="2006400" cy="2006400"/>
          </a:xfrm>
        </p:grpSpPr>
        <p:sp>
          <p:nvSpPr>
            <p:cNvPr id="5957" name="Google Shape;5957;p378"/>
            <p:cNvSpPr/>
            <p:nvPr/>
          </p:nvSpPr>
          <p:spPr>
            <a:xfrm>
              <a:off x="8140775" y="7605175"/>
              <a:ext cx="2006400" cy="2006400"/>
            </a:xfrm>
            <a:prstGeom prst="ellipse">
              <a:avLst/>
            </a:prstGeom>
            <a:solidFill>
              <a:schemeClr val="dk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grpSp>
          <p:nvGrpSpPr>
            <p:cNvPr id="5958" name="Google Shape;5958;p378"/>
            <p:cNvGrpSpPr/>
            <p:nvPr/>
          </p:nvGrpSpPr>
          <p:grpSpPr>
            <a:xfrm>
              <a:off x="8596157" y="8100342"/>
              <a:ext cx="1095419" cy="1016298"/>
              <a:chOff x="5829871" y="3170872"/>
              <a:chExt cx="532351" cy="516254"/>
            </a:xfrm>
          </p:grpSpPr>
          <p:sp>
            <p:nvSpPr>
              <p:cNvPr id="5959" name="Google Shape;5959;p378"/>
              <p:cNvSpPr/>
              <p:nvPr/>
            </p:nvSpPr>
            <p:spPr>
              <a:xfrm>
                <a:off x="5881115" y="3321748"/>
                <a:ext cx="481107" cy="365378"/>
              </a:xfrm>
              <a:custGeom>
                <a:rect b="b" l="l" r="r" t="t"/>
                <a:pathLst>
                  <a:path extrusionOk="0" h="365378" w="481107">
                    <a:moveTo>
                      <a:pt x="465201" y="69152"/>
                    </a:moveTo>
                    <a:cubicBezTo>
                      <a:pt x="444151" y="48196"/>
                      <a:pt x="409861" y="48196"/>
                      <a:pt x="388811" y="69152"/>
                    </a:cubicBezTo>
                    <a:cubicBezTo>
                      <a:pt x="383286" y="74676"/>
                      <a:pt x="379286" y="81153"/>
                      <a:pt x="376523" y="88202"/>
                    </a:cubicBezTo>
                    <a:lnTo>
                      <a:pt x="316135" y="88202"/>
                    </a:lnTo>
                    <a:cubicBezTo>
                      <a:pt x="308039" y="55721"/>
                      <a:pt x="285941" y="26098"/>
                      <a:pt x="257842" y="0"/>
                    </a:cubicBezTo>
                    <a:cubicBezTo>
                      <a:pt x="246412" y="6763"/>
                      <a:pt x="235363" y="13907"/>
                      <a:pt x="224885" y="21241"/>
                    </a:cubicBezTo>
                    <a:cubicBezTo>
                      <a:pt x="257842" y="49720"/>
                      <a:pt x="281464" y="81820"/>
                      <a:pt x="281464" y="114776"/>
                    </a:cubicBezTo>
                    <a:cubicBezTo>
                      <a:pt x="281464" y="143923"/>
                      <a:pt x="262509" y="173355"/>
                      <a:pt x="226028" y="202406"/>
                    </a:cubicBezTo>
                    <a:cubicBezTo>
                      <a:pt x="220885" y="206502"/>
                      <a:pt x="215456" y="210598"/>
                      <a:pt x="209550" y="214598"/>
                    </a:cubicBezTo>
                    <a:cubicBezTo>
                      <a:pt x="198882" y="222028"/>
                      <a:pt x="187071" y="229362"/>
                      <a:pt x="174117" y="236696"/>
                    </a:cubicBezTo>
                    <a:cubicBezTo>
                      <a:pt x="168307" y="240030"/>
                      <a:pt x="162211" y="243268"/>
                      <a:pt x="155829" y="246602"/>
                    </a:cubicBezTo>
                    <a:cubicBezTo>
                      <a:pt x="137160" y="256318"/>
                      <a:pt x="116300" y="265843"/>
                      <a:pt x="93726" y="275368"/>
                    </a:cubicBezTo>
                    <a:cubicBezTo>
                      <a:pt x="93155" y="274796"/>
                      <a:pt x="92774" y="274034"/>
                      <a:pt x="92202" y="273463"/>
                    </a:cubicBezTo>
                    <a:cubicBezTo>
                      <a:pt x="71152" y="252508"/>
                      <a:pt x="36862" y="252508"/>
                      <a:pt x="15812" y="273463"/>
                    </a:cubicBezTo>
                    <a:cubicBezTo>
                      <a:pt x="5620" y="283655"/>
                      <a:pt x="0" y="297180"/>
                      <a:pt x="0" y="311563"/>
                    </a:cubicBezTo>
                    <a:cubicBezTo>
                      <a:pt x="0" y="325946"/>
                      <a:pt x="5620" y="339471"/>
                      <a:pt x="15812" y="349663"/>
                    </a:cubicBezTo>
                    <a:cubicBezTo>
                      <a:pt x="26384" y="360140"/>
                      <a:pt x="40196" y="365379"/>
                      <a:pt x="54007" y="365379"/>
                    </a:cubicBezTo>
                    <a:cubicBezTo>
                      <a:pt x="67818" y="365379"/>
                      <a:pt x="81629" y="360140"/>
                      <a:pt x="92202" y="349663"/>
                    </a:cubicBezTo>
                    <a:cubicBezTo>
                      <a:pt x="102394" y="339471"/>
                      <a:pt x="108014" y="325946"/>
                      <a:pt x="108014" y="311563"/>
                    </a:cubicBezTo>
                    <a:cubicBezTo>
                      <a:pt x="108014" y="311277"/>
                      <a:pt x="108014" y="311087"/>
                      <a:pt x="108014" y="310896"/>
                    </a:cubicBezTo>
                    <a:cubicBezTo>
                      <a:pt x="139446" y="297752"/>
                      <a:pt x="167354" y="284417"/>
                      <a:pt x="191738" y="270796"/>
                    </a:cubicBezTo>
                    <a:cubicBezTo>
                      <a:pt x="198215" y="267176"/>
                      <a:pt x="204311" y="263557"/>
                      <a:pt x="210217" y="259937"/>
                    </a:cubicBezTo>
                    <a:cubicBezTo>
                      <a:pt x="223171" y="252032"/>
                      <a:pt x="234886" y="244031"/>
                      <a:pt x="245459" y="235934"/>
                    </a:cubicBezTo>
                    <a:cubicBezTo>
                      <a:pt x="251174" y="231553"/>
                      <a:pt x="256508" y="227171"/>
                      <a:pt x="261557" y="222790"/>
                    </a:cubicBezTo>
                    <a:cubicBezTo>
                      <a:pt x="296323" y="192214"/>
                      <a:pt x="315373" y="160211"/>
                      <a:pt x="318897" y="126397"/>
                    </a:cubicBezTo>
                    <a:lnTo>
                      <a:pt x="376619" y="126397"/>
                    </a:lnTo>
                    <a:cubicBezTo>
                      <a:pt x="379286" y="133445"/>
                      <a:pt x="383381" y="139922"/>
                      <a:pt x="388906" y="145447"/>
                    </a:cubicBezTo>
                    <a:cubicBezTo>
                      <a:pt x="399479" y="155924"/>
                      <a:pt x="413290" y="161163"/>
                      <a:pt x="427101" y="161163"/>
                    </a:cubicBezTo>
                    <a:cubicBezTo>
                      <a:pt x="440912" y="161163"/>
                      <a:pt x="454724" y="155924"/>
                      <a:pt x="465296" y="145447"/>
                    </a:cubicBezTo>
                    <a:cubicBezTo>
                      <a:pt x="475488" y="135255"/>
                      <a:pt x="481108" y="121730"/>
                      <a:pt x="481108" y="107347"/>
                    </a:cubicBezTo>
                    <a:cubicBezTo>
                      <a:pt x="481108" y="92964"/>
                      <a:pt x="475488" y="79439"/>
                      <a:pt x="465296" y="69247"/>
                    </a:cubicBezTo>
                    <a:close/>
                    <a:moveTo>
                      <a:pt x="82582" y="321088"/>
                    </a:moveTo>
                    <a:cubicBezTo>
                      <a:pt x="81153" y="325374"/>
                      <a:pt x="78772" y="329375"/>
                      <a:pt x="75438" y="332708"/>
                    </a:cubicBezTo>
                    <a:cubicBezTo>
                      <a:pt x="63627" y="344424"/>
                      <a:pt x="44482" y="344424"/>
                      <a:pt x="32671" y="332708"/>
                    </a:cubicBezTo>
                    <a:cubicBezTo>
                      <a:pt x="26956" y="327089"/>
                      <a:pt x="23813" y="319564"/>
                      <a:pt x="23813" y="311563"/>
                    </a:cubicBezTo>
                    <a:cubicBezTo>
                      <a:pt x="23813" y="303562"/>
                      <a:pt x="26956" y="296037"/>
                      <a:pt x="32671" y="290417"/>
                    </a:cubicBezTo>
                    <a:cubicBezTo>
                      <a:pt x="38576" y="284512"/>
                      <a:pt x="46292" y="281654"/>
                      <a:pt x="54102" y="281654"/>
                    </a:cubicBezTo>
                    <a:cubicBezTo>
                      <a:pt x="59150" y="281654"/>
                      <a:pt x="64199" y="283083"/>
                      <a:pt x="68771" y="285560"/>
                    </a:cubicBezTo>
                    <a:cubicBezTo>
                      <a:pt x="71152" y="286893"/>
                      <a:pt x="73438" y="288417"/>
                      <a:pt x="75438" y="290417"/>
                    </a:cubicBezTo>
                    <a:cubicBezTo>
                      <a:pt x="81153" y="296037"/>
                      <a:pt x="84296" y="303562"/>
                      <a:pt x="84296" y="311563"/>
                    </a:cubicBezTo>
                    <a:cubicBezTo>
                      <a:pt x="84296" y="314897"/>
                      <a:pt x="83630" y="318040"/>
                      <a:pt x="82582" y="321088"/>
                    </a:cubicBezTo>
                    <a:close/>
                    <a:moveTo>
                      <a:pt x="405670" y="128397"/>
                    </a:moveTo>
                    <a:cubicBezTo>
                      <a:pt x="405003" y="127730"/>
                      <a:pt x="404527" y="126968"/>
                      <a:pt x="403860" y="126302"/>
                    </a:cubicBezTo>
                    <a:cubicBezTo>
                      <a:pt x="399383" y="120967"/>
                      <a:pt x="396812" y="114300"/>
                      <a:pt x="396812" y="107252"/>
                    </a:cubicBezTo>
                    <a:cubicBezTo>
                      <a:pt x="396812" y="100203"/>
                      <a:pt x="399383" y="93536"/>
                      <a:pt x="403860" y="88202"/>
                    </a:cubicBezTo>
                    <a:cubicBezTo>
                      <a:pt x="404432" y="87535"/>
                      <a:pt x="405003" y="86773"/>
                      <a:pt x="405670" y="86106"/>
                    </a:cubicBezTo>
                    <a:cubicBezTo>
                      <a:pt x="411575" y="80201"/>
                      <a:pt x="419291" y="77343"/>
                      <a:pt x="427101" y="77343"/>
                    </a:cubicBezTo>
                    <a:cubicBezTo>
                      <a:pt x="434912" y="77343"/>
                      <a:pt x="442627" y="80296"/>
                      <a:pt x="448532" y="86106"/>
                    </a:cubicBezTo>
                    <a:cubicBezTo>
                      <a:pt x="454247" y="91726"/>
                      <a:pt x="457391" y="99251"/>
                      <a:pt x="457391" y="107252"/>
                    </a:cubicBezTo>
                    <a:cubicBezTo>
                      <a:pt x="457391" y="115253"/>
                      <a:pt x="454247" y="122777"/>
                      <a:pt x="448532" y="128397"/>
                    </a:cubicBezTo>
                    <a:cubicBezTo>
                      <a:pt x="436721" y="140113"/>
                      <a:pt x="417576" y="140113"/>
                      <a:pt x="405765" y="128397"/>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960" name="Google Shape;5960;p378"/>
              <p:cNvSpPr/>
              <p:nvPr/>
            </p:nvSpPr>
            <p:spPr>
              <a:xfrm>
                <a:off x="5829871" y="3170872"/>
                <a:ext cx="481012" cy="371760"/>
              </a:xfrm>
              <a:custGeom>
                <a:rect b="b" l="l" r="r" t="t"/>
                <a:pathLst>
                  <a:path extrusionOk="0" h="371760" w="481012">
                    <a:moveTo>
                      <a:pt x="92202" y="296228"/>
                    </a:moveTo>
                    <a:cubicBezTo>
                      <a:pt x="97727" y="290703"/>
                      <a:pt x="101727" y="284226"/>
                      <a:pt x="104394" y="277178"/>
                    </a:cubicBezTo>
                    <a:lnTo>
                      <a:pt x="146780" y="277178"/>
                    </a:lnTo>
                    <a:cubicBezTo>
                      <a:pt x="150400" y="310325"/>
                      <a:pt x="169545" y="341852"/>
                      <a:pt x="204978" y="371761"/>
                    </a:cubicBezTo>
                    <a:cubicBezTo>
                      <a:pt x="218218" y="364617"/>
                      <a:pt x="229838" y="357569"/>
                      <a:pt x="240030" y="350901"/>
                    </a:cubicBezTo>
                    <a:cubicBezTo>
                      <a:pt x="196596" y="317564"/>
                      <a:pt x="184118" y="288322"/>
                      <a:pt x="184118" y="265652"/>
                    </a:cubicBezTo>
                    <a:cubicBezTo>
                      <a:pt x="184118" y="233648"/>
                      <a:pt x="207836" y="202502"/>
                      <a:pt x="241364" y="174689"/>
                    </a:cubicBezTo>
                    <a:cubicBezTo>
                      <a:pt x="247555" y="169545"/>
                      <a:pt x="254032" y="164497"/>
                      <a:pt x="260795" y="159639"/>
                    </a:cubicBezTo>
                    <a:cubicBezTo>
                      <a:pt x="271367" y="152019"/>
                      <a:pt x="282512" y="144590"/>
                      <a:pt x="294037" y="137636"/>
                    </a:cubicBezTo>
                    <a:cubicBezTo>
                      <a:pt x="301276" y="133255"/>
                      <a:pt x="308610" y="128969"/>
                      <a:pt x="315944" y="124873"/>
                    </a:cubicBezTo>
                    <a:cubicBezTo>
                      <a:pt x="340519" y="111252"/>
                      <a:pt x="365189" y="99441"/>
                      <a:pt x="387096" y="90011"/>
                    </a:cubicBezTo>
                    <a:cubicBezTo>
                      <a:pt x="387668" y="90583"/>
                      <a:pt x="388049" y="91345"/>
                      <a:pt x="388715" y="91916"/>
                    </a:cubicBezTo>
                    <a:cubicBezTo>
                      <a:pt x="399288" y="102394"/>
                      <a:pt x="413099" y="107633"/>
                      <a:pt x="426911" y="107633"/>
                    </a:cubicBezTo>
                    <a:cubicBezTo>
                      <a:pt x="440722" y="107633"/>
                      <a:pt x="454533" y="102394"/>
                      <a:pt x="465106" y="91916"/>
                    </a:cubicBezTo>
                    <a:cubicBezTo>
                      <a:pt x="475298" y="81724"/>
                      <a:pt x="481013" y="68199"/>
                      <a:pt x="481013" y="53816"/>
                    </a:cubicBezTo>
                    <a:cubicBezTo>
                      <a:pt x="481013" y="39434"/>
                      <a:pt x="475393" y="25908"/>
                      <a:pt x="465201" y="15716"/>
                    </a:cubicBezTo>
                    <a:cubicBezTo>
                      <a:pt x="465201" y="15716"/>
                      <a:pt x="465201" y="15716"/>
                      <a:pt x="465201" y="15716"/>
                    </a:cubicBezTo>
                    <a:cubicBezTo>
                      <a:pt x="444151" y="-5239"/>
                      <a:pt x="409861" y="-5239"/>
                      <a:pt x="388811" y="15716"/>
                    </a:cubicBezTo>
                    <a:cubicBezTo>
                      <a:pt x="378619" y="25908"/>
                      <a:pt x="372999" y="39434"/>
                      <a:pt x="372999" y="53816"/>
                    </a:cubicBezTo>
                    <a:cubicBezTo>
                      <a:pt x="372999" y="54102"/>
                      <a:pt x="372999" y="54388"/>
                      <a:pt x="372999" y="54769"/>
                    </a:cubicBezTo>
                    <a:cubicBezTo>
                      <a:pt x="348710" y="65246"/>
                      <a:pt x="317754" y="79820"/>
                      <a:pt x="286512" y="97917"/>
                    </a:cubicBezTo>
                    <a:cubicBezTo>
                      <a:pt x="285560" y="98489"/>
                      <a:pt x="284702" y="98965"/>
                      <a:pt x="283750" y="99536"/>
                    </a:cubicBezTo>
                    <a:cubicBezTo>
                      <a:pt x="275939" y="104108"/>
                      <a:pt x="268605" y="108680"/>
                      <a:pt x="261461" y="113252"/>
                    </a:cubicBezTo>
                    <a:cubicBezTo>
                      <a:pt x="249365" y="120968"/>
                      <a:pt x="238220" y="128778"/>
                      <a:pt x="228029" y="136684"/>
                    </a:cubicBezTo>
                    <a:cubicBezTo>
                      <a:pt x="221171" y="142018"/>
                      <a:pt x="214789" y="147257"/>
                      <a:pt x="208788" y="152591"/>
                    </a:cubicBezTo>
                    <a:cubicBezTo>
                      <a:pt x="176879" y="180975"/>
                      <a:pt x="157067" y="209836"/>
                      <a:pt x="149638" y="239078"/>
                    </a:cubicBezTo>
                    <a:lnTo>
                      <a:pt x="104394" y="239078"/>
                    </a:lnTo>
                    <a:cubicBezTo>
                      <a:pt x="101727" y="232029"/>
                      <a:pt x="97631" y="225552"/>
                      <a:pt x="92202" y="220028"/>
                    </a:cubicBezTo>
                    <a:cubicBezTo>
                      <a:pt x="71152" y="199073"/>
                      <a:pt x="36862" y="199073"/>
                      <a:pt x="15811" y="220028"/>
                    </a:cubicBezTo>
                    <a:cubicBezTo>
                      <a:pt x="5620" y="230219"/>
                      <a:pt x="0" y="243745"/>
                      <a:pt x="0" y="258128"/>
                    </a:cubicBezTo>
                    <a:cubicBezTo>
                      <a:pt x="0" y="272510"/>
                      <a:pt x="5620" y="286036"/>
                      <a:pt x="15811" y="296228"/>
                    </a:cubicBezTo>
                    <a:cubicBezTo>
                      <a:pt x="26384" y="306705"/>
                      <a:pt x="40195" y="311944"/>
                      <a:pt x="54007" y="311944"/>
                    </a:cubicBezTo>
                    <a:cubicBezTo>
                      <a:pt x="67818" y="311944"/>
                      <a:pt x="81629" y="306705"/>
                      <a:pt x="92202" y="296228"/>
                    </a:cubicBezTo>
                    <a:close/>
                    <a:moveTo>
                      <a:pt x="398431" y="44196"/>
                    </a:moveTo>
                    <a:cubicBezTo>
                      <a:pt x="399860" y="39910"/>
                      <a:pt x="402241" y="35909"/>
                      <a:pt x="405575" y="32575"/>
                    </a:cubicBezTo>
                    <a:cubicBezTo>
                      <a:pt x="411480" y="26670"/>
                      <a:pt x="419195" y="23813"/>
                      <a:pt x="427006" y="23813"/>
                    </a:cubicBezTo>
                    <a:cubicBezTo>
                      <a:pt x="434816" y="23813"/>
                      <a:pt x="442532" y="26765"/>
                      <a:pt x="448437" y="32575"/>
                    </a:cubicBezTo>
                    <a:cubicBezTo>
                      <a:pt x="454152" y="38195"/>
                      <a:pt x="457295" y="45720"/>
                      <a:pt x="457295" y="53721"/>
                    </a:cubicBezTo>
                    <a:cubicBezTo>
                      <a:pt x="457295" y="61722"/>
                      <a:pt x="454152" y="69247"/>
                      <a:pt x="448437" y="74867"/>
                    </a:cubicBezTo>
                    <a:cubicBezTo>
                      <a:pt x="438626" y="84677"/>
                      <a:pt x="423672" y="86201"/>
                      <a:pt x="412052" y="79629"/>
                    </a:cubicBezTo>
                    <a:cubicBezTo>
                      <a:pt x="409766" y="78296"/>
                      <a:pt x="407575" y="76867"/>
                      <a:pt x="405670" y="74867"/>
                    </a:cubicBezTo>
                    <a:cubicBezTo>
                      <a:pt x="399955" y="69247"/>
                      <a:pt x="396812" y="61722"/>
                      <a:pt x="396812" y="53721"/>
                    </a:cubicBezTo>
                    <a:cubicBezTo>
                      <a:pt x="396812" y="50387"/>
                      <a:pt x="397478" y="47149"/>
                      <a:pt x="398526" y="44101"/>
                    </a:cubicBezTo>
                    <a:close/>
                    <a:moveTo>
                      <a:pt x="75343" y="236982"/>
                    </a:moveTo>
                    <a:cubicBezTo>
                      <a:pt x="76010" y="237649"/>
                      <a:pt x="76486" y="238411"/>
                      <a:pt x="77057" y="239078"/>
                    </a:cubicBezTo>
                    <a:cubicBezTo>
                      <a:pt x="81534" y="244412"/>
                      <a:pt x="84106" y="251079"/>
                      <a:pt x="84106" y="258128"/>
                    </a:cubicBezTo>
                    <a:cubicBezTo>
                      <a:pt x="84106" y="265176"/>
                      <a:pt x="81534" y="271844"/>
                      <a:pt x="77057" y="277178"/>
                    </a:cubicBezTo>
                    <a:cubicBezTo>
                      <a:pt x="76486" y="277844"/>
                      <a:pt x="75914" y="278606"/>
                      <a:pt x="75343" y="279273"/>
                    </a:cubicBezTo>
                    <a:cubicBezTo>
                      <a:pt x="63532" y="290989"/>
                      <a:pt x="44387" y="290989"/>
                      <a:pt x="32576" y="279273"/>
                    </a:cubicBezTo>
                    <a:cubicBezTo>
                      <a:pt x="26861" y="273653"/>
                      <a:pt x="23717" y="266129"/>
                      <a:pt x="23717" y="258128"/>
                    </a:cubicBezTo>
                    <a:cubicBezTo>
                      <a:pt x="23717" y="250127"/>
                      <a:pt x="26861" y="242602"/>
                      <a:pt x="32576" y="236982"/>
                    </a:cubicBezTo>
                    <a:cubicBezTo>
                      <a:pt x="38481" y="231077"/>
                      <a:pt x="46196" y="228219"/>
                      <a:pt x="54007" y="228219"/>
                    </a:cubicBezTo>
                    <a:cubicBezTo>
                      <a:pt x="61817" y="228219"/>
                      <a:pt x="69533" y="231172"/>
                      <a:pt x="75438" y="236982"/>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961" name="Google Shape;5961;p378"/>
              <p:cNvSpPr/>
              <p:nvPr/>
            </p:nvSpPr>
            <p:spPr>
              <a:xfrm>
                <a:off x="6115050" y="3569398"/>
                <a:ext cx="195738" cy="117633"/>
              </a:xfrm>
              <a:custGeom>
                <a:rect b="b" l="l" r="r" t="t"/>
                <a:pathLst>
                  <a:path extrusionOk="0" h="117633" w="195738">
                    <a:moveTo>
                      <a:pt x="103537" y="25813"/>
                    </a:moveTo>
                    <a:cubicBezTo>
                      <a:pt x="102679" y="26670"/>
                      <a:pt x="102013" y="27718"/>
                      <a:pt x="101155" y="28670"/>
                    </a:cubicBezTo>
                    <a:cubicBezTo>
                      <a:pt x="76200" y="18955"/>
                      <a:pt x="54197" y="9334"/>
                      <a:pt x="34766" y="0"/>
                    </a:cubicBezTo>
                    <a:cubicBezTo>
                      <a:pt x="24289" y="8572"/>
                      <a:pt x="12764" y="16954"/>
                      <a:pt x="0" y="25241"/>
                    </a:cubicBezTo>
                    <a:cubicBezTo>
                      <a:pt x="25622" y="38576"/>
                      <a:pt x="54864" y="51530"/>
                      <a:pt x="87725" y="64294"/>
                    </a:cubicBezTo>
                    <a:cubicBezTo>
                      <a:pt x="87821" y="78486"/>
                      <a:pt x="93440" y="91916"/>
                      <a:pt x="103537" y="101917"/>
                    </a:cubicBezTo>
                    <a:cubicBezTo>
                      <a:pt x="114109" y="112395"/>
                      <a:pt x="127921" y="117634"/>
                      <a:pt x="141732" y="117634"/>
                    </a:cubicBezTo>
                    <a:cubicBezTo>
                      <a:pt x="155543" y="117634"/>
                      <a:pt x="169354" y="112395"/>
                      <a:pt x="179927" y="101917"/>
                    </a:cubicBezTo>
                    <a:cubicBezTo>
                      <a:pt x="190119" y="91726"/>
                      <a:pt x="195739" y="78200"/>
                      <a:pt x="195739" y="63817"/>
                    </a:cubicBezTo>
                    <a:cubicBezTo>
                      <a:pt x="195739" y="49435"/>
                      <a:pt x="190119" y="35909"/>
                      <a:pt x="179927" y="25717"/>
                    </a:cubicBezTo>
                    <a:cubicBezTo>
                      <a:pt x="158877" y="4763"/>
                      <a:pt x="124587" y="4763"/>
                      <a:pt x="103537" y="25717"/>
                    </a:cubicBezTo>
                    <a:close/>
                    <a:moveTo>
                      <a:pt x="120396" y="85058"/>
                    </a:moveTo>
                    <a:cubicBezTo>
                      <a:pt x="117157" y="81915"/>
                      <a:pt x="114872" y="78105"/>
                      <a:pt x="113443" y="74009"/>
                    </a:cubicBezTo>
                    <a:cubicBezTo>
                      <a:pt x="112300" y="70771"/>
                      <a:pt x="111538" y="67437"/>
                      <a:pt x="111538" y="63913"/>
                    </a:cubicBezTo>
                    <a:cubicBezTo>
                      <a:pt x="111538" y="55912"/>
                      <a:pt x="114681" y="48387"/>
                      <a:pt x="120396" y="42767"/>
                    </a:cubicBezTo>
                    <a:cubicBezTo>
                      <a:pt x="122206" y="40957"/>
                      <a:pt x="124301" y="39529"/>
                      <a:pt x="126397" y="38195"/>
                    </a:cubicBezTo>
                    <a:cubicBezTo>
                      <a:pt x="131159" y="35433"/>
                      <a:pt x="136398" y="33909"/>
                      <a:pt x="141732" y="33909"/>
                    </a:cubicBezTo>
                    <a:cubicBezTo>
                      <a:pt x="149447" y="33909"/>
                      <a:pt x="157258" y="36862"/>
                      <a:pt x="163163" y="42672"/>
                    </a:cubicBezTo>
                    <a:cubicBezTo>
                      <a:pt x="168878" y="48292"/>
                      <a:pt x="172022" y="55816"/>
                      <a:pt x="172022" y="63817"/>
                    </a:cubicBezTo>
                    <a:cubicBezTo>
                      <a:pt x="172022" y="71818"/>
                      <a:pt x="168878" y="79343"/>
                      <a:pt x="163163" y="84963"/>
                    </a:cubicBezTo>
                    <a:cubicBezTo>
                      <a:pt x="151352" y="96679"/>
                      <a:pt x="132207" y="96679"/>
                      <a:pt x="120396" y="84963"/>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sp>
            <p:nvSpPr>
              <p:cNvPr id="5962" name="Google Shape;5962;p378"/>
              <p:cNvSpPr/>
              <p:nvPr/>
            </p:nvSpPr>
            <p:spPr>
              <a:xfrm>
                <a:off x="5881306" y="3170967"/>
                <a:ext cx="192786" cy="126015"/>
              </a:xfrm>
              <a:custGeom>
                <a:rect b="b" l="l" r="r" t="t"/>
                <a:pathLst>
                  <a:path extrusionOk="0" h="126015" w="192786">
                    <a:moveTo>
                      <a:pt x="53912" y="107537"/>
                    </a:moveTo>
                    <a:cubicBezTo>
                      <a:pt x="67723" y="107537"/>
                      <a:pt x="81534" y="102298"/>
                      <a:pt x="92107" y="91821"/>
                    </a:cubicBezTo>
                    <a:cubicBezTo>
                      <a:pt x="92393" y="91535"/>
                      <a:pt x="92583" y="91154"/>
                      <a:pt x="92964" y="90869"/>
                    </a:cubicBezTo>
                    <a:cubicBezTo>
                      <a:pt x="113633" y="100489"/>
                      <a:pt x="136779" y="112300"/>
                      <a:pt x="159734" y="126016"/>
                    </a:cubicBezTo>
                    <a:cubicBezTo>
                      <a:pt x="170307" y="117443"/>
                      <a:pt x="181451" y="109347"/>
                      <a:pt x="192786" y="101727"/>
                    </a:cubicBezTo>
                    <a:cubicBezTo>
                      <a:pt x="162401" y="82487"/>
                      <a:pt x="131921" y="67056"/>
                      <a:pt x="107823" y="55912"/>
                    </a:cubicBezTo>
                    <a:cubicBezTo>
                      <a:pt x="107823" y="55245"/>
                      <a:pt x="108013" y="54578"/>
                      <a:pt x="108013" y="53816"/>
                    </a:cubicBezTo>
                    <a:cubicBezTo>
                      <a:pt x="108013" y="39434"/>
                      <a:pt x="102394" y="25908"/>
                      <a:pt x="92202" y="15716"/>
                    </a:cubicBezTo>
                    <a:cubicBezTo>
                      <a:pt x="71152" y="-5239"/>
                      <a:pt x="36862" y="-5239"/>
                      <a:pt x="15811" y="15716"/>
                    </a:cubicBezTo>
                    <a:cubicBezTo>
                      <a:pt x="5620" y="25908"/>
                      <a:pt x="0" y="39434"/>
                      <a:pt x="0" y="53816"/>
                    </a:cubicBezTo>
                    <a:cubicBezTo>
                      <a:pt x="0" y="68199"/>
                      <a:pt x="5620" y="81725"/>
                      <a:pt x="15811" y="91916"/>
                    </a:cubicBezTo>
                    <a:cubicBezTo>
                      <a:pt x="26384" y="102394"/>
                      <a:pt x="40196" y="107632"/>
                      <a:pt x="54007" y="107632"/>
                    </a:cubicBezTo>
                    <a:close/>
                    <a:moveTo>
                      <a:pt x="75248" y="32575"/>
                    </a:moveTo>
                    <a:cubicBezTo>
                      <a:pt x="78676" y="36004"/>
                      <a:pt x="81058" y="40196"/>
                      <a:pt x="82582" y="44767"/>
                    </a:cubicBezTo>
                    <a:cubicBezTo>
                      <a:pt x="83534" y="47625"/>
                      <a:pt x="84106" y="50673"/>
                      <a:pt x="84106" y="53816"/>
                    </a:cubicBezTo>
                    <a:cubicBezTo>
                      <a:pt x="84106" y="61817"/>
                      <a:pt x="80962" y="69342"/>
                      <a:pt x="75248" y="74962"/>
                    </a:cubicBezTo>
                    <a:cubicBezTo>
                      <a:pt x="73152" y="77057"/>
                      <a:pt x="70771" y="78677"/>
                      <a:pt x="68294" y="80010"/>
                    </a:cubicBezTo>
                    <a:cubicBezTo>
                      <a:pt x="56864" y="86201"/>
                      <a:pt x="42196" y="84677"/>
                      <a:pt x="32480" y="74962"/>
                    </a:cubicBezTo>
                    <a:cubicBezTo>
                      <a:pt x="26765" y="69342"/>
                      <a:pt x="23622" y="61817"/>
                      <a:pt x="23622" y="53816"/>
                    </a:cubicBezTo>
                    <a:cubicBezTo>
                      <a:pt x="23622" y="45815"/>
                      <a:pt x="26765" y="38291"/>
                      <a:pt x="32480" y="32671"/>
                    </a:cubicBezTo>
                    <a:cubicBezTo>
                      <a:pt x="38386" y="26765"/>
                      <a:pt x="46101" y="23908"/>
                      <a:pt x="53912" y="23908"/>
                    </a:cubicBezTo>
                    <a:cubicBezTo>
                      <a:pt x="61722" y="23908"/>
                      <a:pt x="69437" y="26861"/>
                      <a:pt x="75343" y="32671"/>
                    </a:cubicBezTo>
                    <a:close/>
                  </a:path>
                </a:pathLst>
              </a:custGeom>
              <a:solidFill>
                <a:schemeClr val="l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Arial"/>
                  <a:ea typeface="Arial"/>
                  <a:cs typeface="Arial"/>
                  <a:sym typeface="Arial"/>
                </a:endParaRPr>
              </a:p>
            </p:txBody>
          </p:sp>
        </p:grpSp>
      </p:grpSp>
      <p:sp>
        <p:nvSpPr>
          <p:cNvPr id="5963" name="Google Shape;5963;p378"/>
          <p:cNvSpPr txBox="1"/>
          <p:nvPr/>
        </p:nvSpPr>
        <p:spPr>
          <a:xfrm>
            <a:off x="4925235" y="4386620"/>
            <a:ext cx="592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252525"/>
                </a:solidFill>
              </a:rPr>
              <a:t>Azure Data Lake Storage</a:t>
            </a:r>
            <a:endParaRPr sz="500">
              <a:solidFill>
                <a:srgbClr val="252525"/>
              </a:solidFill>
            </a:endParaRPr>
          </a:p>
        </p:txBody>
      </p:sp>
      <p:sp>
        <p:nvSpPr>
          <p:cNvPr id="5964" name="Google Shape;5964;p378"/>
          <p:cNvSpPr txBox="1"/>
          <p:nvPr/>
        </p:nvSpPr>
        <p:spPr>
          <a:xfrm>
            <a:off x="3633525" y="4382750"/>
            <a:ext cx="592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252525"/>
                </a:solidFill>
              </a:rPr>
              <a:t>Azure Blob Storage</a:t>
            </a:r>
            <a:endParaRPr sz="500">
              <a:solidFill>
                <a:srgbClr val="252525"/>
              </a:solidFill>
            </a:endParaRPr>
          </a:p>
        </p:txBody>
      </p:sp>
      <p:pic>
        <p:nvPicPr>
          <p:cNvPr id="5965" name="Google Shape;5965;p378"/>
          <p:cNvPicPr preferRelativeResize="0"/>
          <p:nvPr/>
        </p:nvPicPr>
        <p:blipFill>
          <a:blip r:embed="rId3">
            <a:alphaModFix/>
          </a:blip>
          <a:stretch>
            <a:fillRect/>
          </a:stretch>
        </p:blipFill>
        <p:spPr>
          <a:xfrm>
            <a:off x="3467919" y="1570838"/>
            <a:ext cx="463503" cy="223474"/>
          </a:xfrm>
          <a:prstGeom prst="rect">
            <a:avLst/>
          </a:prstGeom>
          <a:noFill/>
          <a:ln>
            <a:noFill/>
          </a:ln>
        </p:spPr>
      </p:pic>
      <p:pic>
        <p:nvPicPr>
          <p:cNvPr id="5966" name="Google Shape;5966;p378"/>
          <p:cNvPicPr preferRelativeResize="0"/>
          <p:nvPr/>
        </p:nvPicPr>
        <p:blipFill>
          <a:blip r:embed="rId4">
            <a:alphaModFix/>
          </a:blip>
          <a:stretch>
            <a:fillRect/>
          </a:stretch>
        </p:blipFill>
        <p:spPr>
          <a:xfrm>
            <a:off x="2928365" y="1003604"/>
            <a:ext cx="517002" cy="200686"/>
          </a:xfrm>
          <a:prstGeom prst="rect">
            <a:avLst/>
          </a:prstGeom>
          <a:noFill/>
          <a:ln>
            <a:noFill/>
          </a:ln>
        </p:spPr>
      </p:pic>
      <p:grpSp>
        <p:nvGrpSpPr>
          <p:cNvPr id="5967" name="Google Shape;5967;p378"/>
          <p:cNvGrpSpPr/>
          <p:nvPr/>
        </p:nvGrpSpPr>
        <p:grpSpPr>
          <a:xfrm>
            <a:off x="3603362" y="583936"/>
            <a:ext cx="516900" cy="504921"/>
            <a:chOff x="21228474" y="3663610"/>
            <a:chExt cx="1033800" cy="1009841"/>
          </a:xfrm>
        </p:grpSpPr>
        <p:pic>
          <p:nvPicPr>
            <p:cNvPr id="5968" name="Google Shape;5968;p378"/>
            <p:cNvPicPr preferRelativeResize="0"/>
            <p:nvPr/>
          </p:nvPicPr>
          <p:blipFill rotWithShape="1">
            <a:blip r:embed="rId5">
              <a:alphaModFix/>
            </a:blip>
            <a:srcRect b="42102" l="0" r="6768" t="0"/>
            <a:stretch/>
          </p:blipFill>
          <p:spPr>
            <a:xfrm>
              <a:off x="21231974" y="3663610"/>
              <a:ext cx="941998" cy="585001"/>
            </a:xfrm>
            <a:prstGeom prst="rect">
              <a:avLst/>
            </a:prstGeom>
            <a:noFill/>
            <a:ln>
              <a:noFill/>
            </a:ln>
          </p:spPr>
        </p:pic>
        <p:sp>
          <p:nvSpPr>
            <p:cNvPr id="5969" name="Google Shape;5969;p378"/>
            <p:cNvSpPr txBox="1"/>
            <p:nvPr/>
          </p:nvSpPr>
          <p:spPr>
            <a:xfrm>
              <a:off x="21228474" y="4150251"/>
              <a:ext cx="103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252525"/>
                  </a:solidFill>
                </a:rPr>
                <a:t>Meta Ads</a:t>
              </a:r>
              <a:endParaRPr sz="500">
                <a:solidFill>
                  <a:srgbClr val="252525"/>
                </a:solidFill>
              </a:endParaRPr>
            </a:p>
          </p:txBody>
        </p:sp>
      </p:grpSp>
      <p:pic>
        <p:nvPicPr>
          <p:cNvPr id="5970" name="Google Shape;5970;p378"/>
          <p:cNvPicPr preferRelativeResize="0"/>
          <p:nvPr/>
        </p:nvPicPr>
        <p:blipFill>
          <a:blip r:embed="rId6">
            <a:alphaModFix/>
          </a:blip>
          <a:stretch>
            <a:fillRect/>
          </a:stretch>
        </p:blipFill>
        <p:spPr>
          <a:xfrm>
            <a:off x="6070488" y="950538"/>
            <a:ext cx="246087" cy="306811"/>
          </a:xfrm>
          <a:prstGeom prst="rect">
            <a:avLst/>
          </a:prstGeom>
          <a:noFill/>
          <a:ln>
            <a:noFill/>
          </a:ln>
        </p:spPr>
      </p:pic>
      <p:pic>
        <p:nvPicPr>
          <p:cNvPr id="5971" name="Google Shape;5971;p378"/>
          <p:cNvPicPr preferRelativeResize="0"/>
          <p:nvPr/>
        </p:nvPicPr>
        <p:blipFill>
          <a:blip r:embed="rId7">
            <a:alphaModFix/>
          </a:blip>
          <a:stretch>
            <a:fillRect/>
          </a:stretch>
        </p:blipFill>
        <p:spPr>
          <a:xfrm>
            <a:off x="2362200" y="1243244"/>
            <a:ext cx="181292" cy="249276"/>
          </a:xfrm>
          <a:prstGeom prst="rect">
            <a:avLst/>
          </a:prstGeom>
          <a:noFill/>
          <a:ln>
            <a:noFill/>
          </a:ln>
        </p:spPr>
      </p:pic>
      <p:grpSp>
        <p:nvGrpSpPr>
          <p:cNvPr id="5972" name="Google Shape;5972;p378"/>
          <p:cNvGrpSpPr/>
          <p:nvPr/>
        </p:nvGrpSpPr>
        <p:grpSpPr>
          <a:xfrm>
            <a:off x="5007525" y="628645"/>
            <a:ext cx="516900" cy="578348"/>
            <a:chOff x="20004250" y="2825341"/>
            <a:chExt cx="1033800" cy="1156697"/>
          </a:xfrm>
        </p:grpSpPr>
        <p:pic>
          <p:nvPicPr>
            <p:cNvPr id="5973" name="Google Shape;5973;p378"/>
            <p:cNvPicPr preferRelativeResize="0"/>
            <p:nvPr/>
          </p:nvPicPr>
          <p:blipFill>
            <a:blip r:embed="rId8">
              <a:alphaModFix/>
            </a:blip>
            <a:stretch>
              <a:fillRect/>
            </a:stretch>
          </p:blipFill>
          <p:spPr>
            <a:xfrm>
              <a:off x="20262579" y="2825341"/>
              <a:ext cx="592851" cy="592851"/>
            </a:xfrm>
            <a:prstGeom prst="rect">
              <a:avLst/>
            </a:prstGeom>
            <a:noFill/>
            <a:ln>
              <a:noFill/>
            </a:ln>
          </p:spPr>
        </p:pic>
        <p:sp>
          <p:nvSpPr>
            <p:cNvPr id="5974" name="Google Shape;5974;p378"/>
            <p:cNvSpPr txBox="1"/>
            <p:nvPr/>
          </p:nvSpPr>
          <p:spPr>
            <a:xfrm>
              <a:off x="20004250" y="3304938"/>
              <a:ext cx="1033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252525"/>
                  </a:solidFill>
                </a:rPr>
                <a:t>Microsoft Dataverse</a:t>
              </a:r>
              <a:endParaRPr sz="500">
                <a:solidFill>
                  <a:srgbClr val="252525"/>
                </a:solidFill>
              </a:endParaRPr>
            </a:p>
          </p:txBody>
        </p:sp>
      </p:grpSp>
      <p:pic>
        <p:nvPicPr>
          <p:cNvPr id="5975" name="Google Shape;5975;p378"/>
          <p:cNvPicPr preferRelativeResize="0"/>
          <p:nvPr/>
        </p:nvPicPr>
        <p:blipFill>
          <a:blip r:embed="rId9">
            <a:alphaModFix/>
          </a:blip>
          <a:stretch>
            <a:fillRect/>
          </a:stretch>
        </p:blipFill>
        <p:spPr>
          <a:xfrm>
            <a:off x="1526106" y="1794313"/>
            <a:ext cx="600340" cy="154775"/>
          </a:xfrm>
          <a:prstGeom prst="rect">
            <a:avLst/>
          </a:prstGeom>
          <a:noFill/>
          <a:ln>
            <a:noFill/>
          </a:ln>
        </p:spPr>
      </p:pic>
      <p:pic>
        <p:nvPicPr>
          <p:cNvPr id="5976" name="Google Shape;5976;p378"/>
          <p:cNvPicPr preferRelativeResize="0"/>
          <p:nvPr/>
        </p:nvPicPr>
        <p:blipFill>
          <a:blip r:embed="rId10">
            <a:alphaModFix/>
          </a:blip>
          <a:stretch>
            <a:fillRect/>
          </a:stretch>
        </p:blipFill>
        <p:spPr>
          <a:xfrm>
            <a:off x="7252011" y="1819012"/>
            <a:ext cx="246093" cy="232350"/>
          </a:xfrm>
          <a:prstGeom prst="rect">
            <a:avLst/>
          </a:prstGeom>
          <a:noFill/>
          <a:ln>
            <a:noFill/>
          </a:ln>
        </p:spPr>
      </p:pic>
      <p:pic>
        <p:nvPicPr>
          <p:cNvPr id="5977" name="Google Shape;5977;p378"/>
          <p:cNvPicPr preferRelativeResize="0"/>
          <p:nvPr/>
        </p:nvPicPr>
        <p:blipFill>
          <a:blip r:embed="rId11">
            <a:alphaModFix/>
          </a:blip>
          <a:stretch>
            <a:fillRect/>
          </a:stretch>
        </p:blipFill>
        <p:spPr>
          <a:xfrm>
            <a:off x="3682523" y="3181768"/>
            <a:ext cx="386760" cy="199811"/>
          </a:xfrm>
          <a:prstGeom prst="rect">
            <a:avLst/>
          </a:prstGeom>
          <a:noFill/>
          <a:ln>
            <a:noFill/>
          </a:ln>
        </p:spPr>
      </p:pic>
      <p:sp>
        <p:nvSpPr>
          <p:cNvPr id="5978" name="Google Shape;5978;p378"/>
          <p:cNvSpPr/>
          <p:nvPr/>
        </p:nvSpPr>
        <p:spPr>
          <a:xfrm>
            <a:off x="4293900" y="3705113"/>
            <a:ext cx="556200" cy="232500"/>
          </a:xfrm>
          <a:prstGeom prst="roundRect">
            <a:avLst>
              <a:gd fmla="val 50000" name="adj"/>
            </a:avLst>
          </a:prstGeom>
          <a:solidFill>
            <a:schemeClr val="dk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chemeClr val="lt1"/>
                </a:solidFill>
              </a:rPr>
              <a:t>Others</a:t>
            </a:r>
            <a:endParaRPr b="1" sz="900">
              <a:solidFill>
                <a:schemeClr val="lt1"/>
              </a:solidFill>
            </a:endParaRPr>
          </a:p>
        </p:txBody>
      </p:sp>
      <p:pic>
        <p:nvPicPr>
          <p:cNvPr id="5979" name="Google Shape;5979;p378"/>
          <p:cNvPicPr preferRelativeResize="0"/>
          <p:nvPr/>
        </p:nvPicPr>
        <p:blipFill>
          <a:blip r:embed="rId12">
            <a:alphaModFix/>
          </a:blip>
          <a:stretch>
            <a:fillRect/>
          </a:stretch>
        </p:blipFill>
        <p:spPr>
          <a:xfrm>
            <a:off x="7497619" y="2307723"/>
            <a:ext cx="556201" cy="162678"/>
          </a:xfrm>
          <a:prstGeom prst="rect">
            <a:avLst/>
          </a:prstGeom>
          <a:noFill/>
          <a:ln>
            <a:noFill/>
          </a:ln>
        </p:spPr>
      </p:pic>
      <p:sp>
        <p:nvSpPr>
          <p:cNvPr id="5980" name="Google Shape;5980;p378"/>
          <p:cNvSpPr/>
          <p:nvPr/>
        </p:nvSpPr>
        <p:spPr>
          <a:xfrm>
            <a:off x="4196488" y="1487563"/>
            <a:ext cx="756600" cy="232500"/>
          </a:xfrm>
          <a:prstGeom prst="roundRect">
            <a:avLst>
              <a:gd fmla="val 50000" name="adj"/>
            </a:avLst>
          </a:prstGeom>
          <a:solidFill>
            <a:schemeClr val="dk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chemeClr val="lt1"/>
                </a:solidFill>
              </a:rPr>
              <a:t>Streaming</a:t>
            </a:r>
            <a:endParaRPr b="1" sz="900">
              <a:solidFill>
                <a:schemeClr val="lt1"/>
              </a:solidFill>
            </a:endParaRPr>
          </a:p>
        </p:txBody>
      </p:sp>
      <p:sp>
        <p:nvSpPr>
          <p:cNvPr id="5981" name="Google Shape;5981;p378"/>
          <p:cNvSpPr/>
          <p:nvPr/>
        </p:nvSpPr>
        <p:spPr>
          <a:xfrm>
            <a:off x="4199286" y="3026969"/>
            <a:ext cx="756600" cy="232500"/>
          </a:xfrm>
          <a:prstGeom prst="roundRect">
            <a:avLst>
              <a:gd fmla="val 50000" name="adj"/>
            </a:avLst>
          </a:prstGeom>
          <a:solidFill>
            <a:schemeClr val="dk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chemeClr val="lt1"/>
                </a:solidFill>
              </a:rPr>
              <a:t>Database</a:t>
            </a:r>
            <a:endParaRPr b="1" sz="900">
              <a:solidFill>
                <a:schemeClr val="lt1"/>
              </a:solidFill>
            </a:endParaRPr>
          </a:p>
        </p:txBody>
      </p:sp>
      <p:sp>
        <p:nvSpPr>
          <p:cNvPr id="5982" name="Google Shape;5982;p378"/>
          <p:cNvSpPr/>
          <p:nvPr/>
        </p:nvSpPr>
        <p:spPr>
          <a:xfrm>
            <a:off x="4133204" y="2272888"/>
            <a:ext cx="891600" cy="232500"/>
          </a:xfrm>
          <a:prstGeom prst="roundRect">
            <a:avLst>
              <a:gd fmla="val 50000" name="adj"/>
            </a:avLst>
          </a:prstGeom>
          <a:solidFill>
            <a:schemeClr val="dk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chemeClr val="lt1"/>
                </a:solidFill>
              </a:rPr>
              <a:t>Unstructured</a:t>
            </a:r>
            <a:endParaRPr b="1" sz="900">
              <a:solidFill>
                <a:schemeClr val="lt1"/>
              </a:solidFill>
            </a:endParaRPr>
          </a:p>
        </p:txBody>
      </p:sp>
      <p:sp>
        <p:nvSpPr>
          <p:cNvPr id="5983" name="Google Shape;5983;p378"/>
          <p:cNvSpPr/>
          <p:nvPr/>
        </p:nvSpPr>
        <p:spPr>
          <a:xfrm>
            <a:off x="4288305" y="640025"/>
            <a:ext cx="556200" cy="232500"/>
          </a:xfrm>
          <a:prstGeom prst="roundRect">
            <a:avLst>
              <a:gd fmla="val 50000" name="adj"/>
            </a:avLst>
          </a:prstGeom>
          <a:solidFill>
            <a:schemeClr val="dk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900">
                <a:solidFill>
                  <a:schemeClr val="lt1"/>
                </a:solidFill>
              </a:rPr>
              <a:t>SaaS</a:t>
            </a:r>
            <a:endParaRPr b="1" sz="900">
              <a:solidFill>
                <a:schemeClr val="lt1"/>
              </a:solidFill>
            </a:endParaRPr>
          </a:p>
        </p:txBody>
      </p:sp>
      <p:sp>
        <p:nvSpPr>
          <p:cNvPr id="5984" name="Google Shape;5984;p378"/>
          <p:cNvSpPr txBox="1"/>
          <p:nvPr/>
        </p:nvSpPr>
        <p:spPr>
          <a:xfrm>
            <a:off x="2194394" y="1499588"/>
            <a:ext cx="516900" cy="1692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500">
                <a:solidFill>
                  <a:srgbClr val="252525"/>
                </a:solidFill>
              </a:rPr>
              <a:t>Google Sheets</a:t>
            </a:r>
            <a:endParaRPr sz="500">
              <a:solidFill>
                <a:srgbClr val="252525"/>
              </a:solidFill>
            </a:endParaRPr>
          </a:p>
        </p:txBody>
      </p:sp>
      <p:pic>
        <p:nvPicPr>
          <p:cNvPr id="5985" name="Google Shape;5985;p378"/>
          <p:cNvPicPr preferRelativeResize="0"/>
          <p:nvPr/>
        </p:nvPicPr>
        <p:blipFill rotWithShape="1">
          <a:blip r:embed="rId13">
            <a:alphaModFix/>
          </a:blip>
          <a:srcRect b="34309" l="0" r="0" t="34218"/>
          <a:stretch/>
        </p:blipFill>
        <p:spPr>
          <a:xfrm>
            <a:off x="1011675" y="2175225"/>
            <a:ext cx="891600" cy="280588"/>
          </a:xfrm>
          <a:prstGeom prst="rect">
            <a:avLst/>
          </a:prstGeom>
          <a:noFill/>
          <a:ln>
            <a:noFill/>
          </a:ln>
        </p:spPr>
      </p:pic>
      <p:pic>
        <p:nvPicPr>
          <p:cNvPr id="5986" name="Google Shape;5986;p378"/>
          <p:cNvPicPr preferRelativeResize="0"/>
          <p:nvPr/>
        </p:nvPicPr>
        <p:blipFill>
          <a:blip r:embed="rId14">
            <a:alphaModFix/>
          </a:blip>
          <a:stretch>
            <a:fillRect/>
          </a:stretch>
        </p:blipFill>
        <p:spPr>
          <a:xfrm>
            <a:off x="6028581" y="1887213"/>
            <a:ext cx="229613" cy="229613"/>
          </a:xfrm>
          <a:prstGeom prst="rect">
            <a:avLst/>
          </a:prstGeom>
          <a:noFill/>
          <a:ln>
            <a:noFill/>
          </a:ln>
        </p:spPr>
      </p:pic>
      <p:pic>
        <p:nvPicPr>
          <p:cNvPr id="5987" name="Google Shape;5987;p378"/>
          <p:cNvPicPr preferRelativeResize="0"/>
          <p:nvPr/>
        </p:nvPicPr>
        <p:blipFill>
          <a:blip r:embed="rId15">
            <a:alphaModFix/>
          </a:blip>
          <a:stretch>
            <a:fillRect/>
          </a:stretch>
        </p:blipFill>
        <p:spPr>
          <a:xfrm>
            <a:off x="5176081" y="1563252"/>
            <a:ext cx="556200" cy="231759"/>
          </a:xfrm>
          <a:prstGeom prst="rect">
            <a:avLst/>
          </a:prstGeom>
          <a:noFill/>
          <a:ln>
            <a:noFill/>
          </a:ln>
        </p:spPr>
      </p:pic>
      <p:pic>
        <p:nvPicPr>
          <p:cNvPr id="5988" name="Google Shape;5988;p378"/>
          <p:cNvPicPr preferRelativeResize="0"/>
          <p:nvPr/>
        </p:nvPicPr>
        <p:blipFill>
          <a:blip r:embed="rId16">
            <a:alphaModFix/>
          </a:blip>
          <a:stretch>
            <a:fillRect/>
          </a:stretch>
        </p:blipFill>
        <p:spPr>
          <a:xfrm>
            <a:off x="5691220" y="2616466"/>
            <a:ext cx="337362" cy="181038"/>
          </a:xfrm>
          <a:prstGeom prst="rect">
            <a:avLst/>
          </a:prstGeom>
          <a:noFill/>
          <a:ln>
            <a:noFill/>
          </a:ln>
        </p:spPr>
      </p:pic>
      <p:pic>
        <p:nvPicPr>
          <p:cNvPr id="5989" name="Google Shape;5989;p378" title="Slack_Technologies_Logo.svg.png"/>
          <p:cNvPicPr preferRelativeResize="0"/>
          <p:nvPr/>
        </p:nvPicPr>
        <p:blipFill rotWithShape="1">
          <a:blip r:embed="rId17">
            <a:alphaModFix/>
          </a:blip>
          <a:srcRect b="0" l="0" r="68880" t="0"/>
          <a:stretch/>
        </p:blipFill>
        <p:spPr>
          <a:xfrm>
            <a:off x="3260820" y="2636220"/>
            <a:ext cx="227128" cy="186023"/>
          </a:xfrm>
          <a:prstGeom prst="rect">
            <a:avLst/>
          </a:prstGeom>
          <a:noFill/>
          <a:ln>
            <a:noFill/>
          </a:ln>
        </p:spPr>
      </p:pic>
      <p:pic>
        <p:nvPicPr>
          <p:cNvPr id="5990" name="Google Shape;5990;p378" title="sharepoint-logo.png"/>
          <p:cNvPicPr preferRelativeResize="0"/>
          <p:nvPr/>
        </p:nvPicPr>
        <p:blipFill rotWithShape="1">
          <a:blip r:embed="rId18">
            <a:alphaModFix/>
          </a:blip>
          <a:srcRect b="0" l="0" r="65298" t="0"/>
          <a:stretch/>
        </p:blipFill>
        <p:spPr>
          <a:xfrm>
            <a:off x="3697800" y="2362013"/>
            <a:ext cx="229614" cy="210275"/>
          </a:xfrm>
          <a:prstGeom prst="rect">
            <a:avLst/>
          </a:prstGeom>
          <a:noFill/>
          <a:ln>
            <a:noFill/>
          </a:ln>
        </p:spPr>
      </p:pic>
      <p:pic>
        <p:nvPicPr>
          <p:cNvPr id="5991" name="Google Shape;5991;p378" title="Jira_Logo.svg.png"/>
          <p:cNvPicPr preferRelativeResize="0"/>
          <p:nvPr/>
        </p:nvPicPr>
        <p:blipFill>
          <a:blip r:embed="rId19">
            <a:alphaModFix/>
          </a:blip>
          <a:stretch>
            <a:fillRect/>
          </a:stretch>
        </p:blipFill>
        <p:spPr>
          <a:xfrm>
            <a:off x="6717192" y="1458526"/>
            <a:ext cx="393828" cy="166063"/>
          </a:xfrm>
          <a:prstGeom prst="rect">
            <a:avLst/>
          </a:prstGeom>
          <a:noFill/>
          <a:ln>
            <a:noFill/>
          </a:ln>
        </p:spPr>
      </p:pic>
      <p:pic>
        <p:nvPicPr>
          <p:cNvPr id="5992" name="Google Shape;5992;p378" title="Google_Drive_text_logo_grey.png"/>
          <p:cNvPicPr preferRelativeResize="0"/>
          <p:nvPr/>
        </p:nvPicPr>
        <p:blipFill rotWithShape="1">
          <a:blip r:embed="rId20">
            <a:alphaModFix/>
          </a:blip>
          <a:srcRect b="-10" l="0" r="76184" t="0"/>
          <a:stretch/>
        </p:blipFill>
        <p:spPr>
          <a:xfrm>
            <a:off x="5273327" y="2387225"/>
            <a:ext cx="205164" cy="159850"/>
          </a:xfrm>
          <a:prstGeom prst="rect">
            <a:avLst/>
          </a:prstGeom>
          <a:noFill/>
          <a:ln>
            <a:noFill/>
          </a:ln>
        </p:spPr>
      </p:pic>
      <p:pic>
        <p:nvPicPr>
          <p:cNvPr id="5993" name="Google Shape;5993;p378" title="postgresql-logo.png"/>
          <p:cNvPicPr preferRelativeResize="0"/>
          <p:nvPr/>
        </p:nvPicPr>
        <p:blipFill>
          <a:blip r:embed="rId21">
            <a:alphaModFix/>
          </a:blip>
          <a:stretch>
            <a:fillRect/>
          </a:stretch>
        </p:blipFill>
        <p:spPr>
          <a:xfrm>
            <a:off x="5108156" y="3246606"/>
            <a:ext cx="482075" cy="166750"/>
          </a:xfrm>
          <a:prstGeom prst="rect">
            <a:avLst/>
          </a:prstGeom>
          <a:noFill/>
          <a:ln>
            <a:noFill/>
          </a:ln>
        </p:spPr>
      </p:pic>
      <p:pic>
        <p:nvPicPr>
          <p:cNvPr id="5994" name="Google Shape;5994;p378" title="0_LKTVzkrnf9KU13Bs.png"/>
          <p:cNvPicPr preferRelativeResize="0"/>
          <p:nvPr/>
        </p:nvPicPr>
        <p:blipFill>
          <a:blip r:embed="rId22">
            <a:alphaModFix/>
          </a:blip>
          <a:stretch>
            <a:fillRect/>
          </a:stretch>
        </p:blipFill>
        <p:spPr>
          <a:xfrm>
            <a:off x="4925238" y="3890187"/>
            <a:ext cx="412225" cy="172850"/>
          </a:xfrm>
          <a:prstGeom prst="rect">
            <a:avLst/>
          </a:prstGeom>
          <a:noFill/>
          <a:ln>
            <a:noFill/>
          </a:ln>
        </p:spPr>
      </p:pic>
      <p:pic>
        <p:nvPicPr>
          <p:cNvPr id="5995" name="Google Shape;5995;p378" title="sftp.png"/>
          <p:cNvPicPr preferRelativeResize="0"/>
          <p:nvPr/>
        </p:nvPicPr>
        <p:blipFill>
          <a:blip r:embed="rId23">
            <a:alphaModFix/>
          </a:blip>
          <a:stretch>
            <a:fillRect/>
          </a:stretch>
        </p:blipFill>
        <p:spPr>
          <a:xfrm>
            <a:off x="3958181" y="3878034"/>
            <a:ext cx="205163" cy="197157"/>
          </a:xfrm>
          <a:prstGeom prst="rect">
            <a:avLst/>
          </a:prstGeom>
          <a:noFill/>
          <a:ln>
            <a:noFill/>
          </a:ln>
        </p:spPr>
      </p:pic>
      <p:pic>
        <p:nvPicPr>
          <p:cNvPr id="5996" name="Google Shape;5996;p378" title="1022816.png"/>
          <p:cNvPicPr preferRelativeResize="0"/>
          <p:nvPr/>
        </p:nvPicPr>
        <p:blipFill rotWithShape="1">
          <a:blip r:embed="rId24">
            <a:alphaModFix/>
          </a:blip>
          <a:srcRect b="0" l="72447" r="0" t="0"/>
          <a:stretch/>
        </p:blipFill>
        <p:spPr>
          <a:xfrm>
            <a:off x="3814744" y="4219056"/>
            <a:ext cx="229614" cy="201100"/>
          </a:xfrm>
          <a:prstGeom prst="rect">
            <a:avLst/>
          </a:prstGeom>
          <a:noFill/>
          <a:ln>
            <a:noFill/>
          </a:ln>
        </p:spPr>
      </p:pic>
      <p:pic>
        <p:nvPicPr>
          <p:cNvPr id="5997" name="Google Shape;5997;p378" title="Azure-Data-Lake-Gen2-Logo-Large.png"/>
          <p:cNvPicPr preferRelativeResize="0"/>
          <p:nvPr/>
        </p:nvPicPr>
        <p:blipFill rotWithShape="1">
          <a:blip r:embed="rId25">
            <a:alphaModFix/>
          </a:blip>
          <a:srcRect b="0" l="0" r="61710" t="0"/>
          <a:stretch/>
        </p:blipFill>
        <p:spPr>
          <a:xfrm>
            <a:off x="5130615" y="4219063"/>
            <a:ext cx="181290" cy="201100"/>
          </a:xfrm>
          <a:prstGeom prst="rect">
            <a:avLst/>
          </a:prstGeom>
          <a:noFill/>
          <a:ln>
            <a:noFill/>
          </a:ln>
        </p:spPr>
      </p:pic>
      <p:sp>
        <p:nvSpPr>
          <p:cNvPr id="5998" name="Google Shape;5998;p378"/>
          <p:cNvSpPr txBox="1"/>
          <p:nvPr>
            <p:ph idx="4294967295" type="title"/>
          </p:nvPr>
        </p:nvSpPr>
        <p:spPr>
          <a:xfrm>
            <a:off x="6202275" y="4791644"/>
            <a:ext cx="3211200" cy="365700"/>
          </a:xfrm>
          <a:prstGeom prst="rect">
            <a:avLst/>
          </a:prstGeom>
          <a:noFill/>
          <a:ln>
            <a:noFill/>
          </a:ln>
        </p:spPr>
        <p:txBody>
          <a:bodyPr anchorCtr="0" anchor="t" bIns="91450" lIns="91450" spcFirstLastPara="1" rIns="91450" wrap="square" tIns="91450">
            <a:noAutofit/>
          </a:bodyPr>
          <a:lstStyle/>
          <a:p>
            <a:pPr indent="0" lvl="0" marL="0" rtl="0" algn="l">
              <a:lnSpc>
                <a:spcPct val="85000"/>
              </a:lnSpc>
              <a:spcBef>
                <a:spcPts val="0"/>
              </a:spcBef>
              <a:spcAft>
                <a:spcPts val="0"/>
              </a:spcAft>
              <a:buClr>
                <a:schemeClr val="dk1"/>
              </a:buClr>
              <a:buSzPts val="2600"/>
              <a:buFont typeface="Arial"/>
              <a:buNone/>
            </a:pPr>
            <a:r>
              <a:rPr b="0" lang="en" sz="700"/>
              <a:t>Openflow Connectors in GA and PuPr as of June 3rd, 2025</a:t>
            </a:r>
            <a:endParaRPr b="0" sz="700"/>
          </a:p>
        </p:txBody>
      </p:sp>
      <p:pic>
        <p:nvPicPr>
          <p:cNvPr id="5999" name="Google Shape;5999;p378"/>
          <p:cNvPicPr preferRelativeResize="0"/>
          <p:nvPr/>
        </p:nvPicPr>
        <p:blipFill>
          <a:blip r:embed="rId26">
            <a:alphaModFix/>
          </a:blip>
          <a:stretch>
            <a:fillRect/>
          </a:stretch>
        </p:blipFill>
        <p:spPr>
          <a:xfrm>
            <a:off x="5464207" y="3403471"/>
            <a:ext cx="337365" cy="337365"/>
          </a:xfrm>
          <a:prstGeom prst="rect">
            <a:avLst/>
          </a:prstGeom>
          <a:noFill/>
          <a:ln>
            <a:noFill/>
          </a:ln>
        </p:spPr>
      </p:pic>
      <p:sp>
        <p:nvSpPr>
          <p:cNvPr id="6000" name="Google Shape;6000;p378"/>
          <p:cNvSpPr/>
          <p:nvPr/>
        </p:nvSpPr>
        <p:spPr>
          <a:xfrm rot="5400000">
            <a:off x="1921125" y="1597279"/>
            <a:ext cx="5003100" cy="12114300"/>
          </a:xfrm>
          <a:prstGeom prst="rect">
            <a:avLst/>
          </a:prstGeom>
          <a:solidFill>
            <a:srgbClr val="F9FBF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58" name="Shape 5258"/>
        <p:cNvGrpSpPr/>
        <p:nvPr/>
      </p:nvGrpSpPr>
      <p:grpSpPr>
        <a:xfrm>
          <a:off x="0" y="0"/>
          <a:ext cx="0" cy="0"/>
          <a:chOff x="0" y="0"/>
          <a:chExt cx="0" cy="0"/>
        </a:xfrm>
      </p:grpSpPr>
      <p:sp>
        <p:nvSpPr>
          <p:cNvPr id="5259" name="Google Shape;5259;p351"/>
          <p:cNvSpPr txBox="1"/>
          <p:nvPr>
            <p:ph type="title"/>
          </p:nvPr>
        </p:nvSpPr>
        <p:spPr>
          <a:xfrm>
            <a:off x="366550" y="228600"/>
            <a:ext cx="8567100" cy="5850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000"/>
              </a:spcAft>
              <a:buSzPts val="2600"/>
              <a:buNone/>
            </a:pPr>
            <a:r>
              <a:rPr lang="en"/>
              <a:t>Your Experts For Today</a:t>
            </a:r>
            <a:endParaRPr/>
          </a:p>
        </p:txBody>
      </p:sp>
      <p:sp>
        <p:nvSpPr>
          <p:cNvPr id="5260" name="Google Shape;5260;p351"/>
          <p:cNvSpPr txBox="1"/>
          <p:nvPr/>
        </p:nvSpPr>
        <p:spPr>
          <a:xfrm>
            <a:off x="3520470" y="3588280"/>
            <a:ext cx="1602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rPr>
              <a:t>Senior Consultant, AI Engineering</a:t>
            </a:r>
            <a:endParaRPr sz="1100">
              <a:solidFill>
                <a:srgbClr val="FFFFFF"/>
              </a:solidFill>
            </a:endParaRPr>
          </a:p>
        </p:txBody>
      </p:sp>
      <p:sp>
        <p:nvSpPr>
          <p:cNvPr id="5261" name="Google Shape;5261;p351"/>
          <p:cNvSpPr txBox="1"/>
          <p:nvPr/>
        </p:nvSpPr>
        <p:spPr>
          <a:xfrm>
            <a:off x="1031398" y="3588275"/>
            <a:ext cx="2010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rPr>
              <a:t>Senior </a:t>
            </a:r>
            <a:r>
              <a:rPr b="0" i="0" lang="en" sz="1100" u="none" cap="none" strike="noStrike">
                <a:solidFill>
                  <a:srgbClr val="FFFFFF"/>
                </a:solidFill>
                <a:latin typeface="Arial"/>
                <a:ea typeface="Arial"/>
                <a:cs typeface="Arial"/>
                <a:sym typeface="Arial"/>
              </a:rPr>
              <a:t>Solution Engineer,</a:t>
            </a:r>
            <a:endParaRPr b="0" i="0" sz="11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rPr>
              <a:t>Snowflake</a:t>
            </a:r>
            <a:endParaRPr sz="1100">
              <a:solidFill>
                <a:srgbClr val="FFFFFF"/>
              </a:solidFill>
            </a:endParaRPr>
          </a:p>
        </p:txBody>
      </p:sp>
      <p:sp>
        <p:nvSpPr>
          <p:cNvPr id="5262" name="Google Shape;5262;p35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263" name="Google Shape;5263;p351"/>
          <p:cNvSpPr txBox="1"/>
          <p:nvPr/>
        </p:nvSpPr>
        <p:spPr>
          <a:xfrm>
            <a:off x="3553170" y="1678125"/>
            <a:ext cx="15375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ExtraBold"/>
                <a:ea typeface="Montserrat ExtraBold"/>
                <a:cs typeface="Montserrat ExtraBold"/>
                <a:sym typeface="Montserrat ExtraBold"/>
              </a:rPr>
              <a:t>JACOB</a:t>
            </a:r>
            <a:r>
              <a:rPr lang="en" sz="1100">
                <a:solidFill>
                  <a:schemeClr val="lt1"/>
                </a:solidFill>
                <a:latin typeface="Montserrat ExtraBold"/>
                <a:ea typeface="Montserrat ExtraBold"/>
                <a:cs typeface="Montserrat ExtraBold"/>
                <a:sym typeface="Montserrat ExtraBold"/>
              </a:rPr>
              <a:t>  </a:t>
            </a:r>
            <a:endParaRPr sz="11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100">
                <a:solidFill>
                  <a:schemeClr val="accent1"/>
                </a:solidFill>
                <a:latin typeface="Montserrat ExtraBold"/>
                <a:ea typeface="Montserrat ExtraBold"/>
                <a:cs typeface="Montserrat ExtraBold"/>
                <a:sym typeface="Montserrat ExtraBold"/>
              </a:rPr>
              <a:t>SCOTT</a:t>
            </a:r>
            <a:endParaRPr sz="1100">
              <a:solidFill>
                <a:schemeClr val="accent1"/>
              </a:solidFill>
              <a:latin typeface="Montserrat ExtraBold"/>
              <a:ea typeface="Montserrat ExtraBold"/>
              <a:cs typeface="Montserrat ExtraBold"/>
              <a:sym typeface="Montserrat ExtraBold"/>
            </a:endParaRPr>
          </a:p>
        </p:txBody>
      </p:sp>
      <p:sp>
        <p:nvSpPr>
          <p:cNvPr id="5264" name="Google Shape;5264;p351"/>
          <p:cNvSpPr txBox="1"/>
          <p:nvPr/>
        </p:nvSpPr>
        <p:spPr>
          <a:xfrm>
            <a:off x="1267946" y="1678125"/>
            <a:ext cx="15375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ExtraBold"/>
                <a:ea typeface="Montserrat ExtraBold"/>
                <a:cs typeface="Montserrat ExtraBold"/>
                <a:sym typeface="Montserrat ExtraBold"/>
              </a:rPr>
              <a:t>JOHN</a:t>
            </a:r>
            <a:endParaRPr sz="11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sz="1100">
                <a:solidFill>
                  <a:schemeClr val="accent1"/>
                </a:solidFill>
                <a:latin typeface="Montserrat ExtraBold"/>
                <a:ea typeface="Montserrat ExtraBold"/>
                <a:cs typeface="Montserrat ExtraBold"/>
                <a:sym typeface="Montserrat ExtraBold"/>
              </a:rPr>
              <a:t>DACOSTA</a:t>
            </a:r>
            <a:endParaRPr sz="1100">
              <a:solidFill>
                <a:schemeClr val="accent1"/>
              </a:solidFill>
              <a:latin typeface="Montserrat ExtraBold"/>
              <a:ea typeface="Montserrat ExtraBold"/>
              <a:cs typeface="Montserrat ExtraBold"/>
              <a:sym typeface="Montserrat ExtraBold"/>
            </a:endParaRPr>
          </a:p>
        </p:txBody>
      </p:sp>
      <p:pic>
        <p:nvPicPr>
          <p:cNvPr id="5265" name="Google Shape;5265;p351"/>
          <p:cNvPicPr preferRelativeResize="0"/>
          <p:nvPr/>
        </p:nvPicPr>
        <p:blipFill rotWithShape="1">
          <a:blip r:embed="rId3">
            <a:alphaModFix/>
          </a:blip>
          <a:srcRect b="0" l="14393" r="18908" t="0"/>
          <a:stretch/>
        </p:blipFill>
        <p:spPr>
          <a:xfrm>
            <a:off x="3679174" y="2219875"/>
            <a:ext cx="1285500" cy="1285500"/>
          </a:xfrm>
          <a:prstGeom prst="ellipse">
            <a:avLst/>
          </a:prstGeom>
          <a:noFill/>
          <a:ln cap="flat" cmpd="sng" w="9525">
            <a:solidFill>
              <a:srgbClr val="11567F"/>
            </a:solidFill>
            <a:prstDash val="solid"/>
            <a:round/>
            <a:headEnd len="sm" w="sm" type="none"/>
            <a:tailEnd len="sm" w="sm" type="none"/>
          </a:ln>
        </p:spPr>
      </p:pic>
      <p:pic>
        <p:nvPicPr>
          <p:cNvPr id="5266" name="Google Shape;5266;p351" title="IMG_5025.JPG"/>
          <p:cNvPicPr preferRelativeResize="0"/>
          <p:nvPr/>
        </p:nvPicPr>
        <p:blipFill rotWithShape="1">
          <a:blip r:embed="rId4">
            <a:alphaModFix/>
          </a:blip>
          <a:srcRect b="31359" l="0" r="0" t="1973"/>
          <a:stretch/>
        </p:blipFill>
        <p:spPr>
          <a:xfrm>
            <a:off x="1393950" y="2259475"/>
            <a:ext cx="1285500" cy="1328700"/>
          </a:xfrm>
          <a:prstGeom prst="ellipse">
            <a:avLst/>
          </a:prstGeom>
          <a:noFill/>
          <a:ln cap="flat" cmpd="sng" w="9525">
            <a:solidFill>
              <a:srgbClr val="11567F"/>
            </a:solidFill>
            <a:prstDash val="solid"/>
            <a:round/>
            <a:headEnd len="sm" w="sm" type="none"/>
            <a:tailEnd len="sm" w="sm" type="none"/>
          </a:ln>
        </p:spPr>
      </p:pic>
      <p:pic>
        <p:nvPicPr>
          <p:cNvPr id="5267" name="Google Shape;5267;p351" title="Hakkoda_an_IBM_Company_lockup_rev_white_RGB.png"/>
          <p:cNvPicPr preferRelativeResize="0"/>
          <p:nvPr/>
        </p:nvPicPr>
        <p:blipFill rotWithShape="1">
          <a:blip r:embed="rId5">
            <a:alphaModFix/>
          </a:blip>
          <a:srcRect b="0" l="6076" r="0" t="0"/>
          <a:stretch/>
        </p:blipFill>
        <p:spPr>
          <a:xfrm>
            <a:off x="3766206" y="4057750"/>
            <a:ext cx="1111424" cy="465125"/>
          </a:xfrm>
          <a:prstGeom prst="rect">
            <a:avLst/>
          </a:prstGeom>
          <a:noFill/>
          <a:ln>
            <a:noFill/>
          </a:ln>
        </p:spPr>
      </p:pic>
      <p:pic>
        <p:nvPicPr>
          <p:cNvPr id="5268" name="Google Shape;5268;p351"/>
          <p:cNvPicPr preferRelativeResize="0"/>
          <p:nvPr/>
        </p:nvPicPr>
        <p:blipFill>
          <a:blip r:embed="rId6">
            <a:alphaModFix/>
          </a:blip>
          <a:stretch>
            <a:fillRect/>
          </a:stretch>
        </p:blipFill>
        <p:spPr>
          <a:xfrm>
            <a:off x="3679170" y="2218721"/>
            <a:ext cx="1285500" cy="1285500"/>
          </a:xfrm>
          <a:prstGeom prst="ellipse">
            <a:avLst/>
          </a:prstGeom>
          <a:noFill/>
          <a:ln cap="flat" cmpd="sng" w="9525">
            <a:solidFill>
              <a:srgbClr val="11567F"/>
            </a:solidFill>
            <a:prstDash val="solid"/>
            <a:round/>
            <a:headEnd len="sm" w="sm" type="none"/>
            <a:tailEnd len="sm" w="sm" type="none"/>
          </a:ln>
        </p:spPr>
      </p:pic>
      <p:sp>
        <p:nvSpPr>
          <p:cNvPr id="5269" name="Google Shape;5269;p351"/>
          <p:cNvSpPr txBox="1"/>
          <p:nvPr/>
        </p:nvSpPr>
        <p:spPr>
          <a:xfrm>
            <a:off x="5766306" y="3588275"/>
            <a:ext cx="19245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rPr>
              <a:t>Consulting Client Executive (Former Data Scientist)</a:t>
            </a:r>
            <a:endParaRPr sz="1100">
              <a:solidFill>
                <a:srgbClr val="FFFFFF"/>
              </a:solidFill>
            </a:endParaRPr>
          </a:p>
        </p:txBody>
      </p:sp>
      <p:sp>
        <p:nvSpPr>
          <p:cNvPr id="5270" name="Google Shape;5270;p351"/>
          <p:cNvSpPr txBox="1"/>
          <p:nvPr/>
        </p:nvSpPr>
        <p:spPr>
          <a:xfrm>
            <a:off x="5985331" y="1678125"/>
            <a:ext cx="15375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Montserrat ExtraBold"/>
                <a:ea typeface="Montserrat ExtraBold"/>
                <a:cs typeface="Montserrat ExtraBold"/>
                <a:sym typeface="Montserrat ExtraBold"/>
              </a:rPr>
              <a:t>ATALIA</a:t>
            </a:r>
            <a:r>
              <a:rPr lang="en" sz="1100">
                <a:solidFill>
                  <a:schemeClr val="lt1"/>
                </a:solidFill>
                <a:latin typeface="Montserrat ExtraBold"/>
                <a:ea typeface="Montserrat ExtraBold"/>
                <a:cs typeface="Montserrat ExtraBold"/>
                <a:sym typeface="Montserrat ExtraBold"/>
              </a:rPr>
              <a:t>  </a:t>
            </a:r>
            <a:r>
              <a:rPr lang="en" sz="1100">
                <a:solidFill>
                  <a:schemeClr val="accent1"/>
                </a:solidFill>
                <a:latin typeface="Montserrat ExtraBold"/>
                <a:ea typeface="Montserrat ExtraBold"/>
                <a:cs typeface="Montserrat ExtraBold"/>
                <a:sym typeface="Montserrat ExtraBold"/>
              </a:rPr>
              <a:t>HORENSHTIEN</a:t>
            </a:r>
            <a:endParaRPr sz="1100">
              <a:solidFill>
                <a:schemeClr val="accent1"/>
              </a:solidFill>
              <a:latin typeface="Montserrat ExtraBold"/>
              <a:ea typeface="Montserrat ExtraBold"/>
              <a:cs typeface="Montserrat ExtraBold"/>
              <a:sym typeface="Montserrat ExtraBold"/>
            </a:endParaRPr>
          </a:p>
        </p:txBody>
      </p:sp>
      <p:pic>
        <p:nvPicPr>
          <p:cNvPr id="5271" name="Google Shape;5271;p351" title="Hakkoda_an_IBM_Company_lockup_rev_white_RGB.png"/>
          <p:cNvPicPr preferRelativeResize="0"/>
          <p:nvPr/>
        </p:nvPicPr>
        <p:blipFill rotWithShape="1">
          <a:blip r:embed="rId5">
            <a:alphaModFix/>
          </a:blip>
          <a:srcRect b="0" l="6076" r="0" t="0"/>
          <a:stretch/>
        </p:blipFill>
        <p:spPr>
          <a:xfrm>
            <a:off x="6198367" y="4057750"/>
            <a:ext cx="1111424" cy="465125"/>
          </a:xfrm>
          <a:prstGeom prst="rect">
            <a:avLst/>
          </a:prstGeom>
          <a:noFill/>
          <a:ln>
            <a:noFill/>
          </a:ln>
        </p:spPr>
      </p:pic>
      <p:pic>
        <p:nvPicPr>
          <p:cNvPr id="5272" name="Google Shape;5272;p351" title="Atalia_headshot.jpeg"/>
          <p:cNvPicPr preferRelativeResize="0"/>
          <p:nvPr/>
        </p:nvPicPr>
        <p:blipFill rotWithShape="1">
          <a:blip r:embed="rId7">
            <a:alphaModFix/>
          </a:blip>
          <a:srcRect b="4570" l="0" r="0" t="4561"/>
          <a:stretch/>
        </p:blipFill>
        <p:spPr>
          <a:xfrm>
            <a:off x="6111331" y="2218721"/>
            <a:ext cx="1285500" cy="1285500"/>
          </a:xfrm>
          <a:prstGeom prst="ellipse">
            <a:avLst/>
          </a:prstGeom>
          <a:noFill/>
          <a:ln cap="flat" cmpd="sng" w="9525">
            <a:solidFill>
              <a:srgbClr val="11567F"/>
            </a:solidFill>
            <a:prstDash val="solid"/>
            <a:round/>
            <a:headEnd len="sm" w="sm" type="none"/>
            <a:tailEnd len="sm" w="sm" type="none"/>
          </a:ln>
        </p:spPr>
      </p:pic>
      <p:pic>
        <p:nvPicPr>
          <p:cNvPr id="5273" name="Google Shape;5273;p351"/>
          <p:cNvPicPr preferRelativeResize="0"/>
          <p:nvPr/>
        </p:nvPicPr>
        <p:blipFill>
          <a:blip r:embed="rId8">
            <a:alphaModFix/>
          </a:blip>
          <a:stretch>
            <a:fillRect/>
          </a:stretch>
        </p:blipFill>
        <p:spPr>
          <a:xfrm>
            <a:off x="1542904" y="4111475"/>
            <a:ext cx="1064875" cy="27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7" name="Shape 5277"/>
        <p:cNvGrpSpPr/>
        <p:nvPr/>
      </p:nvGrpSpPr>
      <p:grpSpPr>
        <a:xfrm>
          <a:off x="0" y="0"/>
          <a:ext cx="0" cy="0"/>
          <a:chOff x="0" y="0"/>
          <a:chExt cx="0" cy="0"/>
        </a:xfrm>
      </p:grpSpPr>
      <p:sp>
        <p:nvSpPr>
          <p:cNvPr id="5278" name="Google Shape;5278;p352"/>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Snowflake Architecture</a:t>
            </a:r>
            <a:endParaRPr/>
          </a:p>
        </p:txBody>
      </p:sp>
      <p:sp>
        <p:nvSpPr>
          <p:cNvPr id="5279" name="Google Shape;5279;p352"/>
          <p:cNvSpPr/>
          <p:nvPr/>
        </p:nvSpPr>
        <p:spPr>
          <a:xfrm>
            <a:off x="927875" y="852875"/>
            <a:ext cx="7419000" cy="3884400"/>
          </a:xfrm>
          <a:prstGeom prst="roundRect">
            <a:avLst>
              <a:gd fmla="val 0" name="adj"/>
            </a:avLst>
          </a:prstGeom>
          <a:solidFill>
            <a:schemeClr val="accent1"/>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80" name="Google Shape;5280;p352"/>
          <p:cNvSpPr/>
          <p:nvPr/>
        </p:nvSpPr>
        <p:spPr>
          <a:xfrm>
            <a:off x="4668594" y="2232200"/>
            <a:ext cx="1170000" cy="10935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81" name="Google Shape;5281;p352"/>
          <p:cNvSpPr/>
          <p:nvPr/>
        </p:nvSpPr>
        <p:spPr>
          <a:xfrm>
            <a:off x="5899026" y="2232200"/>
            <a:ext cx="1170000" cy="10935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82" name="Google Shape;5282;p352"/>
          <p:cNvSpPr txBox="1"/>
          <p:nvPr/>
        </p:nvSpPr>
        <p:spPr>
          <a:xfrm>
            <a:off x="6180927" y="2508106"/>
            <a:ext cx="797400" cy="6156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Studio</a:t>
            </a:r>
            <a:endParaRPr sz="600"/>
          </a:p>
          <a:p>
            <a:pPr indent="0" lvl="0" marL="0" marR="0" rtl="0" algn="l">
              <a:lnSpc>
                <a:spcPct val="100000"/>
              </a:lnSpc>
              <a:spcBef>
                <a:spcPts val="400"/>
              </a:spcBef>
              <a:spcAft>
                <a:spcPts val="0"/>
              </a:spcAft>
              <a:buNone/>
            </a:pPr>
            <a:r>
              <a:rPr b="0" i="0" lang="en" sz="600" u="none" cap="none" strike="noStrike">
                <a:solidFill>
                  <a:schemeClr val="accent2"/>
                </a:solidFill>
                <a:latin typeface="Arial"/>
                <a:ea typeface="Arial"/>
                <a:cs typeface="Arial"/>
                <a:sym typeface="Arial"/>
              </a:rPr>
              <a:t>Cortex Analyst</a:t>
            </a:r>
            <a:endParaRPr sz="600"/>
          </a:p>
          <a:p>
            <a:pPr indent="0" lvl="0" marL="0" marR="0" rtl="0" algn="l">
              <a:lnSpc>
                <a:spcPct val="100000"/>
              </a:lnSpc>
              <a:spcBef>
                <a:spcPts val="400"/>
              </a:spcBef>
              <a:spcAft>
                <a:spcPts val="0"/>
              </a:spcAft>
              <a:buNone/>
            </a:pPr>
            <a:r>
              <a:rPr b="0" i="0" lang="en" sz="600" u="none" cap="none" strike="noStrike">
                <a:solidFill>
                  <a:schemeClr val="accent2"/>
                </a:solidFill>
                <a:latin typeface="Arial"/>
                <a:ea typeface="Arial"/>
                <a:cs typeface="Arial"/>
                <a:sym typeface="Arial"/>
              </a:rPr>
              <a:t>Cortex Search</a:t>
            </a:r>
            <a:endParaRPr sz="600"/>
          </a:p>
          <a:p>
            <a:pPr indent="0" lvl="0" marL="0" marR="0" rtl="0" algn="l">
              <a:lnSpc>
                <a:spcPct val="100000"/>
              </a:lnSpc>
              <a:spcBef>
                <a:spcPts val="400"/>
              </a:spcBef>
              <a:spcAft>
                <a:spcPts val="0"/>
              </a:spcAft>
              <a:buNone/>
            </a:pPr>
            <a:r>
              <a:rPr b="0" i="0" lang="en" sz="600" u="none" cap="none" strike="noStrike">
                <a:solidFill>
                  <a:schemeClr val="accent2"/>
                </a:solidFill>
                <a:latin typeface="Arial"/>
                <a:ea typeface="Arial"/>
                <a:cs typeface="Arial"/>
                <a:sym typeface="Arial"/>
              </a:rPr>
              <a:t>Foundation Models</a:t>
            </a:r>
            <a:endParaRPr sz="600"/>
          </a:p>
        </p:txBody>
      </p:sp>
      <p:sp>
        <p:nvSpPr>
          <p:cNvPr id="5283" name="Google Shape;5283;p352"/>
          <p:cNvSpPr/>
          <p:nvPr/>
        </p:nvSpPr>
        <p:spPr>
          <a:xfrm>
            <a:off x="7129456" y="2232200"/>
            <a:ext cx="1170000" cy="10935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84" name="Google Shape;5284;p352"/>
          <p:cNvSpPr/>
          <p:nvPr/>
        </p:nvSpPr>
        <p:spPr>
          <a:xfrm>
            <a:off x="977300" y="2232200"/>
            <a:ext cx="1170000" cy="10935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85" name="Google Shape;5285;p352"/>
          <p:cNvSpPr/>
          <p:nvPr/>
        </p:nvSpPr>
        <p:spPr>
          <a:xfrm>
            <a:off x="2207732" y="2232200"/>
            <a:ext cx="1170000" cy="10935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86" name="Google Shape;5286;p352"/>
          <p:cNvSpPr/>
          <p:nvPr/>
        </p:nvSpPr>
        <p:spPr>
          <a:xfrm>
            <a:off x="3438163" y="2232200"/>
            <a:ext cx="1170000" cy="10935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87" name="Google Shape;5287;p352"/>
          <p:cNvSpPr/>
          <p:nvPr/>
        </p:nvSpPr>
        <p:spPr>
          <a:xfrm>
            <a:off x="1214380" y="4568472"/>
            <a:ext cx="6850500" cy="171600"/>
          </a:xfrm>
          <a:prstGeom prst="round2SameRect">
            <a:avLst>
              <a:gd fmla="val 0" name="adj1"/>
              <a:gd fmla="val 24968" name="adj2"/>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CROSS-CLOUD SERVICES</a:t>
            </a:r>
            <a:endParaRPr/>
          </a:p>
        </p:txBody>
      </p:sp>
      <p:sp>
        <p:nvSpPr>
          <p:cNvPr id="5288" name="Google Shape;5288;p352"/>
          <p:cNvSpPr/>
          <p:nvPr/>
        </p:nvSpPr>
        <p:spPr>
          <a:xfrm>
            <a:off x="978748" y="902805"/>
            <a:ext cx="7322100" cy="4032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89" name="Google Shape;5289;p352"/>
          <p:cNvSpPr/>
          <p:nvPr/>
        </p:nvSpPr>
        <p:spPr>
          <a:xfrm>
            <a:off x="978748" y="899169"/>
            <a:ext cx="7322100" cy="1071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AI EXPERIENCES</a:t>
            </a:r>
            <a:endParaRPr/>
          </a:p>
        </p:txBody>
      </p:sp>
      <p:sp>
        <p:nvSpPr>
          <p:cNvPr id="5290" name="Google Shape;5290;p352"/>
          <p:cNvSpPr/>
          <p:nvPr/>
        </p:nvSpPr>
        <p:spPr>
          <a:xfrm>
            <a:off x="978748" y="3376015"/>
            <a:ext cx="7322100" cy="3126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91" name="Google Shape;5291;p352"/>
          <p:cNvSpPr/>
          <p:nvPr/>
        </p:nvSpPr>
        <p:spPr>
          <a:xfrm>
            <a:off x="978748" y="3372725"/>
            <a:ext cx="7322100" cy="1071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SNOWFLAKE HORIZON </a:t>
            </a:r>
            <a:r>
              <a:rPr b="1" lang="en" sz="500">
                <a:solidFill>
                  <a:schemeClr val="lt1"/>
                </a:solidFill>
                <a:latin typeface="Arial Black"/>
                <a:ea typeface="Arial Black"/>
                <a:cs typeface="Arial Black"/>
                <a:sym typeface="Arial Black"/>
              </a:rPr>
              <a:t>CATALOG</a:t>
            </a:r>
            <a:endParaRPr/>
          </a:p>
        </p:txBody>
      </p:sp>
      <p:sp>
        <p:nvSpPr>
          <p:cNvPr id="5292" name="Google Shape;5292;p352"/>
          <p:cNvSpPr/>
          <p:nvPr/>
        </p:nvSpPr>
        <p:spPr>
          <a:xfrm>
            <a:off x="978748" y="1356453"/>
            <a:ext cx="7322100" cy="3846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93" name="Google Shape;5293;p352"/>
          <p:cNvSpPr/>
          <p:nvPr/>
        </p:nvSpPr>
        <p:spPr>
          <a:xfrm>
            <a:off x="978748" y="1353619"/>
            <a:ext cx="7322100" cy="1071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DEVELOPER OPERATIONS</a:t>
            </a:r>
            <a:endParaRPr/>
          </a:p>
        </p:txBody>
      </p:sp>
      <p:sp>
        <p:nvSpPr>
          <p:cNvPr id="5294" name="Google Shape;5294;p352"/>
          <p:cNvSpPr/>
          <p:nvPr/>
        </p:nvSpPr>
        <p:spPr>
          <a:xfrm>
            <a:off x="978748" y="4168021"/>
            <a:ext cx="7322100" cy="3846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295" name="Google Shape;5295;p352"/>
          <p:cNvSpPr/>
          <p:nvPr/>
        </p:nvSpPr>
        <p:spPr>
          <a:xfrm>
            <a:off x="978748" y="4168076"/>
            <a:ext cx="7322100" cy="1071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DATA</a:t>
            </a:r>
            <a:endParaRPr/>
          </a:p>
        </p:txBody>
      </p:sp>
      <p:grpSp>
        <p:nvGrpSpPr>
          <p:cNvPr id="5296" name="Google Shape;5296;p352"/>
          <p:cNvGrpSpPr/>
          <p:nvPr/>
        </p:nvGrpSpPr>
        <p:grpSpPr>
          <a:xfrm>
            <a:off x="1038327" y="2535914"/>
            <a:ext cx="184898" cy="85201"/>
            <a:chOff x="238125" y="1140200"/>
            <a:chExt cx="7003700" cy="3227300"/>
          </a:xfrm>
        </p:grpSpPr>
        <p:sp>
          <p:nvSpPr>
            <p:cNvPr id="5297" name="Google Shape;5297;p352"/>
            <p:cNvSpPr/>
            <p:nvPr/>
          </p:nvSpPr>
          <p:spPr>
            <a:xfrm>
              <a:off x="708750" y="1140200"/>
              <a:ext cx="6533075" cy="3227300"/>
            </a:xfrm>
            <a:custGeom>
              <a:rect b="b" l="l" r="r" t="t"/>
              <a:pathLst>
                <a:path extrusionOk="0" h="129092" w="261323">
                  <a:moveTo>
                    <a:pt x="231290" y="0"/>
                  </a:moveTo>
                  <a:lnTo>
                    <a:pt x="195656" y="0"/>
                  </a:lnTo>
                  <a:cubicBezTo>
                    <a:pt x="188708" y="0"/>
                    <a:pt x="182209" y="4482"/>
                    <a:pt x="176830" y="12775"/>
                  </a:cubicBezTo>
                  <a:lnTo>
                    <a:pt x="84493" y="12102"/>
                  </a:lnTo>
                  <a:cubicBezTo>
                    <a:pt x="78218" y="2241"/>
                    <a:pt x="71046" y="0"/>
                    <a:pt x="66116" y="0"/>
                  </a:cubicBezTo>
                  <a:cubicBezTo>
                    <a:pt x="65891" y="0"/>
                    <a:pt x="65891" y="0"/>
                    <a:pt x="65667" y="224"/>
                  </a:cubicBezTo>
                  <a:cubicBezTo>
                    <a:pt x="65443" y="224"/>
                    <a:pt x="65219" y="0"/>
                    <a:pt x="64995" y="0"/>
                  </a:cubicBezTo>
                  <a:cubicBezTo>
                    <a:pt x="64771" y="0"/>
                    <a:pt x="64323" y="0"/>
                    <a:pt x="64099" y="0"/>
                  </a:cubicBezTo>
                  <a:cubicBezTo>
                    <a:pt x="63874" y="0"/>
                    <a:pt x="63650" y="0"/>
                    <a:pt x="63650" y="0"/>
                  </a:cubicBezTo>
                  <a:lnTo>
                    <a:pt x="28240" y="0"/>
                  </a:lnTo>
                  <a:cubicBezTo>
                    <a:pt x="19051" y="0"/>
                    <a:pt x="10983" y="7396"/>
                    <a:pt x="5156" y="20395"/>
                  </a:cubicBezTo>
                  <a:cubicBezTo>
                    <a:pt x="3139" y="25549"/>
                    <a:pt x="1346" y="31376"/>
                    <a:pt x="1" y="37428"/>
                  </a:cubicBezTo>
                  <a:lnTo>
                    <a:pt x="2018" y="37428"/>
                  </a:lnTo>
                  <a:cubicBezTo>
                    <a:pt x="4707" y="37428"/>
                    <a:pt x="7397" y="37428"/>
                    <a:pt x="10086" y="37428"/>
                  </a:cubicBezTo>
                  <a:cubicBezTo>
                    <a:pt x="14120" y="20395"/>
                    <a:pt x="21292" y="9861"/>
                    <a:pt x="28240" y="9861"/>
                  </a:cubicBezTo>
                  <a:lnTo>
                    <a:pt x="47962" y="9861"/>
                  </a:lnTo>
                  <a:cubicBezTo>
                    <a:pt x="45945" y="12775"/>
                    <a:pt x="43704" y="16361"/>
                    <a:pt x="41911" y="20395"/>
                  </a:cubicBezTo>
                  <a:cubicBezTo>
                    <a:pt x="39894" y="25549"/>
                    <a:pt x="38101" y="31152"/>
                    <a:pt x="36756" y="37428"/>
                  </a:cubicBezTo>
                  <a:cubicBezTo>
                    <a:pt x="37429" y="37428"/>
                    <a:pt x="37877" y="37428"/>
                    <a:pt x="38549" y="37428"/>
                  </a:cubicBezTo>
                  <a:lnTo>
                    <a:pt x="47066" y="37428"/>
                  </a:lnTo>
                  <a:cubicBezTo>
                    <a:pt x="50876" y="20619"/>
                    <a:pt x="58271" y="9861"/>
                    <a:pt x="64995" y="9861"/>
                  </a:cubicBezTo>
                  <a:cubicBezTo>
                    <a:pt x="65219" y="9861"/>
                    <a:pt x="65443" y="9861"/>
                    <a:pt x="65667" y="9861"/>
                  </a:cubicBezTo>
                  <a:cubicBezTo>
                    <a:pt x="65667" y="9861"/>
                    <a:pt x="65891" y="9861"/>
                    <a:pt x="66116" y="9861"/>
                  </a:cubicBezTo>
                  <a:cubicBezTo>
                    <a:pt x="68805" y="9861"/>
                    <a:pt x="71046" y="11430"/>
                    <a:pt x="73063" y="13223"/>
                  </a:cubicBezTo>
                  <a:cubicBezTo>
                    <a:pt x="69477" y="14792"/>
                    <a:pt x="66340" y="18154"/>
                    <a:pt x="63650" y="22188"/>
                  </a:cubicBezTo>
                  <a:lnTo>
                    <a:pt x="172123" y="22188"/>
                  </a:lnTo>
                  <a:cubicBezTo>
                    <a:pt x="167417" y="33842"/>
                    <a:pt x="164951" y="48858"/>
                    <a:pt x="164951" y="64546"/>
                  </a:cubicBezTo>
                  <a:cubicBezTo>
                    <a:pt x="164951" y="80234"/>
                    <a:pt x="167641" y="96146"/>
                    <a:pt x="172571" y="108025"/>
                  </a:cubicBezTo>
                  <a:lnTo>
                    <a:pt x="60513" y="107352"/>
                  </a:lnTo>
                  <a:cubicBezTo>
                    <a:pt x="60289" y="107801"/>
                    <a:pt x="59840" y="108249"/>
                    <a:pt x="59616" y="108697"/>
                  </a:cubicBezTo>
                  <a:cubicBezTo>
                    <a:pt x="56703" y="111386"/>
                    <a:pt x="54237" y="114524"/>
                    <a:pt x="51548" y="117438"/>
                  </a:cubicBezTo>
                  <a:lnTo>
                    <a:pt x="177726" y="117886"/>
                  </a:lnTo>
                  <a:lnTo>
                    <a:pt x="177950" y="117886"/>
                  </a:lnTo>
                  <a:cubicBezTo>
                    <a:pt x="182881" y="125282"/>
                    <a:pt x="189156" y="129092"/>
                    <a:pt x="195880" y="129092"/>
                  </a:cubicBezTo>
                  <a:lnTo>
                    <a:pt x="231290" y="129092"/>
                  </a:lnTo>
                  <a:cubicBezTo>
                    <a:pt x="248323" y="129092"/>
                    <a:pt x="261322" y="101525"/>
                    <a:pt x="261322" y="64546"/>
                  </a:cubicBezTo>
                  <a:cubicBezTo>
                    <a:pt x="261322" y="27566"/>
                    <a:pt x="248323" y="0"/>
                    <a:pt x="231290" y="0"/>
                  </a:cubicBezTo>
                  <a:close/>
                  <a:moveTo>
                    <a:pt x="195656" y="119230"/>
                  </a:moveTo>
                  <a:cubicBezTo>
                    <a:pt x="186019" y="119230"/>
                    <a:pt x="174813" y="96819"/>
                    <a:pt x="174813" y="64546"/>
                  </a:cubicBezTo>
                  <a:cubicBezTo>
                    <a:pt x="174813" y="32497"/>
                    <a:pt x="185794" y="9861"/>
                    <a:pt x="195656" y="9861"/>
                  </a:cubicBezTo>
                  <a:lnTo>
                    <a:pt x="214706" y="9861"/>
                  </a:lnTo>
                  <a:cubicBezTo>
                    <a:pt x="206413" y="21291"/>
                    <a:pt x="201034" y="41013"/>
                    <a:pt x="201034" y="64546"/>
                  </a:cubicBezTo>
                  <a:cubicBezTo>
                    <a:pt x="201034" y="88302"/>
                    <a:pt x="206413" y="108025"/>
                    <a:pt x="214706" y="119230"/>
                  </a:cubicBezTo>
                  <a:close/>
                  <a:moveTo>
                    <a:pt x="231290" y="119230"/>
                  </a:moveTo>
                  <a:cubicBezTo>
                    <a:pt x="226808" y="119230"/>
                    <a:pt x="221877" y="113852"/>
                    <a:pt x="218067" y="104887"/>
                  </a:cubicBezTo>
                  <a:cubicBezTo>
                    <a:pt x="213585" y="94129"/>
                    <a:pt x="211120" y="80010"/>
                    <a:pt x="211120" y="64546"/>
                  </a:cubicBezTo>
                  <a:cubicBezTo>
                    <a:pt x="211120" y="33394"/>
                    <a:pt x="221653" y="9861"/>
                    <a:pt x="231290" y="9861"/>
                  </a:cubicBezTo>
                  <a:cubicBezTo>
                    <a:pt x="235549" y="9861"/>
                    <a:pt x="240479" y="15464"/>
                    <a:pt x="244289" y="24429"/>
                  </a:cubicBezTo>
                  <a:cubicBezTo>
                    <a:pt x="248771" y="34962"/>
                    <a:pt x="251237" y="49306"/>
                    <a:pt x="251237" y="64546"/>
                  </a:cubicBezTo>
                  <a:cubicBezTo>
                    <a:pt x="251237" y="95922"/>
                    <a:pt x="240703" y="119230"/>
                    <a:pt x="231290" y="119230"/>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298" name="Google Shape;5298;p352"/>
            <p:cNvSpPr/>
            <p:nvPr/>
          </p:nvSpPr>
          <p:spPr>
            <a:xfrm>
              <a:off x="663925" y="3005975"/>
              <a:ext cx="1512825" cy="1042150"/>
            </a:xfrm>
            <a:custGeom>
              <a:rect b="b" l="l" r="r" t="t"/>
              <a:pathLst>
                <a:path extrusionOk="0" h="41686" w="60513">
                  <a:moveTo>
                    <a:pt x="59840" y="22636"/>
                  </a:moveTo>
                  <a:cubicBezTo>
                    <a:pt x="59840" y="22636"/>
                    <a:pt x="60064" y="22636"/>
                    <a:pt x="60064" y="22412"/>
                  </a:cubicBezTo>
                  <a:lnTo>
                    <a:pt x="60064" y="22412"/>
                  </a:lnTo>
                  <a:cubicBezTo>
                    <a:pt x="60289" y="21515"/>
                    <a:pt x="60513" y="20843"/>
                    <a:pt x="60289" y="19947"/>
                  </a:cubicBezTo>
                  <a:cubicBezTo>
                    <a:pt x="60289" y="19722"/>
                    <a:pt x="60289" y="19498"/>
                    <a:pt x="60289" y="19498"/>
                  </a:cubicBezTo>
                  <a:cubicBezTo>
                    <a:pt x="60064" y="18826"/>
                    <a:pt x="59616" y="18154"/>
                    <a:pt x="59168" y="17481"/>
                  </a:cubicBezTo>
                  <a:cubicBezTo>
                    <a:pt x="59168" y="17481"/>
                    <a:pt x="59168" y="17481"/>
                    <a:pt x="59168" y="17257"/>
                  </a:cubicBezTo>
                  <a:lnTo>
                    <a:pt x="44152" y="2017"/>
                  </a:lnTo>
                  <a:cubicBezTo>
                    <a:pt x="42359" y="0"/>
                    <a:pt x="39222" y="0"/>
                    <a:pt x="37429" y="1793"/>
                  </a:cubicBezTo>
                  <a:cubicBezTo>
                    <a:pt x="35636" y="3586"/>
                    <a:pt x="35636" y="6724"/>
                    <a:pt x="37429" y="8517"/>
                  </a:cubicBezTo>
                  <a:lnTo>
                    <a:pt x="44600" y="15912"/>
                  </a:lnTo>
                  <a:lnTo>
                    <a:pt x="4707" y="15912"/>
                  </a:lnTo>
                  <a:cubicBezTo>
                    <a:pt x="2242" y="15912"/>
                    <a:pt x="1" y="17930"/>
                    <a:pt x="1" y="20619"/>
                  </a:cubicBezTo>
                  <a:cubicBezTo>
                    <a:pt x="1" y="23308"/>
                    <a:pt x="2018" y="25325"/>
                    <a:pt x="4707" y="25325"/>
                  </a:cubicBezTo>
                  <a:lnTo>
                    <a:pt x="45049" y="25325"/>
                  </a:lnTo>
                  <a:lnTo>
                    <a:pt x="37204" y="33618"/>
                  </a:lnTo>
                  <a:cubicBezTo>
                    <a:pt x="35636" y="35635"/>
                    <a:pt x="35636" y="38548"/>
                    <a:pt x="37653" y="40341"/>
                  </a:cubicBezTo>
                  <a:cubicBezTo>
                    <a:pt x="38549" y="41238"/>
                    <a:pt x="39670" y="41686"/>
                    <a:pt x="40790" y="41686"/>
                  </a:cubicBezTo>
                  <a:cubicBezTo>
                    <a:pt x="41911" y="41686"/>
                    <a:pt x="43256" y="41014"/>
                    <a:pt x="44152" y="40117"/>
                  </a:cubicBezTo>
                  <a:lnTo>
                    <a:pt x="59168" y="23757"/>
                  </a:lnTo>
                  <a:cubicBezTo>
                    <a:pt x="59392" y="23532"/>
                    <a:pt x="59616" y="23084"/>
                    <a:pt x="59840" y="22636"/>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299" name="Google Shape;5299;p352"/>
            <p:cNvSpPr/>
            <p:nvPr/>
          </p:nvSpPr>
          <p:spPr>
            <a:xfrm>
              <a:off x="512650" y="1907800"/>
              <a:ext cx="2218800" cy="1036550"/>
            </a:xfrm>
            <a:custGeom>
              <a:rect b="b" l="l" r="r" t="t"/>
              <a:pathLst>
                <a:path extrusionOk="0" h="41462" w="88752">
                  <a:moveTo>
                    <a:pt x="4707" y="25325"/>
                  </a:moveTo>
                  <a:lnTo>
                    <a:pt x="73511" y="25325"/>
                  </a:lnTo>
                  <a:lnTo>
                    <a:pt x="65667" y="33618"/>
                  </a:lnTo>
                  <a:cubicBezTo>
                    <a:pt x="63874" y="35411"/>
                    <a:pt x="64098" y="38548"/>
                    <a:pt x="65891" y="40341"/>
                  </a:cubicBezTo>
                  <a:cubicBezTo>
                    <a:pt x="66788" y="41014"/>
                    <a:pt x="68133" y="41462"/>
                    <a:pt x="69253" y="41462"/>
                  </a:cubicBezTo>
                  <a:cubicBezTo>
                    <a:pt x="70374" y="41462"/>
                    <a:pt x="71718" y="41014"/>
                    <a:pt x="72615" y="39893"/>
                  </a:cubicBezTo>
                  <a:lnTo>
                    <a:pt x="87631" y="23757"/>
                  </a:lnTo>
                  <a:cubicBezTo>
                    <a:pt x="87855" y="23308"/>
                    <a:pt x="88079" y="23084"/>
                    <a:pt x="88303" y="22636"/>
                  </a:cubicBezTo>
                  <a:cubicBezTo>
                    <a:pt x="88303" y="22412"/>
                    <a:pt x="88303" y="22412"/>
                    <a:pt x="88527" y="22412"/>
                  </a:cubicBezTo>
                  <a:lnTo>
                    <a:pt x="88527" y="22188"/>
                  </a:lnTo>
                  <a:cubicBezTo>
                    <a:pt x="88751" y="21515"/>
                    <a:pt x="88751" y="20619"/>
                    <a:pt x="88751" y="19947"/>
                  </a:cubicBezTo>
                  <a:cubicBezTo>
                    <a:pt x="88751" y="19722"/>
                    <a:pt x="88527" y="19498"/>
                    <a:pt x="88527" y="19274"/>
                  </a:cubicBezTo>
                  <a:cubicBezTo>
                    <a:pt x="88303" y="18602"/>
                    <a:pt x="88079" y="18154"/>
                    <a:pt x="87631" y="17481"/>
                  </a:cubicBezTo>
                  <a:cubicBezTo>
                    <a:pt x="87631" y="17481"/>
                    <a:pt x="87631" y="17257"/>
                    <a:pt x="87407" y="17257"/>
                  </a:cubicBezTo>
                  <a:lnTo>
                    <a:pt x="72615" y="1793"/>
                  </a:lnTo>
                  <a:cubicBezTo>
                    <a:pt x="70598" y="0"/>
                    <a:pt x="67684" y="0"/>
                    <a:pt x="65891" y="1793"/>
                  </a:cubicBezTo>
                  <a:cubicBezTo>
                    <a:pt x="64098" y="3586"/>
                    <a:pt x="63874" y="6500"/>
                    <a:pt x="65667" y="8517"/>
                  </a:cubicBezTo>
                  <a:lnTo>
                    <a:pt x="72839" y="15912"/>
                  </a:lnTo>
                  <a:lnTo>
                    <a:pt x="4707" y="15912"/>
                  </a:lnTo>
                  <a:cubicBezTo>
                    <a:pt x="2242" y="15912"/>
                    <a:pt x="1" y="17929"/>
                    <a:pt x="1" y="20619"/>
                  </a:cubicBezTo>
                  <a:cubicBezTo>
                    <a:pt x="1" y="23084"/>
                    <a:pt x="2018" y="25325"/>
                    <a:pt x="4707" y="25325"/>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300" name="Google Shape;5300;p352"/>
            <p:cNvSpPr/>
            <p:nvPr/>
          </p:nvSpPr>
          <p:spPr>
            <a:xfrm>
              <a:off x="294150" y="2871500"/>
              <a:ext cx="1070175" cy="212925"/>
            </a:xfrm>
            <a:custGeom>
              <a:rect b="b" l="l" r="r" t="t"/>
              <a:pathLst>
                <a:path extrusionOk="0" h="8517" w="42807">
                  <a:moveTo>
                    <a:pt x="4258" y="8517"/>
                  </a:moveTo>
                  <a:lnTo>
                    <a:pt x="38548" y="8517"/>
                  </a:lnTo>
                  <a:cubicBezTo>
                    <a:pt x="41014" y="8517"/>
                    <a:pt x="42807" y="6724"/>
                    <a:pt x="42807" y="4259"/>
                  </a:cubicBezTo>
                  <a:cubicBezTo>
                    <a:pt x="42807" y="1793"/>
                    <a:pt x="41014" y="0"/>
                    <a:pt x="38548" y="0"/>
                  </a:cubicBezTo>
                  <a:lnTo>
                    <a:pt x="4258" y="0"/>
                  </a:lnTo>
                  <a:cubicBezTo>
                    <a:pt x="1793" y="0"/>
                    <a:pt x="0" y="1793"/>
                    <a:pt x="0" y="4259"/>
                  </a:cubicBezTo>
                  <a:cubicBezTo>
                    <a:pt x="0" y="6724"/>
                    <a:pt x="1793" y="8517"/>
                    <a:pt x="4258" y="8517"/>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301" name="Google Shape;5301;p352"/>
            <p:cNvSpPr/>
            <p:nvPr/>
          </p:nvSpPr>
          <p:spPr>
            <a:xfrm>
              <a:off x="238125" y="4003300"/>
              <a:ext cx="1137400" cy="218525"/>
            </a:xfrm>
            <a:custGeom>
              <a:rect b="b" l="l" r="r" t="t"/>
              <a:pathLst>
                <a:path extrusionOk="0" h="8741" w="45496">
                  <a:moveTo>
                    <a:pt x="41014" y="0"/>
                  </a:moveTo>
                  <a:lnTo>
                    <a:pt x="4258" y="0"/>
                  </a:lnTo>
                  <a:cubicBezTo>
                    <a:pt x="2017" y="0"/>
                    <a:pt x="0" y="2017"/>
                    <a:pt x="0" y="4258"/>
                  </a:cubicBezTo>
                  <a:cubicBezTo>
                    <a:pt x="0" y="6724"/>
                    <a:pt x="2017" y="8741"/>
                    <a:pt x="4258" y="8741"/>
                  </a:cubicBezTo>
                  <a:lnTo>
                    <a:pt x="41014" y="8741"/>
                  </a:lnTo>
                  <a:cubicBezTo>
                    <a:pt x="43479" y="8741"/>
                    <a:pt x="45496" y="6724"/>
                    <a:pt x="45496" y="4258"/>
                  </a:cubicBezTo>
                  <a:cubicBezTo>
                    <a:pt x="45496" y="2017"/>
                    <a:pt x="43479" y="0"/>
                    <a:pt x="41014" y="0"/>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302" name="Google Shape;5302;p352"/>
            <p:cNvSpPr/>
            <p:nvPr/>
          </p:nvSpPr>
          <p:spPr>
            <a:xfrm>
              <a:off x="3992075" y="2428875"/>
              <a:ext cx="565925" cy="638750"/>
            </a:xfrm>
            <a:custGeom>
              <a:rect b="b" l="l" r="r" t="t"/>
              <a:pathLst>
                <a:path extrusionOk="0" h="25550" w="22637">
                  <a:moveTo>
                    <a:pt x="21516" y="2465"/>
                  </a:moveTo>
                  <a:cubicBezTo>
                    <a:pt x="20396" y="672"/>
                    <a:pt x="17930" y="0"/>
                    <a:pt x="15913" y="1121"/>
                  </a:cubicBezTo>
                  <a:lnTo>
                    <a:pt x="2018" y="9189"/>
                  </a:lnTo>
                  <a:cubicBezTo>
                    <a:pt x="897" y="9637"/>
                    <a:pt x="225" y="10534"/>
                    <a:pt x="1" y="11654"/>
                  </a:cubicBezTo>
                  <a:cubicBezTo>
                    <a:pt x="1" y="11878"/>
                    <a:pt x="1" y="12102"/>
                    <a:pt x="1" y="12551"/>
                  </a:cubicBezTo>
                  <a:cubicBezTo>
                    <a:pt x="1" y="12999"/>
                    <a:pt x="1" y="13447"/>
                    <a:pt x="1" y="13895"/>
                  </a:cubicBezTo>
                  <a:cubicBezTo>
                    <a:pt x="449" y="14792"/>
                    <a:pt x="1121" y="15688"/>
                    <a:pt x="2018" y="16136"/>
                  </a:cubicBezTo>
                  <a:lnTo>
                    <a:pt x="15913" y="24205"/>
                  </a:lnTo>
                  <a:cubicBezTo>
                    <a:pt x="17930" y="25549"/>
                    <a:pt x="20396" y="24877"/>
                    <a:pt x="21516" y="22860"/>
                  </a:cubicBezTo>
                  <a:cubicBezTo>
                    <a:pt x="22637" y="20843"/>
                    <a:pt x="21964" y="18378"/>
                    <a:pt x="19947" y="17257"/>
                  </a:cubicBezTo>
                  <a:lnTo>
                    <a:pt x="12327" y="12551"/>
                  </a:lnTo>
                  <a:lnTo>
                    <a:pt x="19947" y="8068"/>
                  </a:lnTo>
                  <a:cubicBezTo>
                    <a:pt x="21964" y="6948"/>
                    <a:pt x="22637" y="4482"/>
                    <a:pt x="21516" y="2465"/>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303" name="Google Shape;5303;p352"/>
            <p:cNvSpPr/>
            <p:nvPr/>
          </p:nvSpPr>
          <p:spPr>
            <a:xfrm>
              <a:off x="3801575" y="2961150"/>
              <a:ext cx="571525" cy="610725"/>
            </a:xfrm>
            <a:custGeom>
              <a:rect b="b" l="l" r="r" t="t"/>
              <a:pathLst>
                <a:path extrusionOk="0" h="24429" w="22861">
                  <a:moveTo>
                    <a:pt x="6276" y="673"/>
                  </a:moveTo>
                  <a:cubicBezTo>
                    <a:pt x="5604" y="224"/>
                    <a:pt x="4707" y="0"/>
                    <a:pt x="3811" y="224"/>
                  </a:cubicBezTo>
                  <a:cubicBezTo>
                    <a:pt x="1794" y="224"/>
                    <a:pt x="1" y="2017"/>
                    <a:pt x="1" y="4258"/>
                  </a:cubicBezTo>
                  <a:lnTo>
                    <a:pt x="1" y="20395"/>
                  </a:lnTo>
                  <a:cubicBezTo>
                    <a:pt x="1" y="22636"/>
                    <a:pt x="1794" y="24429"/>
                    <a:pt x="4259" y="24429"/>
                  </a:cubicBezTo>
                  <a:cubicBezTo>
                    <a:pt x="6500" y="24429"/>
                    <a:pt x="8293" y="22636"/>
                    <a:pt x="8293" y="20395"/>
                  </a:cubicBezTo>
                  <a:lnTo>
                    <a:pt x="8293" y="11430"/>
                  </a:lnTo>
                  <a:lnTo>
                    <a:pt x="16137" y="15913"/>
                  </a:lnTo>
                  <a:cubicBezTo>
                    <a:pt x="18154" y="17033"/>
                    <a:pt x="20620" y="16361"/>
                    <a:pt x="21740" y="14344"/>
                  </a:cubicBezTo>
                  <a:cubicBezTo>
                    <a:pt x="22861" y="12327"/>
                    <a:pt x="22188" y="9861"/>
                    <a:pt x="20171" y="8741"/>
                  </a:cubicBezTo>
                  <a:lnTo>
                    <a:pt x="6276" y="673"/>
                  </a:ln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304" name="Google Shape;5304;p352"/>
            <p:cNvSpPr/>
            <p:nvPr/>
          </p:nvSpPr>
          <p:spPr>
            <a:xfrm>
              <a:off x="3527050" y="2552125"/>
              <a:ext cx="386625" cy="386625"/>
            </a:xfrm>
            <a:custGeom>
              <a:rect b="b" l="l" r="r" t="t"/>
              <a:pathLst>
                <a:path extrusionOk="0" h="15465" w="15465">
                  <a:moveTo>
                    <a:pt x="8517" y="1"/>
                  </a:moveTo>
                  <a:lnTo>
                    <a:pt x="6948" y="1"/>
                  </a:lnTo>
                  <a:cubicBezTo>
                    <a:pt x="6724" y="1"/>
                    <a:pt x="6275" y="225"/>
                    <a:pt x="6051" y="449"/>
                  </a:cubicBezTo>
                  <a:lnTo>
                    <a:pt x="448" y="6052"/>
                  </a:lnTo>
                  <a:cubicBezTo>
                    <a:pt x="224" y="6276"/>
                    <a:pt x="0" y="6724"/>
                    <a:pt x="0" y="6948"/>
                  </a:cubicBezTo>
                  <a:lnTo>
                    <a:pt x="0" y="8517"/>
                  </a:lnTo>
                  <a:cubicBezTo>
                    <a:pt x="0" y="8741"/>
                    <a:pt x="224" y="9189"/>
                    <a:pt x="448" y="9414"/>
                  </a:cubicBezTo>
                  <a:lnTo>
                    <a:pt x="6051" y="15016"/>
                  </a:lnTo>
                  <a:cubicBezTo>
                    <a:pt x="6275" y="15241"/>
                    <a:pt x="6724" y="15465"/>
                    <a:pt x="6948" y="15465"/>
                  </a:cubicBezTo>
                  <a:lnTo>
                    <a:pt x="8517" y="15465"/>
                  </a:lnTo>
                  <a:cubicBezTo>
                    <a:pt x="8741" y="15465"/>
                    <a:pt x="9189" y="15241"/>
                    <a:pt x="9413" y="15016"/>
                  </a:cubicBezTo>
                  <a:lnTo>
                    <a:pt x="15016" y="9414"/>
                  </a:lnTo>
                  <a:cubicBezTo>
                    <a:pt x="15240" y="9189"/>
                    <a:pt x="15464" y="8741"/>
                    <a:pt x="15464" y="8517"/>
                  </a:cubicBezTo>
                  <a:lnTo>
                    <a:pt x="15464" y="6948"/>
                  </a:lnTo>
                  <a:cubicBezTo>
                    <a:pt x="15464" y="6724"/>
                    <a:pt x="15240" y="6276"/>
                    <a:pt x="15016" y="6052"/>
                  </a:cubicBezTo>
                  <a:lnTo>
                    <a:pt x="9413" y="449"/>
                  </a:lnTo>
                  <a:cubicBezTo>
                    <a:pt x="9189" y="225"/>
                    <a:pt x="8741" y="1"/>
                    <a:pt x="8517" y="1"/>
                  </a:cubicBezTo>
                  <a:close/>
                  <a:moveTo>
                    <a:pt x="10534" y="7621"/>
                  </a:moveTo>
                  <a:lnTo>
                    <a:pt x="10534" y="7845"/>
                  </a:lnTo>
                  <a:cubicBezTo>
                    <a:pt x="10534" y="8069"/>
                    <a:pt x="10309" y="8293"/>
                    <a:pt x="10085" y="8517"/>
                  </a:cubicBezTo>
                  <a:lnTo>
                    <a:pt x="8517" y="10086"/>
                  </a:lnTo>
                  <a:cubicBezTo>
                    <a:pt x="8292" y="10310"/>
                    <a:pt x="8068" y="10534"/>
                    <a:pt x="7844" y="10534"/>
                  </a:cubicBezTo>
                  <a:lnTo>
                    <a:pt x="7620" y="10534"/>
                  </a:lnTo>
                  <a:cubicBezTo>
                    <a:pt x="7396" y="10534"/>
                    <a:pt x="7172" y="10310"/>
                    <a:pt x="6948" y="10086"/>
                  </a:cubicBezTo>
                  <a:lnTo>
                    <a:pt x="5379" y="8517"/>
                  </a:lnTo>
                  <a:cubicBezTo>
                    <a:pt x="5155" y="8293"/>
                    <a:pt x="4931" y="8069"/>
                    <a:pt x="4931" y="7845"/>
                  </a:cubicBezTo>
                  <a:lnTo>
                    <a:pt x="4931" y="7621"/>
                  </a:lnTo>
                  <a:cubicBezTo>
                    <a:pt x="4931" y="7396"/>
                    <a:pt x="5155" y="7172"/>
                    <a:pt x="5379" y="6948"/>
                  </a:cubicBezTo>
                  <a:lnTo>
                    <a:pt x="6948" y="5379"/>
                  </a:lnTo>
                  <a:cubicBezTo>
                    <a:pt x="7172" y="5155"/>
                    <a:pt x="7396" y="4931"/>
                    <a:pt x="7620" y="4931"/>
                  </a:cubicBezTo>
                  <a:lnTo>
                    <a:pt x="7844" y="4931"/>
                  </a:lnTo>
                  <a:cubicBezTo>
                    <a:pt x="8068" y="4931"/>
                    <a:pt x="8292" y="5155"/>
                    <a:pt x="8517" y="5379"/>
                  </a:cubicBezTo>
                  <a:lnTo>
                    <a:pt x="10085" y="6948"/>
                  </a:lnTo>
                  <a:cubicBezTo>
                    <a:pt x="10309" y="7172"/>
                    <a:pt x="10534" y="7396"/>
                    <a:pt x="10534" y="7621"/>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305" name="Google Shape;5305;p352"/>
            <p:cNvSpPr/>
            <p:nvPr/>
          </p:nvSpPr>
          <p:spPr>
            <a:xfrm>
              <a:off x="3067600" y="1919000"/>
              <a:ext cx="571525" cy="610750"/>
            </a:xfrm>
            <a:custGeom>
              <a:rect b="b" l="l" r="r" t="t"/>
              <a:pathLst>
                <a:path extrusionOk="0" h="24430" w="22861">
                  <a:moveTo>
                    <a:pt x="18602" y="0"/>
                  </a:moveTo>
                  <a:cubicBezTo>
                    <a:pt x="16361" y="0"/>
                    <a:pt x="14568" y="1793"/>
                    <a:pt x="14568" y="4034"/>
                  </a:cubicBezTo>
                  <a:lnTo>
                    <a:pt x="14568" y="12999"/>
                  </a:lnTo>
                  <a:lnTo>
                    <a:pt x="6724" y="8517"/>
                  </a:lnTo>
                  <a:cubicBezTo>
                    <a:pt x="4707" y="7396"/>
                    <a:pt x="2242" y="8069"/>
                    <a:pt x="1121" y="10086"/>
                  </a:cubicBezTo>
                  <a:cubicBezTo>
                    <a:pt x="0" y="12103"/>
                    <a:pt x="673" y="14568"/>
                    <a:pt x="2690" y="15689"/>
                  </a:cubicBezTo>
                  <a:lnTo>
                    <a:pt x="16585" y="23757"/>
                  </a:lnTo>
                  <a:cubicBezTo>
                    <a:pt x="17257" y="24205"/>
                    <a:pt x="18154" y="24429"/>
                    <a:pt x="19050" y="24205"/>
                  </a:cubicBezTo>
                  <a:cubicBezTo>
                    <a:pt x="21067" y="24205"/>
                    <a:pt x="22860" y="22412"/>
                    <a:pt x="22860" y="20171"/>
                  </a:cubicBezTo>
                  <a:lnTo>
                    <a:pt x="22860" y="4034"/>
                  </a:lnTo>
                  <a:cubicBezTo>
                    <a:pt x="22860" y="1793"/>
                    <a:pt x="20843" y="0"/>
                    <a:pt x="18602" y="0"/>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306" name="Google Shape;5306;p352"/>
            <p:cNvSpPr/>
            <p:nvPr/>
          </p:nvSpPr>
          <p:spPr>
            <a:xfrm>
              <a:off x="3801575" y="1913400"/>
              <a:ext cx="571525" cy="616350"/>
            </a:xfrm>
            <a:custGeom>
              <a:rect b="b" l="l" r="r" t="t"/>
              <a:pathLst>
                <a:path extrusionOk="0" h="24654" w="22861">
                  <a:moveTo>
                    <a:pt x="4259" y="224"/>
                  </a:moveTo>
                  <a:cubicBezTo>
                    <a:pt x="2018" y="224"/>
                    <a:pt x="1" y="2017"/>
                    <a:pt x="1" y="4258"/>
                  </a:cubicBezTo>
                  <a:lnTo>
                    <a:pt x="1" y="20395"/>
                  </a:lnTo>
                  <a:cubicBezTo>
                    <a:pt x="1" y="22636"/>
                    <a:pt x="1794" y="24429"/>
                    <a:pt x="3811" y="24429"/>
                  </a:cubicBezTo>
                  <a:cubicBezTo>
                    <a:pt x="4707" y="24653"/>
                    <a:pt x="5604" y="24429"/>
                    <a:pt x="6276" y="23981"/>
                  </a:cubicBezTo>
                  <a:lnTo>
                    <a:pt x="20171" y="15913"/>
                  </a:lnTo>
                  <a:cubicBezTo>
                    <a:pt x="22188" y="14792"/>
                    <a:pt x="22861" y="12327"/>
                    <a:pt x="21740" y="10310"/>
                  </a:cubicBezTo>
                  <a:cubicBezTo>
                    <a:pt x="20620" y="8293"/>
                    <a:pt x="18154" y="7620"/>
                    <a:pt x="16137" y="8741"/>
                  </a:cubicBezTo>
                  <a:lnTo>
                    <a:pt x="8293" y="13223"/>
                  </a:lnTo>
                  <a:lnTo>
                    <a:pt x="8293" y="4258"/>
                  </a:lnTo>
                  <a:cubicBezTo>
                    <a:pt x="8293" y="2017"/>
                    <a:pt x="6500" y="0"/>
                    <a:pt x="4259" y="0"/>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307" name="Google Shape;5307;p352"/>
            <p:cNvSpPr/>
            <p:nvPr/>
          </p:nvSpPr>
          <p:spPr>
            <a:xfrm>
              <a:off x="3067600" y="2961150"/>
              <a:ext cx="571525" cy="610725"/>
            </a:xfrm>
            <a:custGeom>
              <a:rect b="b" l="l" r="r" t="t"/>
              <a:pathLst>
                <a:path extrusionOk="0" h="24429" w="22861">
                  <a:moveTo>
                    <a:pt x="18602" y="24429"/>
                  </a:moveTo>
                  <a:cubicBezTo>
                    <a:pt x="20843" y="24429"/>
                    <a:pt x="22860" y="22636"/>
                    <a:pt x="22860" y="20395"/>
                  </a:cubicBezTo>
                  <a:lnTo>
                    <a:pt x="22860" y="4258"/>
                  </a:lnTo>
                  <a:cubicBezTo>
                    <a:pt x="22860" y="2017"/>
                    <a:pt x="21067" y="224"/>
                    <a:pt x="19050" y="224"/>
                  </a:cubicBezTo>
                  <a:cubicBezTo>
                    <a:pt x="18154" y="0"/>
                    <a:pt x="17257" y="224"/>
                    <a:pt x="16585" y="673"/>
                  </a:cubicBezTo>
                  <a:lnTo>
                    <a:pt x="2466" y="8741"/>
                  </a:lnTo>
                  <a:cubicBezTo>
                    <a:pt x="673" y="9861"/>
                    <a:pt x="0" y="12327"/>
                    <a:pt x="1121" y="14344"/>
                  </a:cubicBezTo>
                  <a:cubicBezTo>
                    <a:pt x="2242" y="16361"/>
                    <a:pt x="4707" y="17033"/>
                    <a:pt x="6724" y="15913"/>
                  </a:cubicBezTo>
                  <a:lnTo>
                    <a:pt x="14568" y="11430"/>
                  </a:lnTo>
                  <a:lnTo>
                    <a:pt x="14568" y="20395"/>
                  </a:lnTo>
                  <a:cubicBezTo>
                    <a:pt x="14568" y="22636"/>
                    <a:pt x="16361" y="24429"/>
                    <a:pt x="18602" y="24429"/>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sp>
          <p:nvSpPr>
            <p:cNvPr id="5308" name="Google Shape;5308;p352"/>
            <p:cNvSpPr/>
            <p:nvPr/>
          </p:nvSpPr>
          <p:spPr>
            <a:xfrm>
              <a:off x="2882700" y="2423250"/>
              <a:ext cx="571525" cy="638775"/>
            </a:xfrm>
            <a:custGeom>
              <a:rect b="b" l="l" r="r" t="t"/>
              <a:pathLst>
                <a:path extrusionOk="0" h="25551" w="22861">
                  <a:moveTo>
                    <a:pt x="1121" y="2690"/>
                  </a:moveTo>
                  <a:cubicBezTo>
                    <a:pt x="1" y="4707"/>
                    <a:pt x="673" y="7173"/>
                    <a:pt x="2690" y="8293"/>
                  </a:cubicBezTo>
                  <a:lnTo>
                    <a:pt x="10534" y="12776"/>
                  </a:lnTo>
                  <a:lnTo>
                    <a:pt x="2690" y="17482"/>
                  </a:lnTo>
                  <a:cubicBezTo>
                    <a:pt x="673" y="18603"/>
                    <a:pt x="1" y="21068"/>
                    <a:pt x="1121" y="23085"/>
                  </a:cubicBezTo>
                  <a:cubicBezTo>
                    <a:pt x="2242" y="24878"/>
                    <a:pt x="4707" y="25550"/>
                    <a:pt x="6724" y="24430"/>
                  </a:cubicBezTo>
                  <a:lnTo>
                    <a:pt x="20619" y="16361"/>
                  </a:lnTo>
                  <a:cubicBezTo>
                    <a:pt x="21740" y="15913"/>
                    <a:pt x="22188" y="15017"/>
                    <a:pt x="22636" y="14120"/>
                  </a:cubicBezTo>
                  <a:cubicBezTo>
                    <a:pt x="22636" y="13672"/>
                    <a:pt x="22861" y="13224"/>
                    <a:pt x="22861" y="12776"/>
                  </a:cubicBezTo>
                  <a:cubicBezTo>
                    <a:pt x="22861" y="12327"/>
                    <a:pt x="22636" y="12103"/>
                    <a:pt x="22636" y="11879"/>
                  </a:cubicBezTo>
                  <a:cubicBezTo>
                    <a:pt x="22412" y="10759"/>
                    <a:pt x="21740" y="9862"/>
                    <a:pt x="20619" y="9414"/>
                  </a:cubicBezTo>
                  <a:lnTo>
                    <a:pt x="6724" y="1346"/>
                  </a:lnTo>
                  <a:cubicBezTo>
                    <a:pt x="4707" y="1"/>
                    <a:pt x="2242" y="897"/>
                    <a:pt x="1121" y="2690"/>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1000" u="none" cap="none" strike="noStrike">
                <a:solidFill>
                  <a:srgbClr val="252525"/>
                </a:solidFill>
                <a:latin typeface="Arial"/>
                <a:ea typeface="Arial"/>
                <a:cs typeface="Arial"/>
                <a:sym typeface="Arial"/>
              </a:endParaRPr>
            </a:p>
          </p:txBody>
        </p:sp>
      </p:grpSp>
      <p:sp>
        <p:nvSpPr>
          <p:cNvPr id="5309" name="Google Shape;5309;p352"/>
          <p:cNvSpPr/>
          <p:nvPr/>
        </p:nvSpPr>
        <p:spPr>
          <a:xfrm>
            <a:off x="978748" y="1791345"/>
            <a:ext cx="7322100" cy="3843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310" name="Google Shape;5310;p352"/>
          <p:cNvSpPr/>
          <p:nvPr/>
        </p:nvSpPr>
        <p:spPr>
          <a:xfrm>
            <a:off x="978748" y="1788722"/>
            <a:ext cx="7322100" cy="1071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DISCOVERY &amp; DISTRIBUTION</a:t>
            </a:r>
            <a:endParaRPr/>
          </a:p>
        </p:txBody>
      </p:sp>
      <p:sp>
        <p:nvSpPr>
          <p:cNvPr id="5311" name="Google Shape;5311;p352"/>
          <p:cNvSpPr txBox="1"/>
          <p:nvPr/>
        </p:nvSpPr>
        <p:spPr>
          <a:xfrm>
            <a:off x="4665755" y="1966179"/>
            <a:ext cx="911700" cy="1848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Data   |   Apps   |   AI</a:t>
            </a:r>
            <a:endParaRPr sz="600"/>
          </a:p>
        </p:txBody>
      </p:sp>
      <p:pic>
        <p:nvPicPr>
          <p:cNvPr id="5312" name="Google Shape;5312;p352"/>
          <p:cNvPicPr preferRelativeResize="0"/>
          <p:nvPr/>
        </p:nvPicPr>
        <p:blipFill rotWithShape="1">
          <a:blip r:embed="rId3">
            <a:alphaModFix/>
          </a:blip>
          <a:srcRect b="0" l="0" r="0" t="0"/>
          <a:stretch/>
        </p:blipFill>
        <p:spPr>
          <a:xfrm>
            <a:off x="3839852" y="1952945"/>
            <a:ext cx="694498" cy="177773"/>
          </a:xfrm>
          <a:prstGeom prst="rect">
            <a:avLst/>
          </a:prstGeom>
          <a:noFill/>
          <a:ln>
            <a:noFill/>
          </a:ln>
        </p:spPr>
      </p:pic>
      <p:sp>
        <p:nvSpPr>
          <p:cNvPr id="5313" name="Google Shape;5313;p352"/>
          <p:cNvSpPr/>
          <p:nvPr/>
        </p:nvSpPr>
        <p:spPr>
          <a:xfrm>
            <a:off x="978748" y="3733130"/>
            <a:ext cx="7322100" cy="384600"/>
          </a:xfrm>
          <a:prstGeom prst="roundRect">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0" u="none" cap="none" strike="noStrike">
              <a:solidFill>
                <a:schemeClr val="lt1"/>
              </a:solidFill>
              <a:latin typeface="Arial"/>
              <a:ea typeface="Arial"/>
              <a:cs typeface="Arial"/>
              <a:sym typeface="Arial"/>
            </a:endParaRPr>
          </a:p>
        </p:txBody>
      </p:sp>
      <p:sp>
        <p:nvSpPr>
          <p:cNvPr id="5314" name="Google Shape;5314;p352"/>
          <p:cNvSpPr/>
          <p:nvPr/>
        </p:nvSpPr>
        <p:spPr>
          <a:xfrm>
            <a:off x="978748" y="3729839"/>
            <a:ext cx="7322100" cy="1071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COMPUTE</a:t>
            </a:r>
            <a:endParaRPr/>
          </a:p>
        </p:txBody>
      </p:sp>
      <p:sp>
        <p:nvSpPr>
          <p:cNvPr id="5315" name="Google Shape;5315;p352"/>
          <p:cNvSpPr/>
          <p:nvPr/>
        </p:nvSpPr>
        <p:spPr>
          <a:xfrm>
            <a:off x="977300" y="2228101"/>
            <a:ext cx="1176300" cy="1140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INGESTION</a:t>
            </a:r>
            <a:endParaRPr/>
          </a:p>
        </p:txBody>
      </p:sp>
      <p:sp>
        <p:nvSpPr>
          <p:cNvPr id="5316" name="Google Shape;5316;p352"/>
          <p:cNvSpPr txBox="1"/>
          <p:nvPr/>
        </p:nvSpPr>
        <p:spPr>
          <a:xfrm>
            <a:off x="1274055" y="2478328"/>
            <a:ext cx="792000" cy="420600"/>
          </a:xfrm>
          <a:prstGeom prst="rect">
            <a:avLst/>
          </a:prstGeom>
          <a:noFill/>
          <a:ln>
            <a:noFill/>
          </a:ln>
        </p:spPr>
        <p:txBody>
          <a:bodyPr anchorCtr="0" anchor="t" bIns="45700" lIns="0" spcFirstLastPara="1" rIns="0"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Snowpipe Streaming </a:t>
            </a:r>
            <a:br>
              <a:rPr b="0" i="0" lang="en" sz="600" u="none" cap="none" strike="noStrike">
                <a:solidFill>
                  <a:schemeClr val="accent2"/>
                </a:solidFill>
                <a:latin typeface="Arial"/>
                <a:ea typeface="Arial"/>
                <a:cs typeface="Arial"/>
                <a:sym typeface="Arial"/>
              </a:rPr>
            </a:br>
            <a:r>
              <a:rPr b="0" i="0" lang="en" sz="600" u="none" cap="none" strike="noStrike">
                <a:solidFill>
                  <a:schemeClr val="accent2"/>
                </a:solidFill>
                <a:latin typeface="Arial"/>
                <a:ea typeface="Arial"/>
                <a:cs typeface="Arial"/>
                <a:sym typeface="Arial"/>
              </a:rPr>
              <a:t>&amp; Snowpipe</a:t>
            </a:r>
            <a:endParaRPr sz="600"/>
          </a:p>
          <a:p>
            <a:pPr indent="0" lvl="0" marL="0" marR="0" rtl="0" algn="l">
              <a:lnSpc>
                <a:spcPct val="100000"/>
              </a:lnSpc>
              <a:spcBef>
                <a:spcPts val="400"/>
              </a:spcBef>
              <a:spcAft>
                <a:spcPts val="0"/>
              </a:spcAft>
              <a:buNone/>
            </a:pPr>
            <a:r>
              <a:rPr b="0" i="0" lang="en" sz="600" u="none" cap="none" strike="noStrike">
                <a:solidFill>
                  <a:schemeClr val="accent2"/>
                </a:solidFill>
                <a:latin typeface="Arial"/>
                <a:ea typeface="Arial"/>
                <a:cs typeface="Arial"/>
                <a:sym typeface="Arial"/>
              </a:rPr>
              <a:t>Kafka Connector</a:t>
            </a:r>
            <a:endParaRPr sz="600"/>
          </a:p>
        </p:txBody>
      </p:sp>
      <p:sp>
        <p:nvSpPr>
          <p:cNvPr id="5317" name="Google Shape;5317;p352"/>
          <p:cNvSpPr/>
          <p:nvPr/>
        </p:nvSpPr>
        <p:spPr>
          <a:xfrm>
            <a:off x="2204384" y="2228101"/>
            <a:ext cx="1176300" cy="1140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TRANSFORMATION</a:t>
            </a:r>
            <a:endParaRPr/>
          </a:p>
        </p:txBody>
      </p:sp>
      <p:sp>
        <p:nvSpPr>
          <p:cNvPr id="5318" name="Google Shape;5318;p352"/>
          <p:cNvSpPr txBox="1"/>
          <p:nvPr/>
        </p:nvSpPr>
        <p:spPr>
          <a:xfrm>
            <a:off x="2414250" y="2412100"/>
            <a:ext cx="957300" cy="502800"/>
          </a:xfrm>
          <a:prstGeom prst="rect">
            <a:avLst/>
          </a:prstGeom>
          <a:noFill/>
          <a:ln>
            <a:noFill/>
          </a:ln>
        </p:spPr>
        <p:txBody>
          <a:bodyPr anchorCtr="0" anchor="t" bIns="45700" lIns="0" spcFirstLastPara="1" rIns="91425" wrap="square" tIns="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Snowpark DataFrames</a:t>
            </a:r>
            <a:endParaRPr sz="600"/>
          </a:p>
          <a:p>
            <a:pPr indent="0" lvl="0" marL="0" marR="0" rtl="0" algn="l">
              <a:lnSpc>
                <a:spcPct val="100000"/>
              </a:lnSpc>
              <a:spcBef>
                <a:spcPts val="700"/>
              </a:spcBef>
              <a:spcAft>
                <a:spcPts val="0"/>
              </a:spcAft>
              <a:buNone/>
            </a:pPr>
            <a:r>
              <a:rPr b="0" i="0" lang="en" sz="600" u="none" cap="none" strike="noStrike">
                <a:solidFill>
                  <a:schemeClr val="accent2"/>
                </a:solidFill>
                <a:latin typeface="Arial"/>
                <a:ea typeface="Arial"/>
                <a:cs typeface="Arial"/>
                <a:sym typeface="Arial"/>
              </a:rPr>
              <a:t>Dynamic Tables</a:t>
            </a:r>
            <a:endParaRPr sz="600"/>
          </a:p>
          <a:p>
            <a:pPr indent="0" lvl="0" marL="0" marR="0" rtl="0" algn="l">
              <a:lnSpc>
                <a:spcPct val="100000"/>
              </a:lnSpc>
              <a:spcBef>
                <a:spcPts val="700"/>
              </a:spcBef>
              <a:spcAft>
                <a:spcPts val="0"/>
              </a:spcAft>
              <a:buNone/>
            </a:pPr>
            <a:r>
              <a:rPr b="0" i="0" lang="en" sz="600" u="none" cap="none" strike="noStrike">
                <a:solidFill>
                  <a:schemeClr val="accent2"/>
                </a:solidFill>
                <a:latin typeface="Arial"/>
                <a:ea typeface="Arial"/>
                <a:cs typeface="Arial"/>
                <a:sym typeface="Arial"/>
              </a:rPr>
              <a:t>Tasks, Serverless Tasks</a:t>
            </a:r>
            <a:endParaRPr sz="600"/>
          </a:p>
        </p:txBody>
      </p:sp>
      <p:sp>
        <p:nvSpPr>
          <p:cNvPr id="5319" name="Google Shape;5319;p352"/>
          <p:cNvSpPr/>
          <p:nvPr/>
        </p:nvSpPr>
        <p:spPr>
          <a:xfrm>
            <a:off x="3434925" y="2228101"/>
            <a:ext cx="1171800" cy="1140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ADVANCED ANALYTICS</a:t>
            </a:r>
            <a:endParaRPr/>
          </a:p>
        </p:txBody>
      </p:sp>
      <p:sp>
        <p:nvSpPr>
          <p:cNvPr id="5320" name="Google Shape;5320;p352"/>
          <p:cNvSpPr txBox="1"/>
          <p:nvPr/>
        </p:nvSpPr>
        <p:spPr>
          <a:xfrm>
            <a:off x="3667719" y="2412105"/>
            <a:ext cx="831000" cy="777300"/>
          </a:xfrm>
          <a:prstGeom prst="rect">
            <a:avLst/>
          </a:prstGeom>
          <a:noFill/>
          <a:ln>
            <a:noFill/>
          </a:ln>
        </p:spPr>
        <p:txBody>
          <a:bodyPr anchorCtr="0" anchor="t" bIns="45700" lIns="0" spcFirstLastPara="1" rIns="91425" wrap="square" tIns="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Geospatial</a:t>
            </a:r>
            <a:endParaRPr sz="600"/>
          </a:p>
          <a:p>
            <a:pPr indent="0" lvl="0" marL="0" marR="0" rtl="0" algn="l">
              <a:lnSpc>
                <a:spcPct val="100000"/>
              </a:lnSpc>
              <a:spcBef>
                <a:spcPts val="700"/>
              </a:spcBef>
              <a:spcAft>
                <a:spcPts val="0"/>
              </a:spcAft>
              <a:buNone/>
            </a:pPr>
            <a:r>
              <a:rPr b="0" i="0" lang="en" sz="600" u="none" cap="none" strike="noStrike">
                <a:solidFill>
                  <a:schemeClr val="accent2"/>
                </a:solidFill>
                <a:latin typeface="Arial"/>
                <a:ea typeface="Arial"/>
                <a:cs typeface="Arial"/>
                <a:sym typeface="Arial"/>
              </a:rPr>
              <a:t>Search Optimization</a:t>
            </a:r>
            <a:endParaRPr sz="600"/>
          </a:p>
          <a:p>
            <a:pPr indent="0" lvl="0" marL="0" marR="0" rtl="0" algn="l">
              <a:lnSpc>
                <a:spcPct val="100000"/>
              </a:lnSpc>
              <a:spcBef>
                <a:spcPts val="700"/>
              </a:spcBef>
              <a:spcAft>
                <a:spcPts val="0"/>
              </a:spcAft>
              <a:buNone/>
            </a:pPr>
            <a:r>
              <a:rPr b="0" i="0" lang="en" sz="600" u="none" cap="none" strike="noStrike">
                <a:solidFill>
                  <a:schemeClr val="accent2"/>
                </a:solidFill>
                <a:latin typeface="Arial"/>
                <a:ea typeface="Arial"/>
                <a:cs typeface="Arial"/>
                <a:sym typeface="Arial"/>
              </a:rPr>
              <a:t>Time Series</a:t>
            </a:r>
            <a:endParaRPr sz="600"/>
          </a:p>
          <a:p>
            <a:pPr indent="0" lvl="0" marL="0" marR="0" rtl="0" algn="l">
              <a:lnSpc>
                <a:spcPct val="100000"/>
              </a:lnSpc>
              <a:spcBef>
                <a:spcPts val="700"/>
              </a:spcBef>
              <a:spcAft>
                <a:spcPts val="0"/>
              </a:spcAft>
              <a:buNone/>
            </a:pPr>
            <a:r>
              <a:rPr b="0" i="0" lang="en" sz="600" u="none" cap="none" strike="noStrike">
                <a:solidFill>
                  <a:schemeClr val="accent2"/>
                </a:solidFill>
                <a:latin typeface="Arial"/>
                <a:ea typeface="Arial"/>
                <a:cs typeface="Arial"/>
                <a:sym typeface="Arial"/>
              </a:rPr>
              <a:t>Query Acceleration Service</a:t>
            </a:r>
            <a:endParaRPr sz="600"/>
          </a:p>
        </p:txBody>
      </p:sp>
      <p:sp>
        <p:nvSpPr>
          <p:cNvPr id="5321" name="Google Shape;5321;p352"/>
          <p:cNvSpPr/>
          <p:nvPr/>
        </p:nvSpPr>
        <p:spPr>
          <a:xfrm>
            <a:off x="4668199" y="2231451"/>
            <a:ext cx="1170000" cy="1071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MACHINE LEARNING</a:t>
            </a:r>
            <a:endParaRPr/>
          </a:p>
        </p:txBody>
      </p:sp>
      <p:sp>
        <p:nvSpPr>
          <p:cNvPr id="5322" name="Google Shape;5322;p352"/>
          <p:cNvSpPr/>
          <p:nvPr/>
        </p:nvSpPr>
        <p:spPr>
          <a:xfrm>
            <a:off x="7127585" y="2231451"/>
            <a:ext cx="1171800" cy="1071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DATA PRODUCTS</a:t>
            </a:r>
            <a:endParaRPr/>
          </a:p>
        </p:txBody>
      </p:sp>
      <p:sp>
        <p:nvSpPr>
          <p:cNvPr id="5323" name="Google Shape;5323;p352"/>
          <p:cNvSpPr txBox="1"/>
          <p:nvPr/>
        </p:nvSpPr>
        <p:spPr>
          <a:xfrm>
            <a:off x="7364653" y="2412100"/>
            <a:ext cx="889800" cy="885000"/>
          </a:xfrm>
          <a:prstGeom prst="rect">
            <a:avLst/>
          </a:prstGeom>
          <a:noFill/>
          <a:ln>
            <a:noFill/>
          </a:ln>
        </p:spPr>
        <p:txBody>
          <a:bodyPr anchorCtr="0" anchor="t" bIns="45700" lIns="0" spcFirstLastPara="1" rIns="91425" wrap="square" tIns="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Streamlit</a:t>
            </a:r>
            <a:endParaRPr sz="600"/>
          </a:p>
          <a:p>
            <a:pPr indent="0" lvl="0" marL="0" marR="0" rtl="0" algn="l">
              <a:lnSpc>
                <a:spcPct val="100000"/>
              </a:lnSpc>
              <a:spcBef>
                <a:spcPts val="500"/>
              </a:spcBef>
              <a:spcAft>
                <a:spcPts val="0"/>
              </a:spcAft>
              <a:buNone/>
            </a:pPr>
            <a:r>
              <a:rPr b="0" i="0" lang="en" sz="600" u="none" cap="none" strike="noStrike">
                <a:solidFill>
                  <a:schemeClr val="accent2"/>
                </a:solidFill>
                <a:latin typeface="Arial"/>
                <a:ea typeface="Arial"/>
                <a:cs typeface="Arial"/>
                <a:sym typeface="Arial"/>
              </a:rPr>
              <a:t>Secure</a:t>
            </a:r>
            <a:br>
              <a:rPr b="0" i="0" lang="en" sz="600" u="none" cap="none" strike="noStrike">
                <a:solidFill>
                  <a:schemeClr val="accent2"/>
                </a:solidFill>
                <a:latin typeface="Arial"/>
                <a:ea typeface="Arial"/>
                <a:cs typeface="Arial"/>
                <a:sym typeface="Arial"/>
              </a:rPr>
            </a:br>
            <a:r>
              <a:rPr b="0" i="0" lang="en" sz="600" u="none" cap="none" strike="noStrike">
                <a:solidFill>
                  <a:schemeClr val="accent2"/>
                </a:solidFill>
                <a:latin typeface="Arial"/>
                <a:ea typeface="Arial"/>
                <a:cs typeface="Arial"/>
                <a:sym typeface="Arial"/>
              </a:rPr>
              <a:t>Data Sharing</a:t>
            </a:r>
            <a:endParaRPr sz="600"/>
          </a:p>
          <a:p>
            <a:pPr indent="0" lvl="0" marL="0" marR="0" rtl="0" algn="l">
              <a:lnSpc>
                <a:spcPct val="100000"/>
              </a:lnSpc>
              <a:spcBef>
                <a:spcPts val="500"/>
              </a:spcBef>
              <a:spcAft>
                <a:spcPts val="0"/>
              </a:spcAft>
              <a:buNone/>
            </a:pPr>
            <a:r>
              <a:rPr b="0" i="0" lang="en" sz="600" u="none" cap="none" strike="noStrike">
                <a:solidFill>
                  <a:schemeClr val="accent2"/>
                </a:solidFill>
                <a:latin typeface="Arial"/>
                <a:ea typeface="Arial"/>
                <a:cs typeface="Arial"/>
                <a:sym typeface="Arial"/>
              </a:rPr>
              <a:t>Snowflake</a:t>
            </a:r>
            <a:br>
              <a:rPr b="0" i="0" lang="en" sz="600" u="none" cap="none" strike="noStrike">
                <a:solidFill>
                  <a:schemeClr val="accent2"/>
                </a:solidFill>
                <a:latin typeface="Arial"/>
                <a:ea typeface="Arial"/>
                <a:cs typeface="Arial"/>
                <a:sym typeface="Arial"/>
              </a:rPr>
            </a:br>
            <a:r>
              <a:rPr b="0" i="0" lang="en" sz="600" u="none" cap="none" strike="noStrike">
                <a:solidFill>
                  <a:schemeClr val="accent2"/>
                </a:solidFill>
                <a:latin typeface="Arial"/>
                <a:ea typeface="Arial"/>
                <a:cs typeface="Arial"/>
                <a:sym typeface="Arial"/>
              </a:rPr>
              <a:t>Native App</a:t>
            </a:r>
            <a:endParaRPr sz="600"/>
          </a:p>
          <a:p>
            <a:pPr indent="0" lvl="0" marL="0" marR="0" rtl="0" algn="l">
              <a:lnSpc>
                <a:spcPct val="100000"/>
              </a:lnSpc>
              <a:spcBef>
                <a:spcPts val="500"/>
              </a:spcBef>
              <a:spcAft>
                <a:spcPts val="0"/>
              </a:spcAft>
              <a:buNone/>
            </a:pPr>
            <a:r>
              <a:rPr b="0" i="0" lang="en" sz="600" u="none" cap="none" strike="noStrike">
                <a:solidFill>
                  <a:schemeClr val="accent2"/>
                </a:solidFill>
                <a:latin typeface="Arial"/>
                <a:ea typeface="Arial"/>
                <a:cs typeface="Arial"/>
                <a:sym typeface="Arial"/>
              </a:rPr>
              <a:t>Snowflake Data</a:t>
            </a:r>
            <a:br>
              <a:rPr b="0" i="0" lang="en" sz="600" u="none" cap="none" strike="noStrike">
                <a:solidFill>
                  <a:schemeClr val="accent2"/>
                </a:solidFill>
                <a:latin typeface="Arial"/>
                <a:ea typeface="Arial"/>
                <a:cs typeface="Arial"/>
                <a:sym typeface="Arial"/>
              </a:rPr>
            </a:br>
            <a:r>
              <a:rPr b="0" i="0" lang="en" sz="600" u="none" cap="none" strike="noStrike">
                <a:solidFill>
                  <a:schemeClr val="accent2"/>
                </a:solidFill>
                <a:latin typeface="Arial"/>
                <a:ea typeface="Arial"/>
                <a:cs typeface="Arial"/>
                <a:sym typeface="Arial"/>
              </a:rPr>
              <a:t>Clean Room</a:t>
            </a:r>
            <a:endParaRPr sz="600"/>
          </a:p>
        </p:txBody>
      </p:sp>
      <p:sp>
        <p:nvSpPr>
          <p:cNvPr id="5324" name="Google Shape;5324;p352"/>
          <p:cNvSpPr/>
          <p:nvPr/>
        </p:nvSpPr>
        <p:spPr>
          <a:xfrm>
            <a:off x="5898233" y="2228100"/>
            <a:ext cx="1170000" cy="114000"/>
          </a:xfrm>
          <a:prstGeom prst="round2SameRect">
            <a:avLst>
              <a:gd fmla="val 0" name="adj1"/>
              <a:gd fmla="val 0" name="adj2"/>
            </a:avLst>
          </a:prstGeom>
          <a:solidFill>
            <a:schemeClr val="accent2"/>
          </a:solidFill>
          <a:ln>
            <a:noFill/>
          </a:ln>
        </p:spPr>
        <p:txBody>
          <a:bodyPr anchorCtr="0" anchor="ctr" bIns="18275" lIns="0" spcFirstLastPara="1" rIns="0" wrap="square" tIns="18275">
            <a:noAutofit/>
          </a:bodyPr>
          <a:lstStyle/>
          <a:p>
            <a:pPr indent="0" lvl="0" marL="0" marR="0" rtl="0" algn="ctr">
              <a:lnSpc>
                <a:spcPct val="100000"/>
              </a:lnSpc>
              <a:spcBef>
                <a:spcPts val="0"/>
              </a:spcBef>
              <a:spcAft>
                <a:spcPts val="0"/>
              </a:spcAft>
              <a:buNone/>
            </a:pPr>
            <a:r>
              <a:rPr b="1" i="0" lang="en" sz="500" u="none" cap="none" strike="noStrike">
                <a:solidFill>
                  <a:schemeClr val="lt1"/>
                </a:solidFill>
                <a:latin typeface="Arial Black"/>
                <a:ea typeface="Arial Black"/>
                <a:cs typeface="Arial Black"/>
                <a:sym typeface="Arial Black"/>
              </a:rPr>
              <a:t>GENERATIVE AI</a:t>
            </a:r>
            <a:endParaRPr/>
          </a:p>
        </p:txBody>
      </p:sp>
      <p:sp>
        <p:nvSpPr>
          <p:cNvPr id="5325" name="Google Shape;5325;p352"/>
          <p:cNvSpPr txBox="1"/>
          <p:nvPr/>
        </p:nvSpPr>
        <p:spPr>
          <a:xfrm>
            <a:off x="5966781" y="2412105"/>
            <a:ext cx="10320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SNOWFLAKE CORTEX AI</a:t>
            </a:r>
            <a:endParaRPr/>
          </a:p>
        </p:txBody>
      </p:sp>
      <p:sp>
        <p:nvSpPr>
          <p:cNvPr id="5326" name="Google Shape;5326;p352"/>
          <p:cNvSpPr/>
          <p:nvPr/>
        </p:nvSpPr>
        <p:spPr>
          <a:xfrm>
            <a:off x="5976687" y="2752504"/>
            <a:ext cx="155122" cy="99080"/>
          </a:xfrm>
          <a:custGeom>
            <a:rect b="b" l="l" r="r" t="t"/>
            <a:pathLst>
              <a:path extrusionOk="0" h="1524301" w="2386495">
                <a:moveTo>
                  <a:pt x="2294870" y="1216109"/>
                </a:moveTo>
                <a:lnTo>
                  <a:pt x="2294870" y="612308"/>
                </a:lnTo>
                <a:cubicBezTo>
                  <a:pt x="2348924" y="585902"/>
                  <a:pt x="2386495" y="530785"/>
                  <a:pt x="2386495" y="466807"/>
                </a:cubicBezTo>
                <a:cubicBezTo>
                  <a:pt x="2386495" y="402830"/>
                  <a:pt x="2348924" y="347713"/>
                  <a:pt x="2294870" y="321307"/>
                </a:cubicBezTo>
                <a:lnTo>
                  <a:pt x="2294870" y="91625"/>
                </a:lnTo>
                <a:lnTo>
                  <a:pt x="1206894" y="91625"/>
                </a:lnTo>
                <a:cubicBezTo>
                  <a:pt x="1180487" y="37571"/>
                  <a:pt x="1125371" y="0"/>
                  <a:pt x="1061393" y="0"/>
                </a:cubicBezTo>
                <a:cubicBezTo>
                  <a:pt x="997415" y="0"/>
                  <a:pt x="942299" y="37571"/>
                  <a:pt x="915892" y="91625"/>
                </a:cubicBezTo>
                <a:lnTo>
                  <a:pt x="308015" y="91625"/>
                </a:lnTo>
                <a:cubicBezTo>
                  <a:pt x="281609" y="37571"/>
                  <a:pt x="226492" y="0"/>
                  <a:pt x="162514" y="0"/>
                </a:cubicBezTo>
                <a:cubicBezTo>
                  <a:pt x="73016" y="0"/>
                  <a:pt x="0" y="72839"/>
                  <a:pt x="0" y="162514"/>
                </a:cubicBezTo>
                <a:cubicBezTo>
                  <a:pt x="0" y="224720"/>
                  <a:pt x="35445" y="278064"/>
                  <a:pt x="86840" y="305534"/>
                </a:cubicBezTo>
                <a:lnTo>
                  <a:pt x="86840" y="1213983"/>
                </a:lnTo>
                <a:cubicBezTo>
                  <a:pt x="35445" y="1241275"/>
                  <a:pt x="0" y="1294797"/>
                  <a:pt x="0" y="1357002"/>
                </a:cubicBezTo>
                <a:cubicBezTo>
                  <a:pt x="0" y="1446677"/>
                  <a:pt x="72839" y="1519516"/>
                  <a:pt x="162514" y="1519516"/>
                </a:cubicBezTo>
                <a:cubicBezTo>
                  <a:pt x="224543" y="1519516"/>
                  <a:pt x="278064" y="1484072"/>
                  <a:pt x="305357" y="1432677"/>
                </a:cubicBezTo>
                <a:lnTo>
                  <a:pt x="2078480" y="1432677"/>
                </a:lnTo>
                <a:cubicBezTo>
                  <a:pt x="2104887" y="1486730"/>
                  <a:pt x="2160003" y="1524302"/>
                  <a:pt x="2223981" y="1524302"/>
                </a:cubicBezTo>
                <a:cubicBezTo>
                  <a:pt x="2313479" y="1524302"/>
                  <a:pt x="2386495" y="1451463"/>
                  <a:pt x="2386495" y="1361787"/>
                </a:cubicBezTo>
                <a:cubicBezTo>
                  <a:pt x="2386495" y="1297632"/>
                  <a:pt x="2348924" y="1242693"/>
                  <a:pt x="2294870" y="1216287"/>
                </a:cubicBezTo>
                <a:close/>
                <a:moveTo>
                  <a:pt x="162514" y="1448450"/>
                </a:moveTo>
                <a:cubicBezTo>
                  <a:pt x="112005" y="1448450"/>
                  <a:pt x="70890" y="1407334"/>
                  <a:pt x="70890" y="1356825"/>
                </a:cubicBezTo>
                <a:cubicBezTo>
                  <a:pt x="70890" y="1306316"/>
                  <a:pt x="112005" y="1265200"/>
                  <a:pt x="162514" y="1265200"/>
                </a:cubicBezTo>
                <a:cubicBezTo>
                  <a:pt x="213023" y="1265200"/>
                  <a:pt x="254139" y="1306316"/>
                  <a:pt x="254139" y="1356825"/>
                </a:cubicBezTo>
                <a:cubicBezTo>
                  <a:pt x="254139" y="1407334"/>
                  <a:pt x="213023" y="1448450"/>
                  <a:pt x="162514" y="1448450"/>
                </a:cubicBezTo>
                <a:close/>
                <a:moveTo>
                  <a:pt x="162514" y="70890"/>
                </a:moveTo>
                <a:cubicBezTo>
                  <a:pt x="213023" y="70890"/>
                  <a:pt x="254139" y="112005"/>
                  <a:pt x="254139" y="162514"/>
                </a:cubicBezTo>
                <a:cubicBezTo>
                  <a:pt x="254139" y="213023"/>
                  <a:pt x="213023" y="254139"/>
                  <a:pt x="162514" y="254139"/>
                </a:cubicBezTo>
                <a:cubicBezTo>
                  <a:pt x="112005" y="254139"/>
                  <a:pt x="70890" y="213023"/>
                  <a:pt x="70890" y="162514"/>
                </a:cubicBezTo>
                <a:cubicBezTo>
                  <a:pt x="70890" y="112005"/>
                  <a:pt x="112005" y="70890"/>
                  <a:pt x="162514" y="70890"/>
                </a:cubicBezTo>
                <a:close/>
                <a:moveTo>
                  <a:pt x="1061393" y="70890"/>
                </a:moveTo>
                <a:cubicBezTo>
                  <a:pt x="1111902" y="70890"/>
                  <a:pt x="1153018" y="112005"/>
                  <a:pt x="1153018" y="162514"/>
                </a:cubicBezTo>
                <a:cubicBezTo>
                  <a:pt x="1153018" y="213023"/>
                  <a:pt x="1111902" y="254139"/>
                  <a:pt x="1061393" y="254139"/>
                </a:cubicBezTo>
                <a:cubicBezTo>
                  <a:pt x="1010884" y="254139"/>
                  <a:pt x="969768" y="213023"/>
                  <a:pt x="969768" y="162514"/>
                </a:cubicBezTo>
                <a:cubicBezTo>
                  <a:pt x="969768" y="112005"/>
                  <a:pt x="1010884" y="70890"/>
                  <a:pt x="1061393" y="70890"/>
                </a:cubicBezTo>
                <a:close/>
                <a:moveTo>
                  <a:pt x="945134" y="275760"/>
                </a:moveTo>
                <a:lnTo>
                  <a:pt x="709427" y="636942"/>
                </a:lnTo>
                <a:cubicBezTo>
                  <a:pt x="697730" y="633398"/>
                  <a:pt x="685502" y="630917"/>
                  <a:pt x="672387" y="630917"/>
                </a:cubicBezTo>
                <a:cubicBezTo>
                  <a:pt x="654665" y="630917"/>
                  <a:pt x="637828" y="634638"/>
                  <a:pt x="622410" y="641196"/>
                </a:cubicBezTo>
                <a:lnTo>
                  <a:pt x="300217" y="247936"/>
                </a:lnTo>
                <a:cubicBezTo>
                  <a:pt x="303053" y="243328"/>
                  <a:pt x="305534" y="238543"/>
                  <a:pt x="308015" y="233581"/>
                </a:cubicBezTo>
                <a:lnTo>
                  <a:pt x="915715" y="233581"/>
                </a:lnTo>
                <a:cubicBezTo>
                  <a:pt x="923336" y="249177"/>
                  <a:pt x="933083" y="263532"/>
                  <a:pt x="945134" y="275937"/>
                </a:cubicBezTo>
                <a:close/>
                <a:moveTo>
                  <a:pt x="250417" y="298799"/>
                </a:moveTo>
                <a:lnTo>
                  <a:pt x="567648" y="686033"/>
                </a:lnTo>
                <a:cubicBezTo>
                  <a:pt x="553647" y="706414"/>
                  <a:pt x="545318" y="731225"/>
                  <a:pt x="545318" y="757809"/>
                </a:cubicBezTo>
                <a:cubicBezTo>
                  <a:pt x="545318" y="784392"/>
                  <a:pt x="553115" y="807609"/>
                  <a:pt x="566407" y="827635"/>
                </a:cubicBezTo>
                <a:lnTo>
                  <a:pt x="237480" y="1213628"/>
                </a:lnTo>
                <a:cubicBezTo>
                  <a:pt x="234467" y="1212033"/>
                  <a:pt x="231809" y="1210261"/>
                  <a:pt x="228619" y="1208843"/>
                </a:cubicBezTo>
                <a:lnTo>
                  <a:pt x="228619" y="310673"/>
                </a:lnTo>
                <a:cubicBezTo>
                  <a:pt x="236239" y="307306"/>
                  <a:pt x="243505" y="303407"/>
                  <a:pt x="250240" y="298799"/>
                </a:cubicBezTo>
                <a:close/>
                <a:moveTo>
                  <a:pt x="620106" y="873359"/>
                </a:moveTo>
                <a:cubicBezTo>
                  <a:pt x="636056" y="880625"/>
                  <a:pt x="653601" y="884878"/>
                  <a:pt x="672387" y="884878"/>
                </a:cubicBezTo>
                <a:cubicBezTo>
                  <a:pt x="717579" y="884878"/>
                  <a:pt x="756923" y="861130"/>
                  <a:pt x="779430" y="825686"/>
                </a:cubicBezTo>
                <a:lnTo>
                  <a:pt x="1239326" y="958603"/>
                </a:lnTo>
                <a:cubicBezTo>
                  <a:pt x="1037291" y="1014429"/>
                  <a:pt x="623119" y="1129801"/>
                  <a:pt x="324674" y="1220363"/>
                </a:cubicBezTo>
                <a:lnTo>
                  <a:pt x="620283" y="873359"/>
                </a:lnTo>
                <a:close/>
                <a:moveTo>
                  <a:pt x="799279" y="757632"/>
                </a:moveTo>
                <a:cubicBezTo>
                  <a:pt x="799279" y="726086"/>
                  <a:pt x="787405" y="697730"/>
                  <a:pt x="768265" y="675577"/>
                </a:cubicBezTo>
                <a:lnTo>
                  <a:pt x="1004327" y="314218"/>
                </a:lnTo>
                <a:cubicBezTo>
                  <a:pt x="1022049" y="320952"/>
                  <a:pt x="1041012" y="325028"/>
                  <a:pt x="1061039" y="325028"/>
                </a:cubicBezTo>
                <a:cubicBezTo>
                  <a:pt x="1106231" y="325028"/>
                  <a:pt x="1146992" y="306420"/>
                  <a:pt x="1176589" y="276469"/>
                </a:cubicBezTo>
                <a:lnTo>
                  <a:pt x="1426120" y="432426"/>
                </a:lnTo>
                <a:cubicBezTo>
                  <a:pt x="1423107" y="443414"/>
                  <a:pt x="1420803" y="454756"/>
                  <a:pt x="1420803" y="466807"/>
                </a:cubicBezTo>
                <a:cubicBezTo>
                  <a:pt x="1420803" y="508987"/>
                  <a:pt x="1441538" y="546026"/>
                  <a:pt x="1473084" y="569066"/>
                </a:cubicBezTo>
                <a:lnTo>
                  <a:pt x="1377915" y="831711"/>
                </a:lnTo>
                <a:cubicBezTo>
                  <a:pt x="1375079" y="831534"/>
                  <a:pt x="1372243" y="830825"/>
                  <a:pt x="1369408" y="830825"/>
                </a:cubicBezTo>
                <a:cubicBezTo>
                  <a:pt x="1323684" y="830825"/>
                  <a:pt x="1283986" y="855105"/>
                  <a:pt x="1261656" y="891258"/>
                </a:cubicBezTo>
                <a:lnTo>
                  <a:pt x="799279" y="757454"/>
                </a:lnTo>
                <a:close/>
                <a:moveTo>
                  <a:pt x="1539897" y="592991"/>
                </a:moveTo>
                <a:cubicBezTo>
                  <a:pt x="1542556" y="592991"/>
                  <a:pt x="1545214" y="593877"/>
                  <a:pt x="1548050" y="593877"/>
                </a:cubicBezTo>
                <a:cubicBezTo>
                  <a:pt x="1605824" y="593877"/>
                  <a:pt x="1654029" y="555065"/>
                  <a:pt x="1669448" y="502252"/>
                </a:cubicBezTo>
                <a:lnTo>
                  <a:pt x="2065543" y="502252"/>
                </a:lnTo>
                <a:cubicBezTo>
                  <a:pt x="2066606" y="506683"/>
                  <a:pt x="2068201" y="510759"/>
                  <a:pt x="2069442" y="514835"/>
                </a:cubicBezTo>
                <a:lnTo>
                  <a:pt x="1458374" y="867333"/>
                </a:lnTo>
                <a:cubicBezTo>
                  <a:pt x="1454121" y="863257"/>
                  <a:pt x="1449513" y="859535"/>
                  <a:pt x="1444728" y="855991"/>
                </a:cubicBezTo>
                <a:lnTo>
                  <a:pt x="1540074" y="592991"/>
                </a:lnTo>
                <a:close/>
                <a:moveTo>
                  <a:pt x="2315429" y="466807"/>
                </a:moveTo>
                <a:cubicBezTo>
                  <a:pt x="2315429" y="517316"/>
                  <a:pt x="2274312" y="558432"/>
                  <a:pt x="2223804" y="558432"/>
                </a:cubicBezTo>
                <a:cubicBezTo>
                  <a:pt x="2173295" y="558432"/>
                  <a:pt x="2132179" y="517316"/>
                  <a:pt x="2132179" y="466807"/>
                </a:cubicBezTo>
                <a:cubicBezTo>
                  <a:pt x="2132179" y="416299"/>
                  <a:pt x="2173295" y="375183"/>
                  <a:pt x="2223804" y="375183"/>
                </a:cubicBezTo>
                <a:cubicBezTo>
                  <a:pt x="2274312" y="375183"/>
                  <a:pt x="2315429" y="416299"/>
                  <a:pt x="2315429" y="466807"/>
                </a:cubicBezTo>
                <a:close/>
                <a:moveTo>
                  <a:pt x="2152914" y="233404"/>
                </a:moveTo>
                <a:lnTo>
                  <a:pt x="2152914" y="321307"/>
                </a:lnTo>
                <a:cubicBezTo>
                  <a:pt x="2109140" y="342751"/>
                  <a:pt x="2076354" y="382803"/>
                  <a:pt x="2065543" y="431363"/>
                </a:cubicBezTo>
                <a:lnTo>
                  <a:pt x="1669448" y="431363"/>
                </a:lnTo>
                <a:cubicBezTo>
                  <a:pt x="1654029" y="378550"/>
                  <a:pt x="1605824" y="339738"/>
                  <a:pt x="1548050" y="339738"/>
                </a:cubicBezTo>
                <a:cubicBezTo>
                  <a:pt x="1515618" y="339738"/>
                  <a:pt x="1486198" y="352321"/>
                  <a:pt x="1463868" y="372347"/>
                </a:cubicBezTo>
                <a:lnTo>
                  <a:pt x="1241630" y="233404"/>
                </a:lnTo>
                <a:lnTo>
                  <a:pt x="2153091" y="233404"/>
                </a:lnTo>
                <a:close/>
                <a:moveTo>
                  <a:pt x="2078303" y="1290721"/>
                </a:moveTo>
                <a:lnTo>
                  <a:pt x="337080" y="1290721"/>
                </a:lnTo>
                <a:cubicBezTo>
                  <a:pt x="636942" y="1199450"/>
                  <a:pt x="1060153" y="1081597"/>
                  <a:pt x="1262542" y="1025771"/>
                </a:cubicBezTo>
                <a:cubicBezTo>
                  <a:pt x="1285049" y="1061393"/>
                  <a:pt x="1324570" y="1085141"/>
                  <a:pt x="1369762" y="1085141"/>
                </a:cubicBezTo>
                <a:cubicBezTo>
                  <a:pt x="1409815" y="1085141"/>
                  <a:pt x="1445082" y="1066178"/>
                  <a:pt x="1468476" y="1037113"/>
                </a:cubicBezTo>
                <a:lnTo>
                  <a:pt x="2083088" y="1282391"/>
                </a:lnTo>
                <a:cubicBezTo>
                  <a:pt x="2081493" y="1285227"/>
                  <a:pt x="2079898" y="1287885"/>
                  <a:pt x="2078657" y="1290721"/>
                </a:cubicBezTo>
                <a:close/>
                <a:moveTo>
                  <a:pt x="2133774" y="1226566"/>
                </a:moveTo>
                <a:lnTo>
                  <a:pt x="1495060" y="971718"/>
                </a:lnTo>
                <a:cubicBezTo>
                  <a:pt x="1495591" y="967110"/>
                  <a:pt x="1496477" y="962679"/>
                  <a:pt x="1496477" y="958072"/>
                </a:cubicBezTo>
                <a:cubicBezTo>
                  <a:pt x="1496477" y="947793"/>
                  <a:pt x="1494882" y="937868"/>
                  <a:pt x="1492578" y="928298"/>
                </a:cubicBezTo>
                <a:lnTo>
                  <a:pt x="2104355" y="576332"/>
                </a:lnTo>
                <a:cubicBezTo>
                  <a:pt x="2118001" y="591218"/>
                  <a:pt x="2134483" y="603447"/>
                  <a:pt x="2152737" y="612485"/>
                </a:cubicBezTo>
                <a:lnTo>
                  <a:pt x="2152737" y="1216287"/>
                </a:lnTo>
                <a:cubicBezTo>
                  <a:pt x="2146180" y="1219477"/>
                  <a:pt x="2139622" y="1222667"/>
                  <a:pt x="2133597" y="1226743"/>
                </a:cubicBezTo>
                <a:close/>
              </a:path>
            </a:pathLst>
          </a:custGeom>
          <a:solidFill>
            <a:schemeClr val="accent1"/>
          </a:solidFill>
          <a:ln>
            <a:noFill/>
          </a:ln>
        </p:spPr>
        <p:txBody>
          <a:bodyPr anchorCtr="0" anchor="ctr" bIns="108275" lIns="216650" spcFirstLastPara="1" rIns="216650" wrap="square" tIns="108275">
            <a:noAutofit/>
          </a:bodyPr>
          <a:lstStyle/>
          <a:p>
            <a:pPr indent="0" lvl="0" marL="0" marR="0" rtl="0" algn="l">
              <a:lnSpc>
                <a:spcPct val="100000"/>
              </a:lnSpc>
              <a:spcBef>
                <a:spcPts val="0"/>
              </a:spcBef>
              <a:spcAft>
                <a:spcPts val="0"/>
              </a:spcAft>
              <a:buNone/>
            </a:pPr>
            <a:r>
              <a:t/>
            </a:r>
            <a:endParaRPr b="0" i="0" sz="3600" u="none" cap="none" strike="noStrike">
              <a:solidFill>
                <a:srgbClr val="FFFFFF"/>
              </a:solidFill>
              <a:latin typeface="Lato"/>
              <a:ea typeface="Lato"/>
              <a:cs typeface="Lato"/>
              <a:sym typeface="Lato"/>
            </a:endParaRPr>
          </a:p>
        </p:txBody>
      </p:sp>
      <p:sp>
        <p:nvSpPr>
          <p:cNvPr id="5327" name="Google Shape;5327;p352"/>
          <p:cNvSpPr/>
          <p:nvPr/>
        </p:nvSpPr>
        <p:spPr>
          <a:xfrm>
            <a:off x="2268523" y="2766467"/>
            <a:ext cx="97484" cy="96012"/>
          </a:xfrm>
          <a:custGeom>
            <a:rect b="b" l="l" r="r" t="t"/>
            <a:pathLst>
              <a:path extrusionOk="0" h="286602" w="293184">
                <a:moveTo>
                  <a:pt x="256597" y="192623"/>
                </a:moveTo>
                <a:lnTo>
                  <a:pt x="256597" y="139976"/>
                </a:lnTo>
                <a:cubicBezTo>
                  <a:pt x="256597" y="133753"/>
                  <a:pt x="251552" y="128708"/>
                  <a:pt x="245329" y="128708"/>
                </a:cubicBezTo>
                <a:lnTo>
                  <a:pt x="157768" y="128708"/>
                </a:lnTo>
                <a:lnTo>
                  <a:pt x="157768" y="93979"/>
                </a:lnTo>
                <a:cubicBezTo>
                  <a:pt x="183344" y="87756"/>
                  <a:pt x="199032" y="61978"/>
                  <a:pt x="192808" y="36402"/>
                </a:cubicBezTo>
                <a:cubicBezTo>
                  <a:pt x="186585" y="10827"/>
                  <a:pt x="160807" y="-4861"/>
                  <a:pt x="135231" y="1362"/>
                </a:cubicBezTo>
                <a:cubicBezTo>
                  <a:pt x="109656" y="7586"/>
                  <a:pt x="93968" y="33364"/>
                  <a:pt x="100191" y="58939"/>
                </a:cubicBezTo>
                <a:cubicBezTo>
                  <a:pt x="104404" y="76250"/>
                  <a:pt x="117920" y="89766"/>
                  <a:pt x="135231" y="93979"/>
                </a:cubicBezTo>
                <a:lnTo>
                  <a:pt x="135231" y="128708"/>
                </a:lnTo>
                <a:lnTo>
                  <a:pt x="47671" y="128708"/>
                </a:lnTo>
                <a:cubicBezTo>
                  <a:pt x="41447" y="128708"/>
                  <a:pt x="36402" y="133753"/>
                  <a:pt x="36402" y="139976"/>
                </a:cubicBezTo>
                <a:lnTo>
                  <a:pt x="36402" y="192623"/>
                </a:lnTo>
                <a:cubicBezTo>
                  <a:pt x="10827" y="198847"/>
                  <a:pt x="-4861" y="224625"/>
                  <a:pt x="1362" y="250200"/>
                </a:cubicBezTo>
                <a:cubicBezTo>
                  <a:pt x="7586" y="275776"/>
                  <a:pt x="33364" y="291464"/>
                  <a:pt x="58939" y="285240"/>
                </a:cubicBezTo>
                <a:cubicBezTo>
                  <a:pt x="84514" y="279017"/>
                  <a:pt x="100203" y="253239"/>
                  <a:pt x="93979" y="227663"/>
                </a:cubicBezTo>
                <a:cubicBezTo>
                  <a:pt x="89766" y="210352"/>
                  <a:pt x="76250" y="196836"/>
                  <a:pt x="58939" y="192623"/>
                </a:cubicBezTo>
                <a:lnTo>
                  <a:pt x="58939" y="151244"/>
                </a:lnTo>
                <a:lnTo>
                  <a:pt x="234245" y="151244"/>
                </a:lnTo>
                <a:lnTo>
                  <a:pt x="234245" y="192623"/>
                </a:lnTo>
                <a:cubicBezTo>
                  <a:pt x="208670" y="198847"/>
                  <a:pt x="192982" y="224625"/>
                  <a:pt x="199205" y="250200"/>
                </a:cubicBezTo>
                <a:cubicBezTo>
                  <a:pt x="205429" y="275776"/>
                  <a:pt x="231206" y="291464"/>
                  <a:pt x="256782" y="285240"/>
                </a:cubicBezTo>
                <a:cubicBezTo>
                  <a:pt x="282357" y="279017"/>
                  <a:pt x="298045" y="253239"/>
                  <a:pt x="291822" y="227663"/>
                </a:cubicBezTo>
                <a:cubicBezTo>
                  <a:pt x="287609" y="210352"/>
                  <a:pt x="274094" y="196836"/>
                  <a:pt x="256782" y="192623"/>
                </a:cubicBezTo>
                <a:close/>
                <a:moveTo>
                  <a:pt x="72794" y="238805"/>
                </a:moveTo>
                <a:cubicBezTo>
                  <a:pt x="72794" y="252680"/>
                  <a:pt x="61546" y="263928"/>
                  <a:pt x="47671" y="263928"/>
                </a:cubicBezTo>
                <a:cubicBezTo>
                  <a:pt x="33796" y="263928"/>
                  <a:pt x="22548" y="252680"/>
                  <a:pt x="22548" y="238805"/>
                </a:cubicBezTo>
                <a:cubicBezTo>
                  <a:pt x="22548" y="224930"/>
                  <a:pt x="33796" y="213682"/>
                  <a:pt x="47671" y="213682"/>
                </a:cubicBezTo>
                <a:cubicBezTo>
                  <a:pt x="61546" y="213682"/>
                  <a:pt x="72794" y="224930"/>
                  <a:pt x="72794" y="238805"/>
                </a:cubicBezTo>
                <a:close/>
                <a:moveTo>
                  <a:pt x="121377" y="47797"/>
                </a:moveTo>
                <a:cubicBezTo>
                  <a:pt x="121377" y="33922"/>
                  <a:pt x="132625" y="22674"/>
                  <a:pt x="146500" y="22674"/>
                </a:cubicBezTo>
                <a:cubicBezTo>
                  <a:pt x="160375" y="22674"/>
                  <a:pt x="171623" y="33922"/>
                  <a:pt x="171623" y="47797"/>
                </a:cubicBezTo>
                <a:cubicBezTo>
                  <a:pt x="171623" y="61672"/>
                  <a:pt x="160375" y="72920"/>
                  <a:pt x="146500" y="72920"/>
                </a:cubicBezTo>
                <a:cubicBezTo>
                  <a:pt x="132625" y="72920"/>
                  <a:pt x="121377" y="61672"/>
                  <a:pt x="121377" y="47797"/>
                </a:cubicBezTo>
                <a:close/>
                <a:moveTo>
                  <a:pt x="245329" y="263928"/>
                </a:moveTo>
                <a:cubicBezTo>
                  <a:pt x="231454" y="263928"/>
                  <a:pt x="220206" y="252680"/>
                  <a:pt x="220206" y="238805"/>
                </a:cubicBezTo>
                <a:cubicBezTo>
                  <a:pt x="220206" y="224930"/>
                  <a:pt x="231454" y="213682"/>
                  <a:pt x="245329" y="213682"/>
                </a:cubicBezTo>
                <a:cubicBezTo>
                  <a:pt x="259204" y="213682"/>
                  <a:pt x="270452" y="224930"/>
                  <a:pt x="270452" y="238805"/>
                </a:cubicBezTo>
                <a:cubicBezTo>
                  <a:pt x="270452" y="252680"/>
                  <a:pt x="259204" y="263928"/>
                  <a:pt x="245329" y="263928"/>
                </a:cubicBezTo>
                <a:close/>
              </a:path>
            </a:pathLst>
          </a:custGeom>
          <a:solidFill>
            <a:srgbClr val="2AB5E8"/>
          </a:solidFill>
          <a:ln>
            <a:noFill/>
          </a:ln>
        </p:spPr>
        <p:txBody>
          <a:bodyPr anchorCtr="0" anchor="ctr" bIns="91400" lIns="182850" spcFirstLastPara="1" rIns="182850" wrap="square" tIns="91400">
            <a:noAutofit/>
          </a:bodyPr>
          <a:lstStyle/>
          <a:p>
            <a:pPr indent="0" lvl="0" marL="0" marR="0" rtl="0" algn="l">
              <a:lnSpc>
                <a:spcPct val="100000"/>
              </a:lnSpc>
              <a:spcBef>
                <a:spcPts val="0"/>
              </a:spcBef>
              <a:spcAft>
                <a:spcPts val="0"/>
              </a:spcAft>
              <a:buClr>
                <a:srgbClr val="000000"/>
              </a:buClr>
              <a:buSzPts val="600"/>
              <a:buFont typeface="Arial"/>
              <a:buNone/>
            </a:pPr>
            <a:r>
              <a:t/>
            </a:r>
            <a:endParaRPr b="1" i="0" sz="600" u="none" cap="none" strike="noStrike">
              <a:solidFill>
                <a:srgbClr val="262626"/>
              </a:solidFill>
              <a:latin typeface="Arial"/>
              <a:ea typeface="Arial"/>
              <a:cs typeface="Arial"/>
              <a:sym typeface="Arial"/>
            </a:endParaRPr>
          </a:p>
        </p:txBody>
      </p:sp>
      <p:sp>
        <p:nvSpPr>
          <p:cNvPr id="5328" name="Google Shape;5328;p352"/>
          <p:cNvSpPr/>
          <p:nvPr/>
        </p:nvSpPr>
        <p:spPr>
          <a:xfrm>
            <a:off x="2261976" y="2424184"/>
            <a:ext cx="110211" cy="89984"/>
          </a:xfrm>
          <a:custGeom>
            <a:rect b="b" l="l" r="r" t="t"/>
            <a:pathLst>
              <a:path extrusionOk="0" h="5141967" w="6297778">
                <a:moveTo>
                  <a:pt x="6250010" y="4582515"/>
                </a:moveTo>
                <a:lnTo>
                  <a:pt x="3796418" y="192758"/>
                </a:lnTo>
                <a:cubicBezTo>
                  <a:pt x="3695048" y="11420"/>
                  <a:pt x="3465757" y="-53473"/>
                  <a:pt x="3284285" y="47816"/>
                </a:cubicBezTo>
                <a:cubicBezTo>
                  <a:pt x="3223435" y="81778"/>
                  <a:pt x="3173220" y="131956"/>
                  <a:pt x="3139227" y="192758"/>
                </a:cubicBezTo>
                <a:lnTo>
                  <a:pt x="1983263" y="2260741"/>
                </a:lnTo>
                <a:lnTo>
                  <a:pt x="1605493" y="2260741"/>
                </a:lnTo>
                <a:cubicBezTo>
                  <a:pt x="1568515" y="2251546"/>
                  <a:pt x="1522943" y="2206183"/>
                  <a:pt x="1522943" y="2174524"/>
                </a:cubicBezTo>
                <a:lnTo>
                  <a:pt x="1522943" y="1961845"/>
                </a:lnTo>
                <a:lnTo>
                  <a:pt x="1527023" y="1960457"/>
                </a:lnTo>
                <a:cubicBezTo>
                  <a:pt x="1568263" y="1944654"/>
                  <a:pt x="1606205" y="1921330"/>
                  <a:pt x="1638913" y="1891675"/>
                </a:cubicBezTo>
                <a:cubicBezTo>
                  <a:pt x="1668469" y="1864934"/>
                  <a:pt x="1693269" y="1833379"/>
                  <a:pt x="1712262" y="1798346"/>
                </a:cubicBezTo>
                <a:cubicBezTo>
                  <a:pt x="1715040" y="1793315"/>
                  <a:pt x="1717644" y="1788198"/>
                  <a:pt x="1720074" y="1783080"/>
                </a:cubicBezTo>
                <a:cubicBezTo>
                  <a:pt x="1725126" y="1772715"/>
                  <a:pt x="1729623" y="1762090"/>
                  <a:pt x="1733529" y="1751248"/>
                </a:cubicBezTo>
                <a:cubicBezTo>
                  <a:pt x="1782981" y="1615929"/>
                  <a:pt x="1745586" y="1464166"/>
                  <a:pt x="1638913" y="1367263"/>
                </a:cubicBezTo>
                <a:cubicBezTo>
                  <a:pt x="1626309" y="1355831"/>
                  <a:pt x="1612906" y="1345310"/>
                  <a:pt x="1598809" y="1335778"/>
                </a:cubicBezTo>
                <a:cubicBezTo>
                  <a:pt x="1594035" y="1332569"/>
                  <a:pt x="1589261" y="1329533"/>
                  <a:pt x="1584400" y="1326497"/>
                </a:cubicBezTo>
                <a:cubicBezTo>
                  <a:pt x="1494046" y="1271844"/>
                  <a:pt x="1384022" y="1260239"/>
                  <a:pt x="1284233" y="1294838"/>
                </a:cubicBezTo>
                <a:lnTo>
                  <a:pt x="1274077" y="1298568"/>
                </a:lnTo>
                <a:cubicBezTo>
                  <a:pt x="1254155" y="1306148"/>
                  <a:pt x="1234955" y="1315499"/>
                  <a:pt x="1216700" y="1326497"/>
                </a:cubicBezTo>
                <a:cubicBezTo>
                  <a:pt x="1211839" y="1329533"/>
                  <a:pt x="1207064" y="1332569"/>
                  <a:pt x="1202377" y="1335778"/>
                </a:cubicBezTo>
                <a:cubicBezTo>
                  <a:pt x="1194999" y="1340722"/>
                  <a:pt x="1187881" y="1346013"/>
                  <a:pt x="1180937" y="1351477"/>
                </a:cubicBezTo>
                <a:cubicBezTo>
                  <a:pt x="1161154" y="1367072"/>
                  <a:pt x="1143082" y="1384723"/>
                  <a:pt x="1127032" y="1404127"/>
                </a:cubicBezTo>
                <a:cubicBezTo>
                  <a:pt x="1123386" y="1408550"/>
                  <a:pt x="1119914" y="1412800"/>
                  <a:pt x="1116442" y="1417571"/>
                </a:cubicBezTo>
                <a:cubicBezTo>
                  <a:pt x="1109671" y="1426244"/>
                  <a:pt x="1103334" y="1436046"/>
                  <a:pt x="1097345" y="1445760"/>
                </a:cubicBezTo>
                <a:cubicBezTo>
                  <a:pt x="1088473" y="1460462"/>
                  <a:pt x="1080635" y="1475763"/>
                  <a:pt x="1073908" y="1491557"/>
                </a:cubicBezTo>
                <a:cubicBezTo>
                  <a:pt x="1069394" y="1502226"/>
                  <a:pt x="1065227" y="1513068"/>
                  <a:pt x="1062016" y="1524170"/>
                </a:cubicBezTo>
                <a:cubicBezTo>
                  <a:pt x="1051373" y="1558258"/>
                  <a:pt x="1045992" y="1593759"/>
                  <a:pt x="1046044" y="1629469"/>
                </a:cubicBezTo>
                <a:cubicBezTo>
                  <a:pt x="1046044" y="1633459"/>
                  <a:pt x="1046044" y="1637449"/>
                  <a:pt x="1046044" y="1641439"/>
                </a:cubicBezTo>
                <a:lnTo>
                  <a:pt x="76013" y="2038347"/>
                </a:lnTo>
                <a:cubicBezTo>
                  <a:pt x="13594" y="2063770"/>
                  <a:pt x="-16382" y="2134937"/>
                  <a:pt x="9060" y="2197310"/>
                </a:cubicBezTo>
                <a:cubicBezTo>
                  <a:pt x="27814" y="2243289"/>
                  <a:pt x="72591" y="2273309"/>
                  <a:pt x="122279" y="2273230"/>
                </a:cubicBezTo>
                <a:cubicBezTo>
                  <a:pt x="138140" y="2273179"/>
                  <a:pt x="153834" y="2269995"/>
                  <a:pt x="168459" y="2263863"/>
                </a:cubicBezTo>
                <a:lnTo>
                  <a:pt x="1138056" y="1867475"/>
                </a:lnTo>
                <a:cubicBezTo>
                  <a:pt x="1176666" y="1909898"/>
                  <a:pt x="1224972" y="1942364"/>
                  <a:pt x="1278851" y="1962105"/>
                </a:cubicBezTo>
                <a:lnTo>
                  <a:pt x="1278851" y="2174524"/>
                </a:lnTo>
                <a:cubicBezTo>
                  <a:pt x="1279016" y="2203798"/>
                  <a:pt x="1283669" y="2232872"/>
                  <a:pt x="1292653" y="2260741"/>
                </a:cubicBezTo>
                <a:lnTo>
                  <a:pt x="1012624" y="2260741"/>
                </a:lnTo>
                <a:cubicBezTo>
                  <a:pt x="851816" y="2260931"/>
                  <a:pt x="721502" y="2391141"/>
                  <a:pt x="721311" y="2551830"/>
                </a:cubicBezTo>
                <a:lnTo>
                  <a:pt x="721311" y="4185867"/>
                </a:lnTo>
                <a:cubicBezTo>
                  <a:pt x="721263" y="4258440"/>
                  <a:pt x="748459" y="4328384"/>
                  <a:pt x="797525" y="4381892"/>
                </a:cubicBezTo>
                <a:lnTo>
                  <a:pt x="685374" y="4582515"/>
                </a:lnTo>
                <a:cubicBezTo>
                  <a:pt x="584029" y="4763865"/>
                  <a:pt x="648998" y="4992972"/>
                  <a:pt x="830488" y="5094245"/>
                </a:cubicBezTo>
                <a:cubicBezTo>
                  <a:pt x="886585" y="5125540"/>
                  <a:pt x="949761" y="5141968"/>
                  <a:pt x="1014013" y="5141968"/>
                </a:cubicBezTo>
                <a:lnTo>
                  <a:pt x="5921632" y="5141968"/>
                </a:lnTo>
                <a:cubicBezTo>
                  <a:pt x="6129501" y="5141838"/>
                  <a:pt x="6297909" y="4973351"/>
                  <a:pt x="6297778" y="4765634"/>
                </a:cubicBezTo>
                <a:cubicBezTo>
                  <a:pt x="6297735" y="4701527"/>
                  <a:pt x="6281294" y="4638486"/>
                  <a:pt x="6250010" y="4582515"/>
                </a:cubicBezTo>
                <a:close/>
                <a:moveTo>
                  <a:pt x="3428891" y="354436"/>
                </a:moveTo>
                <a:cubicBezTo>
                  <a:pt x="3440801" y="333048"/>
                  <a:pt x="3467814" y="325358"/>
                  <a:pt x="3489220" y="337263"/>
                </a:cubicBezTo>
                <a:cubicBezTo>
                  <a:pt x="3496442" y="341277"/>
                  <a:pt x="3502388" y="347225"/>
                  <a:pt x="3506407" y="354436"/>
                </a:cubicBezTo>
                <a:lnTo>
                  <a:pt x="4067419" y="1358156"/>
                </a:lnTo>
                <a:lnTo>
                  <a:pt x="3765689" y="1775968"/>
                </a:lnTo>
                <a:lnTo>
                  <a:pt x="3408666" y="1353125"/>
                </a:lnTo>
                <a:lnTo>
                  <a:pt x="3399465" y="1343150"/>
                </a:lnTo>
                <a:cubicBezTo>
                  <a:pt x="3325057" y="1267056"/>
                  <a:pt x="3208392" y="1251261"/>
                  <a:pt x="3116398" y="1304813"/>
                </a:cubicBezTo>
                <a:lnTo>
                  <a:pt x="2797568" y="1484879"/>
                </a:lnTo>
                <a:close/>
                <a:moveTo>
                  <a:pt x="1242828" y="1629469"/>
                </a:moveTo>
                <a:cubicBezTo>
                  <a:pt x="1242776" y="1542524"/>
                  <a:pt x="1313277" y="1472007"/>
                  <a:pt x="1400289" y="1471955"/>
                </a:cubicBezTo>
                <a:cubicBezTo>
                  <a:pt x="1487301" y="1471903"/>
                  <a:pt x="1557873" y="1542350"/>
                  <a:pt x="1557925" y="1629296"/>
                </a:cubicBezTo>
                <a:cubicBezTo>
                  <a:pt x="1557977" y="1716206"/>
                  <a:pt x="1487527" y="1786714"/>
                  <a:pt x="1400550" y="1786810"/>
                </a:cubicBezTo>
                <a:cubicBezTo>
                  <a:pt x="1313616" y="1786714"/>
                  <a:pt x="1243149" y="1716336"/>
                  <a:pt x="1243001" y="1629469"/>
                </a:cubicBezTo>
                <a:close/>
                <a:moveTo>
                  <a:pt x="1319562" y="2541942"/>
                </a:moveTo>
                <a:lnTo>
                  <a:pt x="2496533" y="2541942"/>
                </a:lnTo>
                <a:cubicBezTo>
                  <a:pt x="2548624" y="2540363"/>
                  <a:pt x="2592130" y="2581277"/>
                  <a:pt x="2593710" y="2633319"/>
                </a:cubicBezTo>
                <a:cubicBezTo>
                  <a:pt x="2595290" y="2685370"/>
                  <a:pt x="2554344" y="2728842"/>
                  <a:pt x="2502253" y="2730421"/>
                </a:cubicBezTo>
                <a:cubicBezTo>
                  <a:pt x="2500352" y="2730482"/>
                  <a:pt x="2498443" y="2730482"/>
                  <a:pt x="2496533" y="2730421"/>
                </a:cubicBezTo>
                <a:lnTo>
                  <a:pt x="1319562" y="2730421"/>
                </a:lnTo>
                <a:cubicBezTo>
                  <a:pt x="1267471" y="2731999"/>
                  <a:pt x="1223965" y="2691086"/>
                  <a:pt x="1222385" y="2639044"/>
                </a:cubicBezTo>
                <a:cubicBezTo>
                  <a:pt x="1220806" y="2586993"/>
                  <a:pt x="1261751" y="2543520"/>
                  <a:pt x="1313842" y="2541942"/>
                </a:cubicBezTo>
                <a:cubicBezTo>
                  <a:pt x="1315743" y="2541881"/>
                  <a:pt x="1317652" y="2541881"/>
                  <a:pt x="1319562" y="2541942"/>
                </a:cubicBezTo>
                <a:close/>
                <a:moveTo>
                  <a:pt x="1700109" y="3463088"/>
                </a:moveTo>
                <a:cubicBezTo>
                  <a:pt x="1648018" y="3464666"/>
                  <a:pt x="1604512" y="3423753"/>
                  <a:pt x="1602933" y="3371710"/>
                </a:cubicBezTo>
                <a:cubicBezTo>
                  <a:pt x="1601353" y="3319660"/>
                  <a:pt x="1642298" y="3276187"/>
                  <a:pt x="1694389" y="3274608"/>
                </a:cubicBezTo>
                <a:cubicBezTo>
                  <a:pt x="1696290" y="3274548"/>
                  <a:pt x="1698200" y="3274548"/>
                  <a:pt x="1700109" y="3274608"/>
                </a:cubicBezTo>
                <a:lnTo>
                  <a:pt x="3306845" y="3274608"/>
                </a:lnTo>
                <a:cubicBezTo>
                  <a:pt x="3358936" y="3276187"/>
                  <a:pt x="3399873" y="3319660"/>
                  <a:pt x="3398293" y="3371710"/>
                </a:cubicBezTo>
                <a:cubicBezTo>
                  <a:pt x="3396782" y="3421532"/>
                  <a:pt x="3356714" y="3461579"/>
                  <a:pt x="3306845" y="3463088"/>
                </a:cubicBezTo>
                <a:close/>
                <a:moveTo>
                  <a:pt x="2938364" y="4101471"/>
                </a:moveTo>
                <a:cubicBezTo>
                  <a:pt x="2938364" y="4153505"/>
                  <a:pt x="2896168" y="4195703"/>
                  <a:pt x="2844095" y="4195755"/>
                </a:cubicBezTo>
                <a:lnTo>
                  <a:pt x="1699849" y="4195755"/>
                </a:lnTo>
                <a:cubicBezTo>
                  <a:pt x="1647741" y="4195755"/>
                  <a:pt x="1605493" y="4153540"/>
                  <a:pt x="1605493" y="4101471"/>
                </a:cubicBezTo>
                <a:cubicBezTo>
                  <a:pt x="1605493" y="4049403"/>
                  <a:pt x="1647741" y="4007188"/>
                  <a:pt x="1699849" y="4007188"/>
                </a:cubicBezTo>
                <a:lnTo>
                  <a:pt x="2843835" y="4007188"/>
                </a:lnTo>
                <a:cubicBezTo>
                  <a:pt x="2895908" y="4007241"/>
                  <a:pt x="2938103" y="4049438"/>
                  <a:pt x="2938103" y="4101471"/>
                </a:cubicBezTo>
                <a:close/>
                <a:moveTo>
                  <a:pt x="3306845" y="3096538"/>
                </a:moveTo>
                <a:lnTo>
                  <a:pt x="1699849" y="3096538"/>
                </a:lnTo>
                <a:cubicBezTo>
                  <a:pt x="1647741" y="3096538"/>
                  <a:pt x="1605493" y="3054323"/>
                  <a:pt x="1605493" y="3002255"/>
                </a:cubicBezTo>
                <a:cubicBezTo>
                  <a:pt x="1605493" y="2950186"/>
                  <a:pt x="1647741" y="2907972"/>
                  <a:pt x="1699849" y="2907972"/>
                </a:cubicBezTo>
                <a:lnTo>
                  <a:pt x="3306845" y="2907972"/>
                </a:lnTo>
                <a:cubicBezTo>
                  <a:pt x="3358953" y="2907972"/>
                  <a:pt x="3401201" y="2950186"/>
                  <a:pt x="3401201" y="3002255"/>
                </a:cubicBezTo>
                <a:cubicBezTo>
                  <a:pt x="3401201" y="3054323"/>
                  <a:pt x="3358953" y="3096538"/>
                  <a:pt x="3306845" y="3096538"/>
                </a:cubicBezTo>
                <a:close/>
                <a:moveTo>
                  <a:pt x="1319562" y="3640899"/>
                </a:moveTo>
                <a:lnTo>
                  <a:pt x="2496533" y="3640899"/>
                </a:lnTo>
                <a:cubicBezTo>
                  <a:pt x="2548624" y="3639320"/>
                  <a:pt x="2592130" y="3680234"/>
                  <a:pt x="2593710" y="3732276"/>
                </a:cubicBezTo>
                <a:cubicBezTo>
                  <a:pt x="2595290" y="3784327"/>
                  <a:pt x="2554344" y="3827799"/>
                  <a:pt x="2502253" y="3829378"/>
                </a:cubicBezTo>
                <a:cubicBezTo>
                  <a:pt x="2500352" y="3829439"/>
                  <a:pt x="2498443" y="3829439"/>
                  <a:pt x="2496533" y="3829378"/>
                </a:cubicBezTo>
                <a:lnTo>
                  <a:pt x="1319562" y="3829378"/>
                </a:lnTo>
                <a:cubicBezTo>
                  <a:pt x="1267471" y="3830956"/>
                  <a:pt x="1223965" y="3790043"/>
                  <a:pt x="1222385" y="3738000"/>
                </a:cubicBezTo>
                <a:cubicBezTo>
                  <a:pt x="1220806" y="3685950"/>
                  <a:pt x="1261751" y="3642477"/>
                  <a:pt x="1313842" y="3640899"/>
                </a:cubicBezTo>
                <a:cubicBezTo>
                  <a:pt x="1315743" y="3640838"/>
                  <a:pt x="1317652" y="3640838"/>
                  <a:pt x="1319562" y="3640899"/>
                </a:cubicBezTo>
                <a:close/>
                <a:moveTo>
                  <a:pt x="5921893" y="4810199"/>
                </a:moveTo>
                <a:lnTo>
                  <a:pt x="1014013" y="4810199"/>
                </a:lnTo>
                <a:cubicBezTo>
                  <a:pt x="989517" y="4810234"/>
                  <a:pt x="969630" y="4790423"/>
                  <a:pt x="969587" y="4765946"/>
                </a:cubicBezTo>
                <a:cubicBezTo>
                  <a:pt x="969578" y="4758357"/>
                  <a:pt x="971514" y="4750897"/>
                  <a:pt x="975212" y="4744279"/>
                </a:cubicBezTo>
                <a:lnTo>
                  <a:pt x="1124601" y="4476956"/>
                </a:lnTo>
                <a:lnTo>
                  <a:pt x="3465956" y="4476956"/>
                </a:lnTo>
                <a:cubicBezTo>
                  <a:pt x="3626769" y="4476765"/>
                  <a:pt x="3757079" y="4346556"/>
                  <a:pt x="3757269" y="4185867"/>
                </a:cubicBezTo>
                <a:lnTo>
                  <a:pt x="3757269" y="2551830"/>
                </a:lnTo>
                <a:cubicBezTo>
                  <a:pt x="3757122" y="2391123"/>
                  <a:pt x="3626786" y="2260888"/>
                  <a:pt x="3465956" y="2260741"/>
                </a:cubicBezTo>
                <a:lnTo>
                  <a:pt x="2363550" y="2260741"/>
                </a:lnTo>
                <a:lnTo>
                  <a:pt x="2464242" y="2080588"/>
                </a:lnTo>
                <a:lnTo>
                  <a:pt x="3205285" y="1662082"/>
                </a:lnTo>
                <a:lnTo>
                  <a:pt x="3598071" y="2127513"/>
                </a:lnTo>
                <a:lnTo>
                  <a:pt x="3607273" y="2137574"/>
                </a:lnTo>
                <a:cubicBezTo>
                  <a:pt x="3651039" y="2182018"/>
                  <a:pt x="3710838" y="2207024"/>
                  <a:pt x="3773241" y="2206964"/>
                </a:cubicBezTo>
                <a:cubicBezTo>
                  <a:pt x="3779317" y="2206964"/>
                  <a:pt x="3785480" y="2206964"/>
                  <a:pt x="3791557" y="2206270"/>
                </a:cubicBezTo>
                <a:cubicBezTo>
                  <a:pt x="3859958" y="2201013"/>
                  <a:pt x="3922544" y="2165842"/>
                  <a:pt x="3962560" y="2110165"/>
                </a:cubicBezTo>
                <a:lnTo>
                  <a:pt x="4258647" y="1700073"/>
                </a:lnTo>
                <a:lnTo>
                  <a:pt x="5960000" y="4744539"/>
                </a:lnTo>
                <a:cubicBezTo>
                  <a:pt x="5971796" y="4765998"/>
                  <a:pt x="5963949" y="4792939"/>
                  <a:pt x="5942483" y="4804726"/>
                </a:cubicBezTo>
                <a:cubicBezTo>
                  <a:pt x="5936085" y="4808239"/>
                  <a:pt x="5928924" y="4810112"/>
                  <a:pt x="5921632" y="4810199"/>
                </a:cubicBezTo>
                <a:close/>
              </a:path>
            </a:pathLst>
          </a:custGeom>
          <a:solidFill>
            <a:srgbClr val="29B5E8"/>
          </a:solidFill>
          <a:ln>
            <a:noFill/>
          </a:ln>
        </p:spPr>
        <p:txBody>
          <a:bodyPr anchorCtr="0" anchor="ctr" bIns="91400" lIns="182850" spcFirstLastPara="1" rIns="182850" wrap="square" tIns="91400">
            <a:noAutofit/>
          </a:bodyPr>
          <a:lstStyle/>
          <a:p>
            <a:pPr indent="0" lvl="0" marL="0" marR="0" rtl="0" algn="l">
              <a:lnSpc>
                <a:spcPct val="100000"/>
              </a:lnSpc>
              <a:spcBef>
                <a:spcPts val="0"/>
              </a:spcBef>
              <a:spcAft>
                <a:spcPts val="0"/>
              </a:spcAft>
              <a:buClr>
                <a:srgbClr val="000000"/>
              </a:buClr>
              <a:buSzPts val="600"/>
              <a:buFont typeface="Arial"/>
              <a:buNone/>
            </a:pPr>
            <a:r>
              <a:t/>
            </a:r>
            <a:endParaRPr b="1" i="0" sz="600" u="none" cap="none" strike="noStrike">
              <a:solidFill>
                <a:srgbClr val="262626"/>
              </a:solidFill>
              <a:latin typeface="Arial"/>
              <a:ea typeface="Arial"/>
              <a:cs typeface="Arial"/>
              <a:sym typeface="Arial"/>
            </a:endParaRPr>
          </a:p>
        </p:txBody>
      </p:sp>
      <p:pic>
        <p:nvPicPr>
          <p:cNvPr id="5329" name="Google Shape;5329;p352"/>
          <p:cNvPicPr preferRelativeResize="0"/>
          <p:nvPr/>
        </p:nvPicPr>
        <p:blipFill rotWithShape="1">
          <a:blip r:embed="rId4">
            <a:alphaModFix/>
          </a:blip>
          <a:srcRect b="0" l="0" r="0" t="0"/>
          <a:stretch/>
        </p:blipFill>
        <p:spPr>
          <a:xfrm>
            <a:off x="2264060" y="2589988"/>
            <a:ext cx="115526" cy="115526"/>
          </a:xfrm>
          <a:prstGeom prst="rect">
            <a:avLst/>
          </a:prstGeom>
          <a:noFill/>
          <a:ln>
            <a:noFill/>
          </a:ln>
        </p:spPr>
      </p:pic>
      <p:pic>
        <p:nvPicPr>
          <p:cNvPr id="5330" name="Google Shape;5330;p352"/>
          <p:cNvPicPr preferRelativeResize="0"/>
          <p:nvPr/>
        </p:nvPicPr>
        <p:blipFill rotWithShape="1">
          <a:blip r:embed="rId5">
            <a:alphaModFix/>
          </a:blip>
          <a:srcRect b="0" l="0" r="0" t="0"/>
          <a:stretch/>
        </p:blipFill>
        <p:spPr>
          <a:xfrm>
            <a:off x="1072346" y="2735639"/>
            <a:ext cx="132104" cy="132103"/>
          </a:xfrm>
          <a:prstGeom prst="rect">
            <a:avLst/>
          </a:prstGeom>
          <a:noFill/>
          <a:ln>
            <a:noFill/>
          </a:ln>
        </p:spPr>
      </p:pic>
      <p:pic>
        <p:nvPicPr>
          <p:cNvPr id="5331" name="Google Shape;5331;p352"/>
          <p:cNvPicPr preferRelativeResize="0"/>
          <p:nvPr/>
        </p:nvPicPr>
        <p:blipFill rotWithShape="1">
          <a:blip r:embed="rId6">
            <a:alphaModFix/>
          </a:blip>
          <a:srcRect b="0" l="0" r="0" t="0"/>
          <a:stretch/>
        </p:blipFill>
        <p:spPr>
          <a:xfrm>
            <a:off x="7188292" y="2804371"/>
            <a:ext cx="125127" cy="125127"/>
          </a:xfrm>
          <a:prstGeom prst="rect">
            <a:avLst/>
          </a:prstGeom>
          <a:noFill/>
          <a:ln>
            <a:noFill/>
          </a:ln>
        </p:spPr>
      </p:pic>
      <p:pic>
        <p:nvPicPr>
          <p:cNvPr id="5332" name="Google Shape;5332;p352"/>
          <p:cNvPicPr preferRelativeResize="0"/>
          <p:nvPr/>
        </p:nvPicPr>
        <p:blipFill rotWithShape="1">
          <a:blip r:embed="rId7">
            <a:alphaModFix/>
          </a:blip>
          <a:srcRect b="0" l="0" r="0" t="0"/>
          <a:stretch/>
        </p:blipFill>
        <p:spPr>
          <a:xfrm>
            <a:off x="7188292" y="2393910"/>
            <a:ext cx="131889" cy="131889"/>
          </a:xfrm>
          <a:prstGeom prst="rect">
            <a:avLst/>
          </a:prstGeom>
          <a:noFill/>
          <a:ln>
            <a:noFill/>
          </a:ln>
        </p:spPr>
      </p:pic>
      <p:grpSp>
        <p:nvGrpSpPr>
          <p:cNvPr id="5333" name="Google Shape;5333;p352"/>
          <p:cNvGrpSpPr/>
          <p:nvPr/>
        </p:nvGrpSpPr>
        <p:grpSpPr>
          <a:xfrm>
            <a:off x="7189864" y="3063059"/>
            <a:ext cx="128955" cy="92128"/>
            <a:chOff x="35163737" y="22244690"/>
            <a:chExt cx="1501225" cy="1072500"/>
          </a:xfrm>
        </p:grpSpPr>
        <p:sp>
          <p:nvSpPr>
            <p:cNvPr id="5334" name="Google Shape;5334;p352"/>
            <p:cNvSpPr/>
            <p:nvPr/>
          </p:nvSpPr>
          <p:spPr>
            <a:xfrm>
              <a:off x="35653980" y="22505975"/>
              <a:ext cx="716284" cy="636044"/>
            </a:xfrm>
            <a:custGeom>
              <a:rect b="b" l="l" r="r" t="t"/>
              <a:pathLst>
                <a:path extrusionOk="0" h="7911" w="8909">
                  <a:moveTo>
                    <a:pt x="4454" y="1586"/>
                  </a:moveTo>
                  <a:cubicBezTo>
                    <a:pt x="4626" y="1831"/>
                    <a:pt x="4743" y="2115"/>
                    <a:pt x="4794" y="2424"/>
                  </a:cubicBezTo>
                  <a:cubicBezTo>
                    <a:pt x="4684" y="2410"/>
                    <a:pt x="4571" y="2401"/>
                    <a:pt x="4454" y="2401"/>
                  </a:cubicBezTo>
                  <a:cubicBezTo>
                    <a:pt x="4338" y="2401"/>
                    <a:pt x="4225" y="2410"/>
                    <a:pt x="4114" y="2424"/>
                  </a:cubicBezTo>
                  <a:cubicBezTo>
                    <a:pt x="4164" y="2118"/>
                    <a:pt x="4283" y="1831"/>
                    <a:pt x="4454" y="1586"/>
                  </a:cubicBezTo>
                  <a:close/>
                  <a:moveTo>
                    <a:pt x="4454" y="3108"/>
                  </a:moveTo>
                  <a:cubicBezTo>
                    <a:pt x="4567" y="3108"/>
                    <a:pt x="4678" y="3119"/>
                    <a:pt x="4786" y="3138"/>
                  </a:cubicBezTo>
                  <a:cubicBezTo>
                    <a:pt x="4731" y="3426"/>
                    <a:pt x="4617" y="3692"/>
                    <a:pt x="4454" y="3923"/>
                  </a:cubicBezTo>
                  <a:cubicBezTo>
                    <a:pt x="4292" y="3692"/>
                    <a:pt x="4175" y="3426"/>
                    <a:pt x="4121" y="3138"/>
                  </a:cubicBezTo>
                  <a:cubicBezTo>
                    <a:pt x="4230" y="3119"/>
                    <a:pt x="4341" y="3108"/>
                    <a:pt x="4454" y="3108"/>
                  </a:cubicBezTo>
                  <a:close/>
                  <a:moveTo>
                    <a:pt x="2767" y="708"/>
                  </a:moveTo>
                  <a:cubicBezTo>
                    <a:pt x="3206" y="708"/>
                    <a:pt x="3615" y="848"/>
                    <a:pt x="3949" y="1083"/>
                  </a:cubicBezTo>
                  <a:cubicBezTo>
                    <a:pt x="3618" y="1512"/>
                    <a:pt x="3411" y="2040"/>
                    <a:pt x="3383" y="2617"/>
                  </a:cubicBezTo>
                  <a:cubicBezTo>
                    <a:pt x="2574" y="2957"/>
                    <a:pt x="1961" y="3671"/>
                    <a:pt x="1760" y="4540"/>
                  </a:cubicBezTo>
                  <a:cubicBezTo>
                    <a:pt x="1133" y="4189"/>
                    <a:pt x="707" y="3521"/>
                    <a:pt x="707" y="2756"/>
                  </a:cubicBezTo>
                  <a:cubicBezTo>
                    <a:pt x="707" y="1628"/>
                    <a:pt x="1631" y="708"/>
                    <a:pt x="2767" y="708"/>
                  </a:cubicBezTo>
                  <a:close/>
                  <a:moveTo>
                    <a:pt x="6142" y="708"/>
                  </a:moveTo>
                  <a:cubicBezTo>
                    <a:pt x="7277" y="708"/>
                    <a:pt x="8199" y="1628"/>
                    <a:pt x="8199" y="2756"/>
                  </a:cubicBezTo>
                  <a:cubicBezTo>
                    <a:pt x="8199" y="3521"/>
                    <a:pt x="7774" y="4189"/>
                    <a:pt x="7147" y="4540"/>
                  </a:cubicBezTo>
                  <a:cubicBezTo>
                    <a:pt x="6947" y="3671"/>
                    <a:pt x="6334" y="2955"/>
                    <a:pt x="5524" y="2617"/>
                  </a:cubicBezTo>
                  <a:cubicBezTo>
                    <a:pt x="5495" y="2040"/>
                    <a:pt x="5291" y="1513"/>
                    <a:pt x="4959" y="1083"/>
                  </a:cubicBezTo>
                  <a:cubicBezTo>
                    <a:pt x="5294" y="848"/>
                    <a:pt x="5701" y="708"/>
                    <a:pt x="6142" y="708"/>
                  </a:cubicBezTo>
                  <a:close/>
                  <a:moveTo>
                    <a:pt x="3448" y="3372"/>
                  </a:moveTo>
                  <a:cubicBezTo>
                    <a:pt x="3541" y="3762"/>
                    <a:pt x="3713" y="4119"/>
                    <a:pt x="3950" y="4428"/>
                  </a:cubicBezTo>
                  <a:cubicBezTo>
                    <a:pt x="3616" y="4664"/>
                    <a:pt x="3208" y="4802"/>
                    <a:pt x="2768" y="4802"/>
                  </a:cubicBezTo>
                  <a:cubicBezTo>
                    <a:pt x="2655" y="4802"/>
                    <a:pt x="2544" y="4792"/>
                    <a:pt x="2436" y="4773"/>
                  </a:cubicBezTo>
                  <a:cubicBezTo>
                    <a:pt x="2549" y="4171"/>
                    <a:pt x="2929" y="3663"/>
                    <a:pt x="3448" y="3372"/>
                  </a:cubicBezTo>
                  <a:close/>
                  <a:moveTo>
                    <a:pt x="5459" y="3372"/>
                  </a:moveTo>
                  <a:cubicBezTo>
                    <a:pt x="5979" y="3663"/>
                    <a:pt x="6360" y="4171"/>
                    <a:pt x="6475" y="4773"/>
                  </a:cubicBezTo>
                  <a:cubicBezTo>
                    <a:pt x="6366" y="4791"/>
                    <a:pt x="6255" y="4802"/>
                    <a:pt x="6142" y="4802"/>
                  </a:cubicBezTo>
                  <a:cubicBezTo>
                    <a:pt x="5703" y="4802"/>
                    <a:pt x="5294" y="4664"/>
                    <a:pt x="4959" y="4428"/>
                  </a:cubicBezTo>
                  <a:cubicBezTo>
                    <a:pt x="5196" y="4119"/>
                    <a:pt x="5368" y="3762"/>
                    <a:pt x="5459" y="3372"/>
                  </a:cubicBezTo>
                  <a:close/>
                  <a:moveTo>
                    <a:pt x="4452" y="4933"/>
                  </a:moveTo>
                  <a:cubicBezTo>
                    <a:pt x="4920" y="5292"/>
                    <a:pt x="5504" y="5509"/>
                    <a:pt x="6141" y="5509"/>
                  </a:cubicBezTo>
                  <a:cubicBezTo>
                    <a:pt x="6256" y="5509"/>
                    <a:pt x="6369" y="5500"/>
                    <a:pt x="6481" y="5487"/>
                  </a:cubicBezTo>
                  <a:lnTo>
                    <a:pt x="6481" y="5487"/>
                  </a:lnTo>
                  <a:cubicBezTo>
                    <a:pt x="6323" y="6458"/>
                    <a:pt x="5477" y="7202"/>
                    <a:pt x="4454" y="7202"/>
                  </a:cubicBezTo>
                  <a:cubicBezTo>
                    <a:pt x="3432" y="7202"/>
                    <a:pt x="2584" y="6458"/>
                    <a:pt x="2425" y="5487"/>
                  </a:cubicBezTo>
                  <a:lnTo>
                    <a:pt x="2425" y="5487"/>
                  </a:lnTo>
                  <a:cubicBezTo>
                    <a:pt x="2537" y="5500"/>
                    <a:pt x="2650" y="5509"/>
                    <a:pt x="2764" y="5509"/>
                  </a:cubicBezTo>
                  <a:cubicBezTo>
                    <a:pt x="3399" y="5509"/>
                    <a:pt x="3985" y="5292"/>
                    <a:pt x="4452" y="4933"/>
                  </a:cubicBezTo>
                  <a:close/>
                  <a:moveTo>
                    <a:pt x="2767" y="0"/>
                  </a:moveTo>
                  <a:cubicBezTo>
                    <a:pt x="1240" y="0"/>
                    <a:pt x="0" y="1237"/>
                    <a:pt x="0" y="2756"/>
                  </a:cubicBezTo>
                  <a:cubicBezTo>
                    <a:pt x="0" y="3897"/>
                    <a:pt x="700" y="4877"/>
                    <a:pt x="1695" y="5295"/>
                  </a:cubicBezTo>
                  <a:cubicBezTo>
                    <a:pt x="1767" y="6748"/>
                    <a:pt x="2976" y="7910"/>
                    <a:pt x="4454" y="7910"/>
                  </a:cubicBezTo>
                  <a:cubicBezTo>
                    <a:pt x="5931" y="7910"/>
                    <a:pt x="7137" y="6748"/>
                    <a:pt x="7211" y="5295"/>
                  </a:cubicBezTo>
                  <a:cubicBezTo>
                    <a:pt x="8206" y="4877"/>
                    <a:pt x="8909" y="3895"/>
                    <a:pt x="8909" y="2756"/>
                  </a:cubicBezTo>
                  <a:cubicBezTo>
                    <a:pt x="8909" y="1237"/>
                    <a:pt x="7669" y="0"/>
                    <a:pt x="6142" y="0"/>
                  </a:cubicBezTo>
                  <a:cubicBezTo>
                    <a:pt x="5507" y="0"/>
                    <a:pt x="4921" y="218"/>
                    <a:pt x="4454" y="578"/>
                  </a:cubicBezTo>
                  <a:cubicBezTo>
                    <a:pt x="3986" y="218"/>
                    <a:pt x="3401" y="0"/>
                    <a:pt x="2767" y="0"/>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5335" name="Google Shape;5335;p352"/>
            <p:cNvSpPr/>
            <p:nvPr/>
          </p:nvSpPr>
          <p:spPr>
            <a:xfrm>
              <a:off x="35163737" y="22244690"/>
              <a:ext cx="1501225" cy="1072500"/>
            </a:xfrm>
            <a:custGeom>
              <a:rect b="b" l="l" r="r" t="t"/>
              <a:pathLst>
                <a:path extrusionOk="0" h="1072500" w="1501225">
                  <a:moveTo>
                    <a:pt x="328526" y="364714"/>
                  </a:moveTo>
                  <a:cubicBezTo>
                    <a:pt x="133359" y="379001"/>
                    <a:pt x="-13326" y="548737"/>
                    <a:pt x="961" y="743904"/>
                  </a:cubicBezTo>
                  <a:cubicBezTo>
                    <a:pt x="14582" y="930118"/>
                    <a:pt x="170411" y="1073850"/>
                    <a:pt x="357101" y="1072421"/>
                  </a:cubicBezTo>
                  <a:lnTo>
                    <a:pt x="1201016" y="1072421"/>
                  </a:lnTo>
                  <a:cubicBezTo>
                    <a:pt x="1363036" y="1076136"/>
                    <a:pt x="1497339" y="947930"/>
                    <a:pt x="1501149" y="785909"/>
                  </a:cubicBezTo>
                  <a:cubicBezTo>
                    <a:pt x="1503339" y="689993"/>
                    <a:pt x="1458572" y="599029"/>
                    <a:pt x="1381039" y="542355"/>
                  </a:cubicBezTo>
                  <a:cubicBezTo>
                    <a:pt x="1381801" y="243556"/>
                    <a:pt x="1140151" y="764"/>
                    <a:pt x="841352" y="2"/>
                  </a:cubicBezTo>
                  <a:cubicBezTo>
                    <a:pt x="609990" y="-570"/>
                    <a:pt x="403869" y="146020"/>
                    <a:pt x="328526" y="364714"/>
                  </a:cubicBezTo>
                  <a:close/>
                  <a:moveTo>
                    <a:pt x="1260833" y="541879"/>
                  </a:moveTo>
                  <a:cubicBezTo>
                    <a:pt x="1260833" y="549023"/>
                    <a:pt x="1261595" y="555690"/>
                    <a:pt x="1261595" y="562358"/>
                  </a:cubicBezTo>
                  <a:lnTo>
                    <a:pt x="1261595" y="569025"/>
                  </a:lnTo>
                  <a:cubicBezTo>
                    <a:pt x="1259976" y="591885"/>
                    <a:pt x="1271691" y="613507"/>
                    <a:pt x="1291599" y="624746"/>
                  </a:cubicBezTo>
                  <a:cubicBezTo>
                    <a:pt x="1376657" y="670371"/>
                    <a:pt x="1408566" y="776384"/>
                    <a:pt x="1362941" y="861443"/>
                  </a:cubicBezTo>
                  <a:cubicBezTo>
                    <a:pt x="1331127" y="920688"/>
                    <a:pt x="1268262" y="956407"/>
                    <a:pt x="1201111" y="953359"/>
                  </a:cubicBezTo>
                  <a:lnTo>
                    <a:pt x="357101" y="953359"/>
                  </a:lnTo>
                  <a:cubicBezTo>
                    <a:pt x="227180" y="953359"/>
                    <a:pt x="121833" y="848012"/>
                    <a:pt x="121833" y="718091"/>
                  </a:cubicBezTo>
                  <a:cubicBezTo>
                    <a:pt x="121833" y="588170"/>
                    <a:pt x="227180" y="482824"/>
                    <a:pt x="357101" y="482824"/>
                  </a:cubicBezTo>
                  <a:lnTo>
                    <a:pt x="368531" y="482824"/>
                  </a:lnTo>
                  <a:cubicBezTo>
                    <a:pt x="396630" y="483967"/>
                    <a:pt x="421585" y="465298"/>
                    <a:pt x="428538" y="438056"/>
                  </a:cubicBezTo>
                  <a:cubicBezTo>
                    <a:pt x="486641" y="212123"/>
                    <a:pt x="716955" y="76106"/>
                    <a:pt x="942888" y="134209"/>
                  </a:cubicBezTo>
                  <a:cubicBezTo>
                    <a:pt x="1128816" y="182024"/>
                    <a:pt x="1259881" y="349855"/>
                    <a:pt x="1260738" y="541879"/>
                  </a:cubicBezTo>
                  <a:lnTo>
                    <a:pt x="1260738" y="541879"/>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0" u="none" cap="none" strike="noStrike">
                <a:solidFill>
                  <a:srgbClr val="000000"/>
                </a:solidFill>
                <a:latin typeface="Arial"/>
                <a:ea typeface="Arial"/>
                <a:cs typeface="Arial"/>
                <a:sym typeface="Arial"/>
              </a:endParaRPr>
            </a:p>
          </p:txBody>
        </p:sp>
      </p:grpSp>
      <p:sp>
        <p:nvSpPr>
          <p:cNvPr id="5336" name="Google Shape;5336;p352"/>
          <p:cNvSpPr/>
          <p:nvPr/>
        </p:nvSpPr>
        <p:spPr>
          <a:xfrm>
            <a:off x="7199045" y="2588408"/>
            <a:ext cx="118682" cy="113383"/>
          </a:xfrm>
          <a:custGeom>
            <a:rect b="b" l="l" r="r" t="t"/>
            <a:pathLst>
              <a:path extrusionOk="0" h="509588" w="533400">
                <a:moveTo>
                  <a:pt x="481488" y="431863"/>
                </a:moveTo>
                <a:cubicBezTo>
                  <a:pt x="466820" y="431863"/>
                  <a:pt x="455008" y="443674"/>
                  <a:pt x="455008" y="458342"/>
                </a:cubicBezTo>
                <a:cubicBezTo>
                  <a:pt x="455008" y="473011"/>
                  <a:pt x="466916" y="484822"/>
                  <a:pt x="481488" y="484822"/>
                </a:cubicBezTo>
                <a:lnTo>
                  <a:pt x="481488" y="484346"/>
                </a:lnTo>
                <a:cubicBezTo>
                  <a:pt x="495872" y="484346"/>
                  <a:pt x="507682" y="472820"/>
                  <a:pt x="507968" y="458342"/>
                </a:cubicBezTo>
                <a:cubicBezTo>
                  <a:pt x="507968" y="443674"/>
                  <a:pt x="496156" y="431863"/>
                  <a:pt x="481488" y="431863"/>
                </a:cubicBezTo>
                <a:close/>
                <a:moveTo>
                  <a:pt x="345568" y="357473"/>
                </a:moveTo>
                <a:cubicBezTo>
                  <a:pt x="330898" y="357473"/>
                  <a:pt x="319088" y="369284"/>
                  <a:pt x="319088" y="383952"/>
                </a:cubicBezTo>
                <a:cubicBezTo>
                  <a:pt x="319088" y="398621"/>
                  <a:pt x="330992" y="410432"/>
                  <a:pt x="345568" y="410432"/>
                </a:cubicBezTo>
                <a:lnTo>
                  <a:pt x="345568" y="409956"/>
                </a:lnTo>
                <a:cubicBezTo>
                  <a:pt x="359948" y="409956"/>
                  <a:pt x="371760" y="398430"/>
                  <a:pt x="372046" y="383952"/>
                </a:cubicBezTo>
                <a:cubicBezTo>
                  <a:pt x="372046" y="369284"/>
                  <a:pt x="360236" y="357473"/>
                  <a:pt x="345568" y="357473"/>
                </a:cubicBezTo>
                <a:close/>
                <a:moveTo>
                  <a:pt x="481488" y="295942"/>
                </a:moveTo>
                <a:cubicBezTo>
                  <a:pt x="466820" y="295942"/>
                  <a:pt x="455008" y="307753"/>
                  <a:pt x="455008" y="322421"/>
                </a:cubicBezTo>
                <a:cubicBezTo>
                  <a:pt x="455008" y="337090"/>
                  <a:pt x="466916" y="348901"/>
                  <a:pt x="481488" y="348901"/>
                </a:cubicBezTo>
                <a:lnTo>
                  <a:pt x="481488" y="348425"/>
                </a:lnTo>
                <a:cubicBezTo>
                  <a:pt x="495872" y="348425"/>
                  <a:pt x="507682" y="336899"/>
                  <a:pt x="507968" y="322421"/>
                </a:cubicBezTo>
                <a:cubicBezTo>
                  <a:pt x="507968" y="307753"/>
                  <a:pt x="496156" y="295942"/>
                  <a:pt x="481488" y="295942"/>
                </a:cubicBezTo>
                <a:close/>
                <a:moveTo>
                  <a:pt x="481488" y="270510"/>
                </a:moveTo>
                <a:cubicBezTo>
                  <a:pt x="481680" y="270510"/>
                  <a:pt x="481774" y="270510"/>
                  <a:pt x="481964" y="270510"/>
                </a:cubicBezTo>
                <a:cubicBezTo>
                  <a:pt x="510348" y="270510"/>
                  <a:pt x="533400" y="293560"/>
                  <a:pt x="533400" y="321945"/>
                </a:cubicBezTo>
                <a:cubicBezTo>
                  <a:pt x="533496" y="350329"/>
                  <a:pt x="510540" y="373475"/>
                  <a:pt x="482156" y="373666"/>
                </a:cubicBezTo>
                <a:cubicBezTo>
                  <a:pt x="467916" y="373761"/>
                  <a:pt x="454986" y="368070"/>
                  <a:pt x="445592" y="358795"/>
                </a:cubicBezTo>
                <a:lnTo>
                  <a:pt x="444134" y="356663"/>
                </a:lnTo>
                <a:lnTo>
                  <a:pt x="396294" y="377615"/>
                </a:lnTo>
                <a:lnTo>
                  <a:pt x="397478" y="383476"/>
                </a:lnTo>
                <a:lnTo>
                  <a:pt x="395130" y="395305"/>
                </a:lnTo>
                <a:lnTo>
                  <a:pt x="449200" y="418985"/>
                </a:lnTo>
                <a:lnTo>
                  <a:pt x="461440" y="410618"/>
                </a:lnTo>
                <a:cubicBezTo>
                  <a:pt x="467594" y="407967"/>
                  <a:pt x="474368" y="406479"/>
                  <a:pt x="481488" y="406431"/>
                </a:cubicBezTo>
                <a:lnTo>
                  <a:pt x="481964" y="406431"/>
                </a:lnTo>
                <a:cubicBezTo>
                  <a:pt x="510348" y="406431"/>
                  <a:pt x="533400" y="429482"/>
                  <a:pt x="533400" y="457866"/>
                </a:cubicBezTo>
                <a:cubicBezTo>
                  <a:pt x="533496" y="486251"/>
                  <a:pt x="510540" y="509396"/>
                  <a:pt x="482156" y="509587"/>
                </a:cubicBezTo>
                <a:cubicBezTo>
                  <a:pt x="453676" y="509777"/>
                  <a:pt x="430436" y="486822"/>
                  <a:pt x="430244" y="458342"/>
                </a:cubicBezTo>
                <a:lnTo>
                  <a:pt x="432910" y="444676"/>
                </a:lnTo>
                <a:lnTo>
                  <a:pt x="380120" y="421556"/>
                </a:lnTo>
                <a:lnTo>
                  <a:pt x="366228" y="431027"/>
                </a:lnTo>
                <a:cubicBezTo>
                  <a:pt x="360086" y="433667"/>
                  <a:pt x="353328" y="435149"/>
                  <a:pt x="346232" y="435197"/>
                </a:cubicBezTo>
                <a:cubicBezTo>
                  <a:pt x="317754" y="435387"/>
                  <a:pt x="294512" y="412432"/>
                  <a:pt x="294322" y="383952"/>
                </a:cubicBezTo>
                <a:cubicBezTo>
                  <a:pt x="294132" y="355472"/>
                  <a:pt x="317088" y="332232"/>
                  <a:pt x="345568" y="332041"/>
                </a:cubicBezTo>
                <a:lnTo>
                  <a:pt x="346044" y="332041"/>
                </a:lnTo>
                <a:cubicBezTo>
                  <a:pt x="360236" y="332041"/>
                  <a:pt x="373094" y="337803"/>
                  <a:pt x="382404" y="347114"/>
                </a:cubicBezTo>
                <a:lnTo>
                  <a:pt x="384362" y="350016"/>
                </a:lnTo>
                <a:lnTo>
                  <a:pt x="431680" y="329292"/>
                </a:lnTo>
                <a:lnTo>
                  <a:pt x="430244" y="322421"/>
                </a:lnTo>
                <a:cubicBezTo>
                  <a:pt x="430054" y="293941"/>
                  <a:pt x="453008" y="270700"/>
                  <a:pt x="481488" y="270510"/>
                </a:cubicBezTo>
                <a:close/>
                <a:moveTo>
                  <a:pt x="35338" y="146399"/>
                </a:moveTo>
                <a:lnTo>
                  <a:pt x="35338" y="196882"/>
                </a:lnTo>
                <a:cubicBezTo>
                  <a:pt x="35338" y="220313"/>
                  <a:pt x="105632" y="254984"/>
                  <a:pt x="215170" y="254984"/>
                </a:cubicBezTo>
                <a:cubicBezTo>
                  <a:pt x="324708" y="254984"/>
                  <a:pt x="395288" y="220504"/>
                  <a:pt x="395288" y="196882"/>
                </a:cubicBezTo>
                <a:lnTo>
                  <a:pt x="395288" y="146399"/>
                </a:lnTo>
                <a:cubicBezTo>
                  <a:pt x="354236" y="173069"/>
                  <a:pt x="283274" y="186976"/>
                  <a:pt x="215170" y="186976"/>
                </a:cubicBezTo>
                <a:cubicBezTo>
                  <a:pt x="147066" y="186976"/>
                  <a:pt x="76296" y="172879"/>
                  <a:pt x="35338" y="146399"/>
                </a:cubicBezTo>
                <a:close/>
                <a:moveTo>
                  <a:pt x="215170" y="35147"/>
                </a:moveTo>
                <a:cubicBezTo>
                  <a:pt x="105442" y="35147"/>
                  <a:pt x="35338" y="69628"/>
                  <a:pt x="35338" y="93440"/>
                </a:cubicBezTo>
                <a:cubicBezTo>
                  <a:pt x="35338" y="117253"/>
                  <a:pt x="105632" y="151543"/>
                  <a:pt x="215170" y="151543"/>
                </a:cubicBezTo>
                <a:cubicBezTo>
                  <a:pt x="324708" y="151543"/>
                  <a:pt x="395288" y="117062"/>
                  <a:pt x="395288" y="93440"/>
                </a:cubicBezTo>
                <a:cubicBezTo>
                  <a:pt x="395002" y="70485"/>
                  <a:pt x="324992" y="35147"/>
                  <a:pt x="215170" y="35147"/>
                </a:cubicBezTo>
                <a:close/>
                <a:moveTo>
                  <a:pt x="215076" y="0"/>
                </a:moveTo>
                <a:cubicBezTo>
                  <a:pt x="319564" y="0"/>
                  <a:pt x="430436" y="32861"/>
                  <a:pt x="430436" y="93536"/>
                </a:cubicBezTo>
                <a:lnTo>
                  <a:pt x="430436" y="258509"/>
                </a:lnTo>
                <a:cubicBezTo>
                  <a:pt x="430436" y="268224"/>
                  <a:pt x="422528" y="276130"/>
                  <a:pt x="412814" y="276130"/>
                </a:cubicBezTo>
                <a:cubicBezTo>
                  <a:pt x="403098" y="276130"/>
                  <a:pt x="395192" y="268224"/>
                  <a:pt x="395192" y="258509"/>
                </a:cubicBezTo>
                <a:lnTo>
                  <a:pt x="395192" y="249746"/>
                </a:lnTo>
                <a:cubicBezTo>
                  <a:pt x="354140" y="276416"/>
                  <a:pt x="283178" y="290513"/>
                  <a:pt x="215076" y="290513"/>
                </a:cubicBezTo>
                <a:cubicBezTo>
                  <a:pt x="146972" y="290513"/>
                  <a:pt x="76200" y="276416"/>
                  <a:pt x="35244" y="249746"/>
                </a:cubicBezTo>
                <a:lnTo>
                  <a:pt x="35244" y="299371"/>
                </a:lnTo>
                <a:cubicBezTo>
                  <a:pt x="35244" y="320326"/>
                  <a:pt x="90772" y="352139"/>
                  <a:pt x="191356" y="356521"/>
                </a:cubicBezTo>
                <a:lnTo>
                  <a:pt x="251080" y="359855"/>
                </a:lnTo>
                <a:cubicBezTo>
                  <a:pt x="260700" y="360426"/>
                  <a:pt x="268128" y="368713"/>
                  <a:pt x="267652" y="378428"/>
                </a:cubicBezTo>
                <a:cubicBezTo>
                  <a:pt x="267176" y="387858"/>
                  <a:pt x="259460" y="395192"/>
                  <a:pt x="250032" y="395192"/>
                </a:cubicBezTo>
                <a:lnTo>
                  <a:pt x="249080" y="395192"/>
                </a:lnTo>
                <a:lnTo>
                  <a:pt x="189644" y="391954"/>
                </a:lnTo>
                <a:cubicBezTo>
                  <a:pt x="132302" y="389382"/>
                  <a:pt x="72008" y="376047"/>
                  <a:pt x="35338" y="352425"/>
                </a:cubicBezTo>
                <a:lnTo>
                  <a:pt x="35338" y="402431"/>
                </a:lnTo>
                <a:cubicBezTo>
                  <a:pt x="35338" y="425006"/>
                  <a:pt x="97156" y="456819"/>
                  <a:pt x="197740" y="460343"/>
                </a:cubicBezTo>
                <a:cubicBezTo>
                  <a:pt x="219648" y="461582"/>
                  <a:pt x="258984" y="460343"/>
                  <a:pt x="258984" y="460343"/>
                </a:cubicBezTo>
                <a:cubicBezTo>
                  <a:pt x="268796" y="460058"/>
                  <a:pt x="276892" y="467773"/>
                  <a:pt x="277178" y="477488"/>
                </a:cubicBezTo>
                <a:cubicBezTo>
                  <a:pt x="277464" y="487299"/>
                  <a:pt x="269748" y="495395"/>
                  <a:pt x="260032" y="495681"/>
                </a:cubicBezTo>
                <a:lnTo>
                  <a:pt x="218884" y="495681"/>
                </a:lnTo>
                <a:lnTo>
                  <a:pt x="218980" y="495776"/>
                </a:lnTo>
                <a:cubicBezTo>
                  <a:pt x="210980" y="495776"/>
                  <a:pt x="203168" y="495776"/>
                  <a:pt x="196692" y="495395"/>
                </a:cubicBezTo>
                <a:cubicBezTo>
                  <a:pt x="101918" y="492252"/>
                  <a:pt x="0" y="461772"/>
                  <a:pt x="0" y="402336"/>
                </a:cubicBezTo>
                <a:lnTo>
                  <a:pt x="0" y="93345"/>
                </a:lnTo>
                <a:cubicBezTo>
                  <a:pt x="190" y="32671"/>
                  <a:pt x="110584" y="0"/>
                  <a:pt x="215076" y="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0" u="none" cap="none" strike="noStrike">
              <a:solidFill>
                <a:srgbClr val="000000"/>
              </a:solidFill>
              <a:latin typeface="Arial"/>
              <a:ea typeface="Arial"/>
              <a:cs typeface="Arial"/>
              <a:sym typeface="Arial"/>
            </a:endParaRPr>
          </a:p>
        </p:txBody>
      </p:sp>
      <p:sp>
        <p:nvSpPr>
          <p:cNvPr id="5337" name="Google Shape;5337;p352"/>
          <p:cNvSpPr txBox="1"/>
          <p:nvPr/>
        </p:nvSpPr>
        <p:spPr>
          <a:xfrm>
            <a:off x="3502175" y="3496525"/>
            <a:ext cx="2650200" cy="184800"/>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Compliance    |    Security    |    Privacy    |    </a:t>
            </a:r>
            <a:r>
              <a:rPr lang="en" sz="600">
                <a:solidFill>
                  <a:schemeClr val="accent2"/>
                </a:solidFill>
              </a:rPr>
              <a:t>Discovery</a:t>
            </a:r>
            <a:r>
              <a:rPr b="0" i="0" lang="en" sz="600" u="none" cap="none" strike="noStrike">
                <a:solidFill>
                  <a:schemeClr val="accent2"/>
                </a:solidFill>
                <a:latin typeface="Arial"/>
                <a:ea typeface="Arial"/>
                <a:cs typeface="Arial"/>
                <a:sym typeface="Arial"/>
              </a:rPr>
              <a:t>    |    </a:t>
            </a:r>
            <a:r>
              <a:rPr lang="en" sz="600">
                <a:solidFill>
                  <a:schemeClr val="accent2"/>
                </a:solidFill>
              </a:rPr>
              <a:t>Collaboration</a:t>
            </a:r>
            <a:endParaRPr sz="600"/>
          </a:p>
        </p:txBody>
      </p:sp>
      <p:pic>
        <p:nvPicPr>
          <p:cNvPr id="5338" name="Google Shape;5338;p352"/>
          <p:cNvPicPr preferRelativeResize="0"/>
          <p:nvPr/>
        </p:nvPicPr>
        <p:blipFill rotWithShape="1">
          <a:blip r:embed="rId8">
            <a:alphaModFix/>
          </a:blip>
          <a:srcRect b="0" l="0" r="0" t="0"/>
          <a:stretch/>
        </p:blipFill>
        <p:spPr>
          <a:xfrm>
            <a:off x="3282695" y="3506577"/>
            <a:ext cx="162877" cy="162877"/>
          </a:xfrm>
          <a:prstGeom prst="rect">
            <a:avLst/>
          </a:prstGeom>
          <a:noFill/>
          <a:ln>
            <a:noFill/>
          </a:ln>
        </p:spPr>
      </p:pic>
      <p:sp>
        <p:nvSpPr>
          <p:cNvPr id="5339" name="Google Shape;5339;p352"/>
          <p:cNvSpPr txBox="1"/>
          <p:nvPr/>
        </p:nvSpPr>
        <p:spPr>
          <a:xfrm>
            <a:off x="1043340" y="2412105"/>
            <a:ext cx="6630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STREAMING</a:t>
            </a:r>
            <a:endParaRPr/>
          </a:p>
        </p:txBody>
      </p:sp>
      <p:sp>
        <p:nvSpPr>
          <p:cNvPr id="5340" name="Google Shape;5340;p352"/>
          <p:cNvSpPr txBox="1"/>
          <p:nvPr/>
        </p:nvSpPr>
        <p:spPr>
          <a:xfrm>
            <a:off x="1043340" y="2905660"/>
            <a:ext cx="9573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CONNECTORS</a:t>
            </a:r>
            <a:endParaRPr/>
          </a:p>
        </p:txBody>
      </p:sp>
      <p:sp>
        <p:nvSpPr>
          <p:cNvPr id="5341" name="Google Shape;5341;p352"/>
          <p:cNvSpPr txBox="1"/>
          <p:nvPr/>
        </p:nvSpPr>
        <p:spPr>
          <a:xfrm>
            <a:off x="1274050" y="1564100"/>
            <a:ext cx="3129900" cy="184800"/>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Notebook   |   Studio   |   Copilot   |    Worksheet   |   VS Code   |   APIs   |   Git Integration</a:t>
            </a:r>
            <a:endParaRPr sz="600"/>
          </a:p>
        </p:txBody>
      </p:sp>
      <p:sp>
        <p:nvSpPr>
          <p:cNvPr id="5342" name="Google Shape;5342;p352"/>
          <p:cNvSpPr txBox="1"/>
          <p:nvPr/>
        </p:nvSpPr>
        <p:spPr>
          <a:xfrm>
            <a:off x="2327513" y="1501581"/>
            <a:ext cx="1023000" cy="92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DEV EXPERIENCES</a:t>
            </a:r>
            <a:endParaRPr/>
          </a:p>
        </p:txBody>
      </p:sp>
      <p:sp>
        <p:nvSpPr>
          <p:cNvPr id="5343" name="Google Shape;5343;p352"/>
          <p:cNvSpPr txBox="1"/>
          <p:nvPr/>
        </p:nvSpPr>
        <p:spPr>
          <a:xfrm>
            <a:off x="4804725" y="1564100"/>
            <a:ext cx="3357000" cy="184800"/>
          </a:xfrm>
          <a:prstGeom prst="rect">
            <a:avLst/>
          </a:prstGeom>
          <a:noFill/>
          <a:ln>
            <a:noFill/>
          </a:ln>
        </p:spPr>
        <p:txBody>
          <a:bodyPr anchorCtr="0" anchor="t" bIns="45700" lIns="0" spcFirstLastPara="1" rIns="91425" wrap="square" tIns="45700">
            <a:spAutoFit/>
          </a:bodyPr>
          <a:lstStyle/>
          <a:p>
            <a:pPr indent="0" lvl="0" marL="0" marR="0" rtl="0" algn="ctr">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Snowflake CLI   |   Database Change Management   |   Snowflake Trail   |   Serverless Tasks</a:t>
            </a:r>
            <a:endParaRPr sz="600"/>
          </a:p>
        </p:txBody>
      </p:sp>
      <p:sp>
        <p:nvSpPr>
          <p:cNvPr id="5344" name="Google Shape;5344;p352"/>
          <p:cNvSpPr txBox="1"/>
          <p:nvPr/>
        </p:nvSpPr>
        <p:spPr>
          <a:xfrm>
            <a:off x="5832648" y="1501581"/>
            <a:ext cx="1301100" cy="92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OPERATIONALIZATION</a:t>
            </a:r>
            <a:endParaRPr/>
          </a:p>
        </p:txBody>
      </p:sp>
      <p:sp>
        <p:nvSpPr>
          <p:cNvPr id="5345" name="Google Shape;5345;p352"/>
          <p:cNvSpPr txBox="1"/>
          <p:nvPr/>
        </p:nvSpPr>
        <p:spPr>
          <a:xfrm>
            <a:off x="1274054" y="2998567"/>
            <a:ext cx="1119000" cy="3282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SaaS Connectors</a:t>
            </a:r>
            <a:endParaRPr sz="600"/>
          </a:p>
          <a:p>
            <a:pPr indent="0" lvl="0" marL="0" marR="0" rtl="0" algn="l">
              <a:lnSpc>
                <a:spcPct val="100000"/>
              </a:lnSpc>
              <a:spcBef>
                <a:spcPts val="400"/>
              </a:spcBef>
              <a:spcAft>
                <a:spcPts val="0"/>
              </a:spcAft>
              <a:buNone/>
            </a:pPr>
            <a:r>
              <a:rPr b="0" i="0" lang="en" sz="600" u="none" cap="none" strike="noStrike">
                <a:solidFill>
                  <a:schemeClr val="accent2"/>
                </a:solidFill>
                <a:latin typeface="Arial"/>
                <a:ea typeface="Arial"/>
                <a:cs typeface="Arial"/>
                <a:sym typeface="Arial"/>
              </a:rPr>
              <a:t>Database Connectors</a:t>
            </a:r>
            <a:endParaRPr sz="600"/>
          </a:p>
        </p:txBody>
      </p:sp>
      <p:sp>
        <p:nvSpPr>
          <p:cNvPr id="5346" name="Google Shape;5346;p352"/>
          <p:cNvSpPr txBox="1"/>
          <p:nvPr/>
        </p:nvSpPr>
        <p:spPr>
          <a:xfrm>
            <a:off x="2388950" y="3937225"/>
            <a:ext cx="2650200" cy="1848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SQL   |   Python   |   Java   |   Scala   |   Snowpark Container Services</a:t>
            </a:r>
            <a:endParaRPr b="0" i="0" sz="600" u="none" cap="none" strike="noStrike">
              <a:solidFill>
                <a:schemeClr val="accent2"/>
              </a:solidFill>
              <a:latin typeface="Arial"/>
              <a:ea typeface="Arial"/>
              <a:cs typeface="Arial"/>
              <a:sym typeface="Arial"/>
            </a:endParaRPr>
          </a:p>
        </p:txBody>
      </p:sp>
      <p:grpSp>
        <p:nvGrpSpPr>
          <p:cNvPr id="5347" name="Google Shape;5347;p352"/>
          <p:cNvGrpSpPr/>
          <p:nvPr/>
        </p:nvGrpSpPr>
        <p:grpSpPr>
          <a:xfrm>
            <a:off x="2147295" y="3896488"/>
            <a:ext cx="191494" cy="175920"/>
            <a:chOff x="3803643" y="1866899"/>
            <a:chExt cx="1536867" cy="1411876"/>
          </a:xfrm>
        </p:grpSpPr>
        <p:sp>
          <p:nvSpPr>
            <p:cNvPr id="5348" name="Google Shape;5348;p352"/>
            <p:cNvSpPr/>
            <p:nvPr/>
          </p:nvSpPr>
          <p:spPr>
            <a:xfrm>
              <a:off x="4665331" y="1866899"/>
              <a:ext cx="675179" cy="678832"/>
            </a:xfrm>
            <a:custGeom>
              <a:rect b="b" l="l" r="r" t="t"/>
              <a:pathLst>
                <a:path extrusionOk="0" h="678832" w="675179">
                  <a:moveTo>
                    <a:pt x="413495" y="678832"/>
                  </a:moveTo>
                  <a:lnTo>
                    <a:pt x="261722" y="678832"/>
                  </a:lnTo>
                  <a:cubicBezTo>
                    <a:pt x="241498" y="678832"/>
                    <a:pt x="225107" y="662481"/>
                    <a:pt x="225107" y="642312"/>
                  </a:cubicBezTo>
                  <a:lnTo>
                    <a:pt x="225107" y="604468"/>
                  </a:lnTo>
                  <a:cubicBezTo>
                    <a:pt x="203204" y="595361"/>
                    <a:pt x="182525" y="583569"/>
                    <a:pt x="163544" y="569367"/>
                  </a:cubicBezTo>
                  <a:lnTo>
                    <a:pt x="130913" y="588290"/>
                  </a:lnTo>
                  <a:cubicBezTo>
                    <a:pt x="113393" y="598345"/>
                    <a:pt x="91006" y="592330"/>
                    <a:pt x="80923" y="574855"/>
                  </a:cubicBezTo>
                  <a:lnTo>
                    <a:pt x="5036" y="443724"/>
                  </a:lnTo>
                  <a:cubicBezTo>
                    <a:pt x="-5089" y="426326"/>
                    <a:pt x="844" y="404035"/>
                    <a:pt x="18288" y="393935"/>
                  </a:cubicBezTo>
                  <a:cubicBezTo>
                    <a:pt x="18329" y="393912"/>
                    <a:pt x="18371" y="393888"/>
                    <a:pt x="18411" y="393865"/>
                  </a:cubicBezTo>
                  <a:lnTo>
                    <a:pt x="50379" y="374942"/>
                  </a:lnTo>
                  <a:cubicBezTo>
                    <a:pt x="47153" y="351177"/>
                    <a:pt x="47153" y="327087"/>
                    <a:pt x="50379" y="303322"/>
                  </a:cubicBezTo>
                  <a:lnTo>
                    <a:pt x="18317" y="284400"/>
                  </a:lnTo>
                  <a:cubicBezTo>
                    <a:pt x="833" y="274369"/>
                    <a:pt x="-5187" y="252102"/>
                    <a:pt x="4870" y="234663"/>
                  </a:cubicBezTo>
                  <a:cubicBezTo>
                    <a:pt x="4894" y="234622"/>
                    <a:pt x="4918" y="234581"/>
                    <a:pt x="4942" y="234540"/>
                  </a:cubicBezTo>
                  <a:lnTo>
                    <a:pt x="80828" y="103410"/>
                  </a:lnTo>
                  <a:cubicBezTo>
                    <a:pt x="90911" y="85934"/>
                    <a:pt x="113298" y="79920"/>
                    <a:pt x="130818" y="89975"/>
                  </a:cubicBezTo>
                  <a:lnTo>
                    <a:pt x="163544" y="108897"/>
                  </a:lnTo>
                  <a:cubicBezTo>
                    <a:pt x="182497" y="94626"/>
                    <a:pt x="203185" y="82801"/>
                    <a:pt x="225107" y="73702"/>
                  </a:cubicBezTo>
                  <a:lnTo>
                    <a:pt x="225107" y="35857"/>
                  </a:lnTo>
                  <a:cubicBezTo>
                    <a:pt x="225468" y="15984"/>
                    <a:pt x="241698" y="48"/>
                    <a:pt x="261627" y="0"/>
                  </a:cubicBezTo>
                  <a:lnTo>
                    <a:pt x="413400" y="0"/>
                  </a:lnTo>
                  <a:cubicBezTo>
                    <a:pt x="433624" y="0"/>
                    <a:pt x="450015" y="16350"/>
                    <a:pt x="450015" y="36520"/>
                  </a:cubicBezTo>
                  <a:lnTo>
                    <a:pt x="450015" y="74364"/>
                  </a:lnTo>
                  <a:cubicBezTo>
                    <a:pt x="471918" y="83505"/>
                    <a:pt x="492597" y="95327"/>
                    <a:pt x="511578" y="109559"/>
                  </a:cubicBezTo>
                  <a:lnTo>
                    <a:pt x="544210" y="90637"/>
                  </a:lnTo>
                  <a:cubicBezTo>
                    <a:pt x="561768" y="80521"/>
                    <a:pt x="584221" y="86513"/>
                    <a:pt x="594361" y="104023"/>
                  </a:cubicBezTo>
                  <a:cubicBezTo>
                    <a:pt x="594370" y="104039"/>
                    <a:pt x="594380" y="104056"/>
                    <a:pt x="594389" y="104072"/>
                  </a:cubicBezTo>
                  <a:lnTo>
                    <a:pt x="670276" y="235202"/>
                  </a:lnTo>
                  <a:cubicBezTo>
                    <a:pt x="680369" y="252656"/>
                    <a:pt x="674383" y="274969"/>
                    <a:pt x="656901" y="285062"/>
                  </a:cubicBezTo>
                  <a:lnTo>
                    <a:pt x="624839" y="303984"/>
                  </a:lnTo>
                  <a:cubicBezTo>
                    <a:pt x="628064" y="327781"/>
                    <a:pt x="628064" y="351903"/>
                    <a:pt x="624839" y="375699"/>
                  </a:cubicBezTo>
                  <a:lnTo>
                    <a:pt x="656806" y="394054"/>
                  </a:lnTo>
                  <a:cubicBezTo>
                    <a:pt x="674288" y="404147"/>
                    <a:pt x="680274" y="426460"/>
                    <a:pt x="670181" y="443914"/>
                  </a:cubicBezTo>
                  <a:lnTo>
                    <a:pt x="594295" y="575044"/>
                  </a:lnTo>
                  <a:cubicBezTo>
                    <a:pt x="584173" y="592531"/>
                    <a:pt x="561758" y="598543"/>
                    <a:pt x="544210" y="588479"/>
                  </a:cubicBezTo>
                  <a:lnTo>
                    <a:pt x="511673" y="569557"/>
                  </a:lnTo>
                  <a:cubicBezTo>
                    <a:pt x="492673" y="583724"/>
                    <a:pt x="471994" y="595512"/>
                    <a:pt x="450110" y="604657"/>
                  </a:cubicBezTo>
                  <a:lnTo>
                    <a:pt x="450110" y="642502"/>
                  </a:lnTo>
                  <a:cubicBezTo>
                    <a:pt x="450006" y="662597"/>
                    <a:pt x="433643" y="678832"/>
                    <a:pt x="413495" y="678832"/>
                  </a:cubicBezTo>
                  <a:close/>
                  <a:moveTo>
                    <a:pt x="298243" y="605509"/>
                  </a:moveTo>
                  <a:lnTo>
                    <a:pt x="376785" y="605509"/>
                  </a:lnTo>
                  <a:lnTo>
                    <a:pt x="376785" y="579018"/>
                  </a:lnTo>
                  <a:cubicBezTo>
                    <a:pt x="376795" y="563082"/>
                    <a:pt x="387153" y="548990"/>
                    <a:pt x="402397" y="544201"/>
                  </a:cubicBezTo>
                  <a:cubicBezTo>
                    <a:pt x="432381" y="534851"/>
                    <a:pt x="459957" y="519095"/>
                    <a:pt x="483216" y="498031"/>
                  </a:cubicBezTo>
                  <a:cubicBezTo>
                    <a:pt x="494997" y="487319"/>
                    <a:pt x="512375" y="485444"/>
                    <a:pt x="526186" y="493395"/>
                  </a:cubicBezTo>
                  <a:lnTo>
                    <a:pt x="549142" y="506546"/>
                  </a:lnTo>
                  <a:lnTo>
                    <a:pt x="588413" y="438710"/>
                  </a:lnTo>
                  <a:lnTo>
                    <a:pt x="565932" y="425748"/>
                  </a:lnTo>
                  <a:cubicBezTo>
                    <a:pt x="552102" y="417760"/>
                    <a:pt x="545044" y="401767"/>
                    <a:pt x="548478" y="386201"/>
                  </a:cubicBezTo>
                  <a:cubicBezTo>
                    <a:pt x="555782" y="355469"/>
                    <a:pt x="555782" y="323458"/>
                    <a:pt x="548478" y="292726"/>
                  </a:cubicBezTo>
                  <a:cubicBezTo>
                    <a:pt x="545016" y="277156"/>
                    <a:pt x="552083" y="261146"/>
                    <a:pt x="565932" y="253178"/>
                  </a:cubicBezTo>
                  <a:lnTo>
                    <a:pt x="588508" y="240217"/>
                  </a:lnTo>
                  <a:lnTo>
                    <a:pt x="549237" y="172286"/>
                  </a:lnTo>
                  <a:lnTo>
                    <a:pt x="526186" y="185532"/>
                  </a:lnTo>
                  <a:cubicBezTo>
                    <a:pt x="512366" y="193488"/>
                    <a:pt x="494969" y="191573"/>
                    <a:pt x="483216" y="180801"/>
                  </a:cubicBezTo>
                  <a:cubicBezTo>
                    <a:pt x="459938" y="159766"/>
                    <a:pt x="432362" y="144015"/>
                    <a:pt x="402397" y="134631"/>
                  </a:cubicBezTo>
                  <a:cubicBezTo>
                    <a:pt x="387153" y="129842"/>
                    <a:pt x="376795" y="115751"/>
                    <a:pt x="376785" y="99814"/>
                  </a:cubicBezTo>
                  <a:lnTo>
                    <a:pt x="376785" y="73039"/>
                  </a:lnTo>
                  <a:lnTo>
                    <a:pt x="298243" y="73039"/>
                  </a:lnTo>
                  <a:lnTo>
                    <a:pt x="298243" y="99814"/>
                  </a:lnTo>
                  <a:cubicBezTo>
                    <a:pt x="298224" y="115715"/>
                    <a:pt x="287913" y="129783"/>
                    <a:pt x="272726" y="134631"/>
                  </a:cubicBezTo>
                  <a:cubicBezTo>
                    <a:pt x="242760" y="144015"/>
                    <a:pt x="215185" y="159766"/>
                    <a:pt x="191907" y="180801"/>
                  </a:cubicBezTo>
                  <a:cubicBezTo>
                    <a:pt x="180125" y="191589"/>
                    <a:pt x="162690" y="193504"/>
                    <a:pt x="148841" y="185532"/>
                  </a:cubicBezTo>
                  <a:lnTo>
                    <a:pt x="125886" y="172286"/>
                  </a:lnTo>
                  <a:lnTo>
                    <a:pt x="86899" y="240217"/>
                  </a:lnTo>
                  <a:lnTo>
                    <a:pt x="109380" y="253178"/>
                  </a:lnTo>
                  <a:cubicBezTo>
                    <a:pt x="123258" y="261124"/>
                    <a:pt x="130334" y="277153"/>
                    <a:pt x="126834" y="292726"/>
                  </a:cubicBezTo>
                  <a:cubicBezTo>
                    <a:pt x="119530" y="323458"/>
                    <a:pt x="119530" y="355469"/>
                    <a:pt x="126834" y="386201"/>
                  </a:cubicBezTo>
                  <a:cubicBezTo>
                    <a:pt x="130249" y="401835"/>
                    <a:pt x="123059" y="417865"/>
                    <a:pt x="109096" y="425748"/>
                  </a:cubicBezTo>
                  <a:lnTo>
                    <a:pt x="86899" y="438710"/>
                  </a:lnTo>
                  <a:lnTo>
                    <a:pt x="126170" y="506546"/>
                  </a:lnTo>
                  <a:lnTo>
                    <a:pt x="149031" y="493395"/>
                  </a:lnTo>
                  <a:cubicBezTo>
                    <a:pt x="162871" y="485459"/>
                    <a:pt x="180268" y="487332"/>
                    <a:pt x="192096" y="498031"/>
                  </a:cubicBezTo>
                  <a:cubicBezTo>
                    <a:pt x="215337" y="519112"/>
                    <a:pt x="242921" y="534870"/>
                    <a:pt x="272915" y="544201"/>
                  </a:cubicBezTo>
                  <a:cubicBezTo>
                    <a:pt x="288102" y="549049"/>
                    <a:pt x="298413" y="563117"/>
                    <a:pt x="298432" y="579018"/>
                  </a:cubicBezTo>
                  <a:close/>
                </a:path>
              </a:pathLst>
            </a:custGeom>
            <a:solidFill>
              <a:srgbClr val="2AB5E8"/>
            </a:solidFill>
            <a:ln>
              <a:noFill/>
            </a:ln>
          </p:spPr>
          <p:txBody>
            <a:bodyPr anchorCtr="0" anchor="ctr" bIns="108275" lIns="216650" spcFirstLastPara="1" rIns="216650" wrap="square" tIns="108275">
              <a:noAutofit/>
            </a:bodyPr>
            <a:lstStyle/>
            <a:p>
              <a:pPr indent="0" lvl="0" marL="0" marR="0" rtl="0" algn="l">
                <a:lnSpc>
                  <a:spcPct val="100000"/>
                </a:lnSpc>
                <a:spcBef>
                  <a:spcPts val="0"/>
                </a:spcBef>
                <a:spcAft>
                  <a:spcPts val="0"/>
                </a:spcAft>
                <a:buNone/>
              </a:pPr>
              <a:r>
                <a:t/>
              </a:r>
              <a:endParaRPr b="0" i="0" sz="700" u="none" cap="none" strike="noStrike">
                <a:solidFill>
                  <a:srgbClr val="262626"/>
                </a:solidFill>
                <a:latin typeface="Arial"/>
                <a:ea typeface="Arial"/>
                <a:cs typeface="Arial"/>
                <a:sym typeface="Arial"/>
              </a:endParaRPr>
            </a:p>
          </p:txBody>
        </p:sp>
        <p:sp>
          <p:nvSpPr>
            <p:cNvPr id="5349" name="Google Shape;5349;p352"/>
            <p:cNvSpPr/>
            <p:nvPr/>
          </p:nvSpPr>
          <p:spPr>
            <a:xfrm>
              <a:off x="4849554" y="2053093"/>
              <a:ext cx="306581" cy="305781"/>
            </a:xfrm>
            <a:custGeom>
              <a:rect b="b" l="l" r="r" t="t"/>
              <a:pathLst>
                <a:path extrusionOk="0" h="305781" w="306581">
                  <a:moveTo>
                    <a:pt x="153291" y="305782"/>
                  </a:moveTo>
                  <a:cubicBezTo>
                    <a:pt x="68630" y="305782"/>
                    <a:pt x="0" y="237330"/>
                    <a:pt x="0" y="152891"/>
                  </a:cubicBezTo>
                  <a:cubicBezTo>
                    <a:pt x="0" y="68452"/>
                    <a:pt x="68630" y="0"/>
                    <a:pt x="153291" y="0"/>
                  </a:cubicBezTo>
                  <a:cubicBezTo>
                    <a:pt x="237951" y="0"/>
                    <a:pt x="306581" y="68452"/>
                    <a:pt x="306581" y="152891"/>
                  </a:cubicBezTo>
                  <a:cubicBezTo>
                    <a:pt x="306581" y="152922"/>
                    <a:pt x="306581" y="152954"/>
                    <a:pt x="306581" y="152986"/>
                  </a:cubicBezTo>
                  <a:cubicBezTo>
                    <a:pt x="306477" y="237366"/>
                    <a:pt x="237894" y="305730"/>
                    <a:pt x="153291" y="305782"/>
                  </a:cubicBezTo>
                  <a:close/>
                  <a:moveTo>
                    <a:pt x="153291" y="65092"/>
                  </a:moveTo>
                  <a:cubicBezTo>
                    <a:pt x="104619" y="65092"/>
                    <a:pt x="65167" y="104444"/>
                    <a:pt x="65167" y="152986"/>
                  </a:cubicBezTo>
                  <a:cubicBezTo>
                    <a:pt x="65167" y="201528"/>
                    <a:pt x="104619" y="240879"/>
                    <a:pt x="153291" y="240879"/>
                  </a:cubicBezTo>
                  <a:cubicBezTo>
                    <a:pt x="201962" y="240879"/>
                    <a:pt x="241414" y="201528"/>
                    <a:pt x="241414" y="152986"/>
                  </a:cubicBezTo>
                  <a:cubicBezTo>
                    <a:pt x="241205" y="104576"/>
                    <a:pt x="201829" y="65428"/>
                    <a:pt x="153291" y="65376"/>
                  </a:cubicBezTo>
                  <a:close/>
                </a:path>
              </a:pathLst>
            </a:custGeom>
            <a:solidFill>
              <a:srgbClr val="2AB5E8"/>
            </a:solidFill>
            <a:ln>
              <a:noFill/>
            </a:ln>
          </p:spPr>
          <p:txBody>
            <a:bodyPr anchorCtr="0" anchor="ctr" bIns="108275" lIns="216650" spcFirstLastPara="1" rIns="216650" wrap="square" tIns="108275">
              <a:noAutofit/>
            </a:bodyPr>
            <a:lstStyle/>
            <a:p>
              <a:pPr indent="0" lvl="0" marL="0" marR="0" rtl="0" algn="l">
                <a:lnSpc>
                  <a:spcPct val="100000"/>
                </a:lnSpc>
                <a:spcBef>
                  <a:spcPts val="0"/>
                </a:spcBef>
                <a:spcAft>
                  <a:spcPts val="0"/>
                </a:spcAft>
                <a:buNone/>
              </a:pPr>
              <a:r>
                <a:t/>
              </a:r>
              <a:endParaRPr b="0" i="0" sz="700" u="none" cap="none" strike="noStrike">
                <a:solidFill>
                  <a:srgbClr val="262626"/>
                </a:solidFill>
                <a:latin typeface="Arial"/>
                <a:ea typeface="Arial"/>
                <a:cs typeface="Arial"/>
                <a:sym typeface="Arial"/>
              </a:endParaRPr>
            </a:p>
          </p:txBody>
        </p:sp>
        <p:sp>
          <p:nvSpPr>
            <p:cNvPr id="5350" name="Google Shape;5350;p352"/>
            <p:cNvSpPr/>
            <p:nvPr/>
          </p:nvSpPr>
          <p:spPr>
            <a:xfrm>
              <a:off x="3803643" y="2338818"/>
              <a:ext cx="934933" cy="939957"/>
            </a:xfrm>
            <a:custGeom>
              <a:rect b="b" l="l" r="r" t="t"/>
              <a:pathLst>
                <a:path extrusionOk="0" h="939957" w="934933">
                  <a:moveTo>
                    <a:pt x="573423" y="939958"/>
                  </a:moveTo>
                  <a:lnTo>
                    <a:pt x="361510" y="939958"/>
                  </a:lnTo>
                  <a:cubicBezTo>
                    <a:pt x="335316" y="939958"/>
                    <a:pt x="314081" y="918774"/>
                    <a:pt x="314081" y="892652"/>
                  </a:cubicBezTo>
                  <a:lnTo>
                    <a:pt x="314081" y="837400"/>
                  </a:lnTo>
                  <a:cubicBezTo>
                    <a:pt x="282229" y="824353"/>
                    <a:pt x="252222" y="807209"/>
                    <a:pt x="224820" y="786404"/>
                  </a:cubicBezTo>
                  <a:lnTo>
                    <a:pt x="177391" y="813747"/>
                  </a:lnTo>
                  <a:cubicBezTo>
                    <a:pt x="154707" y="826813"/>
                    <a:pt x="125701" y="819055"/>
                    <a:pt x="112603" y="796433"/>
                  </a:cubicBezTo>
                  <a:lnTo>
                    <a:pt x="6552" y="613456"/>
                  </a:lnTo>
                  <a:cubicBezTo>
                    <a:pt x="-6561" y="590854"/>
                    <a:pt x="1166" y="561931"/>
                    <a:pt x="23816" y="548837"/>
                  </a:cubicBezTo>
                  <a:lnTo>
                    <a:pt x="70581" y="521967"/>
                  </a:lnTo>
                  <a:cubicBezTo>
                    <a:pt x="65631" y="487453"/>
                    <a:pt x="65631" y="452411"/>
                    <a:pt x="70581" y="417896"/>
                  </a:cubicBezTo>
                  <a:lnTo>
                    <a:pt x="23721" y="391121"/>
                  </a:lnTo>
                  <a:cubicBezTo>
                    <a:pt x="1037" y="378057"/>
                    <a:pt x="-6735" y="349127"/>
                    <a:pt x="6362" y="326502"/>
                  </a:cubicBezTo>
                  <a:lnTo>
                    <a:pt x="112318" y="143525"/>
                  </a:lnTo>
                  <a:cubicBezTo>
                    <a:pt x="125414" y="120957"/>
                    <a:pt x="154348" y="113213"/>
                    <a:pt x="177012" y="126211"/>
                  </a:cubicBezTo>
                  <a:lnTo>
                    <a:pt x="224441" y="153553"/>
                  </a:lnTo>
                  <a:cubicBezTo>
                    <a:pt x="251860" y="132779"/>
                    <a:pt x="281864" y="115638"/>
                    <a:pt x="313702" y="102558"/>
                  </a:cubicBezTo>
                  <a:lnTo>
                    <a:pt x="313702" y="47305"/>
                  </a:lnTo>
                  <a:cubicBezTo>
                    <a:pt x="313702" y="21180"/>
                    <a:pt x="334937" y="0"/>
                    <a:pt x="361131" y="0"/>
                  </a:cubicBezTo>
                  <a:lnTo>
                    <a:pt x="573423" y="0"/>
                  </a:lnTo>
                  <a:cubicBezTo>
                    <a:pt x="599617" y="0"/>
                    <a:pt x="620852" y="21180"/>
                    <a:pt x="620852" y="47305"/>
                  </a:cubicBezTo>
                  <a:lnTo>
                    <a:pt x="620852" y="102558"/>
                  </a:lnTo>
                  <a:cubicBezTo>
                    <a:pt x="652708" y="115661"/>
                    <a:pt x="682740" y="132800"/>
                    <a:pt x="710209" y="153553"/>
                  </a:cubicBezTo>
                  <a:lnTo>
                    <a:pt x="757638" y="126211"/>
                  </a:lnTo>
                  <a:cubicBezTo>
                    <a:pt x="780301" y="113213"/>
                    <a:pt x="809236" y="120957"/>
                    <a:pt x="822331" y="143525"/>
                  </a:cubicBezTo>
                  <a:lnTo>
                    <a:pt x="928572" y="326502"/>
                  </a:lnTo>
                  <a:cubicBezTo>
                    <a:pt x="941668" y="349127"/>
                    <a:pt x="933896" y="378057"/>
                    <a:pt x="911213" y="391121"/>
                  </a:cubicBezTo>
                  <a:lnTo>
                    <a:pt x="864353" y="418085"/>
                  </a:lnTo>
                  <a:cubicBezTo>
                    <a:pt x="869303" y="452600"/>
                    <a:pt x="869303" y="487643"/>
                    <a:pt x="864353" y="522157"/>
                  </a:cubicBezTo>
                  <a:lnTo>
                    <a:pt x="911118" y="549026"/>
                  </a:lnTo>
                  <a:cubicBezTo>
                    <a:pt x="933801" y="562092"/>
                    <a:pt x="941574" y="591024"/>
                    <a:pt x="928477" y="613645"/>
                  </a:cubicBezTo>
                  <a:lnTo>
                    <a:pt x="822520" y="796433"/>
                  </a:lnTo>
                  <a:cubicBezTo>
                    <a:pt x="809422" y="819055"/>
                    <a:pt x="780417" y="826813"/>
                    <a:pt x="757732" y="813747"/>
                  </a:cubicBezTo>
                  <a:lnTo>
                    <a:pt x="710303" y="786404"/>
                  </a:lnTo>
                  <a:cubicBezTo>
                    <a:pt x="682902" y="807209"/>
                    <a:pt x="652894" y="824353"/>
                    <a:pt x="621042" y="837400"/>
                  </a:cubicBezTo>
                  <a:lnTo>
                    <a:pt x="621042" y="892652"/>
                  </a:lnTo>
                  <a:cubicBezTo>
                    <a:pt x="621042" y="918774"/>
                    <a:pt x="599808" y="939958"/>
                    <a:pt x="573613" y="939958"/>
                  </a:cubicBezTo>
                  <a:cubicBezTo>
                    <a:pt x="573550" y="939958"/>
                    <a:pt x="573487" y="939958"/>
                    <a:pt x="573423" y="939958"/>
                  </a:cubicBezTo>
                  <a:close/>
                  <a:moveTo>
                    <a:pt x="408939" y="845347"/>
                  </a:moveTo>
                  <a:lnTo>
                    <a:pt x="525994" y="845347"/>
                  </a:lnTo>
                  <a:lnTo>
                    <a:pt x="525994" y="804286"/>
                  </a:lnTo>
                  <a:cubicBezTo>
                    <a:pt x="525980" y="783651"/>
                    <a:pt x="539377" y="765391"/>
                    <a:pt x="559100" y="759157"/>
                  </a:cubicBezTo>
                  <a:cubicBezTo>
                    <a:pt x="601340" y="745977"/>
                    <a:pt x="640187" y="723763"/>
                    <a:pt x="672929" y="694064"/>
                  </a:cubicBezTo>
                  <a:cubicBezTo>
                    <a:pt x="688185" y="680166"/>
                    <a:pt x="710709" y="677716"/>
                    <a:pt x="728611" y="688009"/>
                  </a:cubicBezTo>
                  <a:lnTo>
                    <a:pt x="763803" y="708161"/>
                  </a:lnTo>
                  <a:lnTo>
                    <a:pt x="822331" y="607117"/>
                  </a:lnTo>
                  <a:lnTo>
                    <a:pt x="788087" y="587722"/>
                  </a:lnTo>
                  <a:cubicBezTo>
                    <a:pt x="770135" y="577390"/>
                    <a:pt x="760993" y="556623"/>
                    <a:pt x="765511" y="536443"/>
                  </a:cubicBezTo>
                  <a:cubicBezTo>
                    <a:pt x="775828" y="492894"/>
                    <a:pt x="775828" y="447540"/>
                    <a:pt x="765511" y="403988"/>
                  </a:cubicBezTo>
                  <a:cubicBezTo>
                    <a:pt x="761038" y="383841"/>
                    <a:pt x="770175" y="363128"/>
                    <a:pt x="788087" y="352803"/>
                  </a:cubicBezTo>
                  <a:lnTo>
                    <a:pt x="822710" y="332841"/>
                  </a:lnTo>
                  <a:lnTo>
                    <a:pt x="764183" y="231702"/>
                  </a:lnTo>
                  <a:lnTo>
                    <a:pt x="728896" y="252043"/>
                  </a:lnTo>
                  <a:cubicBezTo>
                    <a:pt x="711042" y="262173"/>
                    <a:pt x="688681" y="259691"/>
                    <a:pt x="673499" y="245893"/>
                  </a:cubicBezTo>
                  <a:cubicBezTo>
                    <a:pt x="640761" y="216164"/>
                    <a:pt x="601915" y="193918"/>
                    <a:pt x="559669" y="180707"/>
                  </a:cubicBezTo>
                  <a:cubicBezTo>
                    <a:pt x="540017" y="174452"/>
                    <a:pt x="526673" y="156246"/>
                    <a:pt x="526658" y="135672"/>
                  </a:cubicBezTo>
                  <a:lnTo>
                    <a:pt x="526658" y="94611"/>
                  </a:lnTo>
                  <a:lnTo>
                    <a:pt x="408939" y="94611"/>
                  </a:lnTo>
                  <a:lnTo>
                    <a:pt x="408939" y="135672"/>
                  </a:lnTo>
                  <a:cubicBezTo>
                    <a:pt x="409009" y="156316"/>
                    <a:pt x="395647" y="174620"/>
                    <a:pt x="375929" y="180896"/>
                  </a:cubicBezTo>
                  <a:cubicBezTo>
                    <a:pt x="333703" y="194152"/>
                    <a:pt x="294865" y="216393"/>
                    <a:pt x="262099" y="246083"/>
                  </a:cubicBezTo>
                  <a:cubicBezTo>
                    <a:pt x="246865" y="260014"/>
                    <a:pt x="224339" y="262502"/>
                    <a:pt x="206418" y="252232"/>
                  </a:cubicBezTo>
                  <a:lnTo>
                    <a:pt x="170751" y="231702"/>
                  </a:lnTo>
                  <a:lnTo>
                    <a:pt x="112224" y="332841"/>
                  </a:lnTo>
                  <a:lnTo>
                    <a:pt x="146847" y="352803"/>
                  </a:lnTo>
                  <a:cubicBezTo>
                    <a:pt x="164796" y="363100"/>
                    <a:pt x="173972" y="383820"/>
                    <a:pt x="169518" y="403988"/>
                  </a:cubicBezTo>
                  <a:cubicBezTo>
                    <a:pt x="159101" y="447529"/>
                    <a:pt x="159101" y="492903"/>
                    <a:pt x="169518" y="536443"/>
                  </a:cubicBezTo>
                  <a:cubicBezTo>
                    <a:pt x="174036" y="556623"/>
                    <a:pt x="164893" y="577390"/>
                    <a:pt x="146942" y="587722"/>
                  </a:cubicBezTo>
                  <a:lnTo>
                    <a:pt x="112413" y="607590"/>
                  </a:lnTo>
                  <a:lnTo>
                    <a:pt x="170751" y="708161"/>
                  </a:lnTo>
                  <a:lnTo>
                    <a:pt x="205848" y="688009"/>
                  </a:lnTo>
                  <a:cubicBezTo>
                    <a:pt x="223750" y="677716"/>
                    <a:pt x="246274" y="680166"/>
                    <a:pt x="261530" y="694064"/>
                  </a:cubicBezTo>
                  <a:cubicBezTo>
                    <a:pt x="294262" y="723782"/>
                    <a:pt x="333112" y="745996"/>
                    <a:pt x="375360" y="759157"/>
                  </a:cubicBezTo>
                  <a:cubicBezTo>
                    <a:pt x="395083" y="765391"/>
                    <a:pt x="408479" y="783651"/>
                    <a:pt x="408465" y="804286"/>
                  </a:cubicBezTo>
                  <a:close/>
                </a:path>
              </a:pathLst>
            </a:custGeom>
            <a:solidFill>
              <a:srgbClr val="2AB5E8"/>
            </a:solidFill>
            <a:ln>
              <a:noFill/>
            </a:ln>
          </p:spPr>
          <p:txBody>
            <a:bodyPr anchorCtr="0" anchor="ctr" bIns="108275" lIns="216650" spcFirstLastPara="1" rIns="216650" wrap="square" tIns="108275">
              <a:noAutofit/>
            </a:bodyPr>
            <a:lstStyle/>
            <a:p>
              <a:pPr indent="0" lvl="0" marL="0" marR="0" rtl="0" algn="l">
                <a:lnSpc>
                  <a:spcPct val="100000"/>
                </a:lnSpc>
                <a:spcBef>
                  <a:spcPts val="0"/>
                </a:spcBef>
                <a:spcAft>
                  <a:spcPts val="0"/>
                </a:spcAft>
                <a:buNone/>
              </a:pPr>
              <a:r>
                <a:t/>
              </a:r>
              <a:endParaRPr b="0" i="0" sz="700" u="none" cap="none" strike="noStrike">
                <a:solidFill>
                  <a:srgbClr val="262626"/>
                </a:solidFill>
                <a:latin typeface="Arial"/>
                <a:ea typeface="Arial"/>
                <a:cs typeface="Arial"/>
                <a:sym typeface="Arial"/>
              </a:endParaRPr>
            </a:p>
          </p:txBody>
        </p:sp>
        <p:sp>
          <p:nvSpPr>
            <p:cNvPr id="5351" name="Google Shape;5351;p352"/>
            <p:cNvSpPr/>
            <p:nvPr/>
          </p:nvSpPr>
          <p:spPr>
            <a:xfrm>
              <a:off x="4054833" y="2593416"/>
              <a:ext cx="431794" cy="430667"/>
            </a:xfrm>
            <a:custGeom>
              <a:rect b="b" l="l" r="r" t="t"/>
              <a:pathLst>
                <a:path extrusionOk="0" h="430667" w="431794">
                  <a:moveTo>
                    <a:pt x="216277" y="430667"/>
                  </a:moveTo>
                  <a:cubicBezTo>
                    <a:pt x="97040" y="430876"/>
                    <a:pt x="210" y="334638"/>
                    <a:pt x="0" y="215712"/>
                  </a:cubicBezTo>
                  <a:cubicBezTo>
                    <a:pt x="-209" y="96787"/>
                    <a:pt x="96281" y="209"/>
                    <a:pt x="215518" y="0"/>
                  </a:cubicBezTo>
                  <a:cubicBezTo>
                    <a:pt x="334754" y="-209"/>
                    <a:pt x="431584" y="96030"/>
                    <a:pt x="431794" y="214955"/>
                  </a:cubicBezTo>
                  <a:cubicBezTo>
                    <a:pt x="431794" y="215082"/>
                    <a:pt x="431794" y="215208"/>
                    <a:pt x="431794" y="215333"/>
                  </a:cubicBezTo>
                  <a:cubicBezTo>
                    <a:pt x="431690" y="334070"/>
                    <a:pt x="335322" y="430355"/>
                    <a:pt x="216277" y="430667"/>
                  </a:cubicBezTo>
                  <a:close/>
                  <a:moveTo>
                    <a:pt x="216277" y="94705"/>
                  </a:moveTo>
                  <a:cubicBezTo>
                    <a:pt x="149429" y="94496"/>
                    <a:pt x="95069" y="148376"/>
                    <a:pt x="94859" y="215049"/>
                  </a:cubicBezTo>
                  <a:cubicBezTo>
                    <a:pt x="94650" y="281722"/>
                    <a:pt x="148670" y="335943"/>
                    <a:pt x="215518" y="336151"/>
                  </a:cubicBezTo>
                  <a:cubicBezTo>
                    <a:pt x="282365" y="336360"/>
                    <a:pt x="336725" y="282479"/>
                    <a:pt x="336935" y="215806"/>
                  </a:cubicBezTo>
                  <a:cubicBezTo>
                    <a:pt x="336936" y="215648"/>
                    <a:pt x="336936" y="215491"/>
                    <a:pt x="336936" y="215333"/>
                  </a:cubicBezTo>
                  <a:cubicBezTo>
                    <a:pt x="336884" y="148844"/>
                    <a:pt x="282939" y="94913"/>
                    <a:pt x="216277" y="94705"/>
                  </a:cubicBezTo>
                  <a:close/>
                </a:path>
              </a:pathLst>
            </a:custGeom>
            <a:solidFill>
              <a:srgbClr val="2AB5E8"/>
            </a:solidFill>
            <a:ln>
              <a:noFill/>
            </a:ln>
          </p:spPr>
          <p:txBody>
            <a:bodyPr anchorCtr="0" anchor="ctr" bIns="108275" lIns="216650" spcFirstLastPara="1" rIns="216650" wrap="square" tIns="108275">
              <a:noAutofit/>
            </a:bodyPr>
            <a:lstStyle/>
            <a:p>
              <a:pPr indent="0" lvl="0" marL="0" marR="0" rtl="0" algn="l">
                <a:lnSpc>
                  <a:spcPct val="100000"/>
                </a:lnSpc>
                <a:spcBef>
                  <a:spcPts val="0"/>
                </a:spcBef>
                <a:spcAft>
                  <a:spcPts val="0"/>
                </a:spcAft>
                <a:buNone/>
              </a:pPr>
              <a:r>
                <a:t/>
              </a:r>
              <a:endParaRPr b="0" i="0" sz="700" u="none" cap="none" strike="noStrike">
                <a:solidFill>
                  <a:srgbClr val="262626"/>
                </a:solidFill>
                <a:latin typeface="Arial"/>
                <a:ea typeface="Arial"/>
                <a:cs typeface="Arial"/>
                <a:sym typeface="Arial"/>
              </a:endParaRPr>
            </a:p>
          </p:txBody>
        </p:sp>
      </p:grpSp>
      <p:sp>
        <p:nvSpPr>
          <p:cNvPr id="5352" name="Google Shape;5352;p352"/>
          <p:cNvSpPr txBox="1"/>
          <p:nvPr/>
        </p:nvSpPr>
        <p:spPr>
          <a:xfrm>
            <a:off x="2381253" y="3877531"/>
            <a:ext cx="9834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RUNTIME</a:t>
            </a:r>
            <a:endParaRPr/>
          </a:p>
        </p:txBody>
      </p:sp>
      <p:sp>
        <p:nvSpPr>
          <p:cNvPr id="5353" name="Google Shape;5353;p352"/>
          <p:cNvSpPr txBox="1"/>
          <p:nvPr/>
        </p:nvSpPr>
        <p:spPr>
          <a:xfrm>
            <a:off x="2386573" y="4383800"/>
            <a:ext cx="1992000" cy="1848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Structured   |   Semi-Structured   |   Unstructured</a:t>
            </a:r>
            <a:endParaRPr sz="600"/>
          </a:p>
        </p:txBody>
      </p:sp>
      <p:sp>
        <p:nvSpPr>
          <p:cNvPr id="5354" name="Google Shape;5354;p352"/>
          <p:cNvSpPr/>
          <p:nvPr/>
        </p:nvSpPr>
        <p:spPr>
          <a:xfrm>
            <a:off x="2189672" y="4346867"/>
            <a:ext cx="136336" cy="141387"/>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5355" name="Google Shape;5355;p352"/>
          <p:cNvSpPr txBox="1"/>
          <p:nvPr/>
        </p:nvSpPr>
        <p:spPr>
          <a:xfrm>
            <a:off x="2382690" y="4324778"/>
            <a:ext cx="8244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DATA TYPE</a:t>
            </a:r>
            <a:endParaRPr/>
          </a:p>
        </p:txBody>
      </p:sp>
      <p:sp>
        <p:nvSpPr>
          <p:cNvPr id="5356" name="Google Shape;5356;p352"/>
          <p:cNvSpPr txBox="1"/>
          <p:nvPr/>
        </p:nvSpPr>
        <p:spPr>
          <a:xfrm>
            <a:off x="5795276" y="4383800"/>
            <a:ext cx="2019900" cy="1848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Iceberg Table   |   Snowflake Table   |   Hybrid Table</a:t>
            </a:r>
            <a:endParaRPr sz="600"/>
          </a:p>
        </p:txBody>
      </p:sp>
      <p:pic>
        <p:nvPicPr>
          <p:cNvPr id="5357" name="Google Shape;5357;p352"/>
          <p:cNvPicPr preferRelativeResize="0"/>
          <p:nvPr/>
        </p:nvPicPr>
        <p:blipFill rotWithShape="1">
          <a:blip r:embed="rId9">
            <a:alphaModFix/>
          </a:blip>
          <a:srcRect b="0" l="0" r="0" t="0"/>
          <a:stretch/>
        </p:blipFill>
        <p:spPr>
          <a:xfrm>
            <a:off x="5541637" y="4315962"/>
            <a:ext cx="217586" cy="217586"/>
          </a:xfrm>
          <a:prstGeom prst="rect">
            <a:avLst/>
          </a:prstGeom>
          <a:noFill/>
          <a:ln>
            <a:noFill/>
          </a:ln>
        </p:spPr>
      </p:pic>
      <p:sp>
        <p:nvSpPr>
          <p:cNvPr id="5358" name="Google Shape;5358;p352"/>
          <p:cNvSpPr txBox="1"/>
          <p:nvPr/>
        </p:nvSpPr>
        <p:spPr>
          <a:xfrm>
            <a:off x="5788654" y="4320471"/>
            <a:ext cx="8385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TABLE</a:t>
            </a:r>
            <a:endParaRPr/>
          </a:p>
        </p:txBody>
      </p:sp>
      <p:sp>
        <p:nvSpPr>
          <p:cNvPr id="5359" name="Google Shape;5359;p352"/>
          <p:cNvSpPr txBox="1"/>
          <p:nvPr/>
        </p:nvSpPr>
        <p:spPr>
          <a:xfrm>
            <a:off x="5792595" y="3946775"/>
            <a:ext cx="911700" cy="1848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CPU   |   GPU</a:t>
            </a:r>
            <a:endParaRPr sz="600"/>
          </a:p>
        </p:txBody>
      </p:sp>
      <p:sp>
        <p:nvSpPr>
          <p:cNvPr id="5360" name="Google Shape;5360;p352"/>
          <p:cNvSpPr txBox="1"/>
          <p:nvPr/>
        </p:nvSpPr>
        <p:spPr>
          <a:xfrm>
            <a:off x="5788654" y="3877531"/>
            <a:ext cx="9798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PROCESSOR</a:t>
            </a:r>
            <a:endParaRPr/>
          </a:p>
        </p:txBody>
      </p:sp>
      <p:sp>
        <p:nvSpPr>
          <p:cNvPr id="5361" name="Google Shape;5361;p352"/>
          <p:cNvSpPr/>
          <p:nvPr/>
        </p:nvSpPr>
        <p:spPr>
          <a:xfrm>
            <a:off x="5550183" y="3902024"/>
            <a:ext cx="166698" cy="166698"/>
          </a:xfrm>
          <a:custGeom>
            <a:rect b="b" l="l" r="r" t="t"/>
            <a:pathLst>
              <a:path extrusionOk="0" h="3922308" w="3922308">
                <a:moveTo>
                  <a:pt x="2880051" y="849712"/>
                </a:moveTo>
                <a:lnTo>
                  <a:pt x="1017489" y="849712"/>
                </a:lnTo>
                <a:cubicBezTo>
                  <a:pt x="919297" y="849712"/>
                  <a:pt x="839660" y="929348"/>
                  <a:pt x="839660" y="1027540"/>
                </a:cubicBezTo>
                <a:lnTo>
                  <a:pt x="839660" y="2896287"/>
                </a:lnTo>
                <a:cubicBezTo>
                  <a:pt x="839660" y="2994480"/>
                  <a:pt x="919297" y="3074116"/>
                  <a:pt x="1017489" y="3074116"/>
                </a:cubicBezTo>
                <a:lnTo>
                  <a:pt x="2880051" y="3074116"/>
                </a:lnTo>
                <a:cubicBezTo>
                  <a:pt x="2978243" y="3074116"/>
                  <a:pt x="3057880" y="2994480"/>
                  <a:pt x="3058653" y="2896287"/>
                </a:cubicBezTo>
                <a:lnTo>
                  <a:pt x="3058653" y="1027540"/>
                </a:lnTo>
                <a:cubicBezTo>
                  <a:pt x="3057880" y="929348"/>
                  <a:pt x="2978243" y="849712"/>
                  <a:pt x="2880051" y="849712"/>
                </a:cubicBezTo>
                <a:close/>
                <a:moveTo>
                  <a:pt x="2881597" y="2896287"/>
                </a:moveTo>
                <a:lnTo>
                  <a:pt x="2880051" y="2897834"/>
                </a:lnTo>
                <a:lnTo>
                  <a:pt x="1016716" y="2896287"/>
                </a:lnTo>
                <a:lnTo>
                  <a:pt x="1017489" y="1026767"/>
                </a:lnTo>
                <a:lnTo>
                  <a:pt x="2880824" y="1028314"/>
                </a:lnTo>
                <a:lnTo>
                  <a:pt x="2880824" y="2896287"/>
                </a:lnTo>
                <a:close/>
                <a:moveTo>
                  <a:pt x="3771514" y="1826996"/>
                </a:moveTo>
                <a:cubicBezTo>
                  <a:pt x="3852696" y="1828542"/>
                  <a:pt x="3920735" y="1764369"/>
                  <a:pt x="3922281" y="1683187"/>
                </a:cubicBezTo>
                <a:cubicBezTo>
                  <a:pt x="3923828" y="1602004"/>
                  <a:pt x="3859655" y="1533965"/>
                  <a:pt x="3778472" y="1532419"/>
                </a:cubicBezTo>
                <a:cubicBezTo>
                  <a:pt x="3776152" y="1532419"/>
                  <a:pt x="3773833" y="1532419"/>
                  <a:pt x="3771514" y="1532419"/>
                </a:cubicBezTo>
                <a:lnTo>
                  <a:pt x="3446783" y="1532419"/>
                </a:lnTo>
                <a:lnTo>
                  <a:pt x="3446783" y="1246347"/>
                </a:lnTo>
                <a:lnTo>
                  <a:pt x="3771514" y="1246347"/>
                </a:lnTo>
                <a:cubicBezTo>
                  <a:pt x="3852696" y="1247893"/>
                  <a:pt x="3920735" y="1183720"/>
                  <a:pt x="3922281" y="1102538"/>
                </a:cubicBezTo>
                <a:cubicBezTo>
                  <a:pt x="3923828" y="1021355"/>
                  <a:pt x="3859655" y="953316"/>
                  <a:pt x="3778472" y="951770"/>
                </a:cubicBezTo>
                <a:cubicBezTo>
                  <a:pt x="3776152" y="951770"/>
                  <a:pt x="3773833" y="951770"/>
                  <a:pt x="3771514" y="951770"/>
                </a:cubicBezTo>
                <a:lnTo>
                  <a:pt x="3446783" y="951770"/>
                </a:lnTo>
                <a:lnTo>
                  <a:pt x="3446783" y="933987"/>
                </a:lnTo>
                <a:cubicBezTo>
                  <a:pt x="3446010" y="680388"/>
                  <a:pt x="3242666" y="473952"/>
                  <a:pt x="2989067" y="469313"/>
                </a:cubicBezTo>
                <a:lnTo>
                  <a:pt x="2989067" y="147675"/>
                </a:lnTo>
                <a:cubicBezTo>
                  <a:pt x="2989067" y="66492"/>
                  <a:pt x="2923348" y="0"/>
                  <a:pt x="2841393" y="0"/>
                </a:cubicBezTo>
                <a:cubicBezTo>
                  <a:pt x="2759436" y="0"/>
                  <a:pt x="2693717" y="65719"/>
                  <a:pt x="2693717" y="147675"/>
                </a:cubicBezTo>
                <a:cubicBezTo>
                  <a:pt x="2693717" y="147675"/>
                  <a:pt x="2693717" y="147675"/>
                  <a:pt x="2693717" y="147675"/>
                </a:cubicBezTo>
                <a:lnTo>
                  <a:pt x="2693717" y="467767"/>
                </a:lnTo>
                <a:lnTo>
                  <a:pt x="2407645" y="467767"/>
                </a:lnTo>
                <a:lnTo>
                  <a:pt x="2407645" y="147675"/>
                </a:lnTo>
                <a:cubicBezTo>
                  <a:pt x="2406099" y="66492"/>
                  <a:pt x="2338060" y="1546"/>
                  <a:pt x="2256878" y="3866"/>
                </a:cubicBezTo>
                <a:cubicBezTo>
                  <a:pt x="2178014" y="5412"/>
                  <a:pt x="2114615" y="68812"/>
                  <a:pt x="2113068" y="147675"/>
                </a:cubicBezTo>
                <a:lnTo>
                  <a:pt x="2113068" y="467767"/>
                </a:lnTo>
                <a:lnTo>
                  <a:pt x="1826996" y="467767"/>
                </a:lnTo>
                <a:lnTo>
                  <a:pt x="1826996" y="147675"/>
                </a:lnTo>
                <a:cubicBezTo>
                  <a:pt x="1825450" y="66492"/>
                  <a:pt x="1757411" y="1546"/>
                  <a:pt x="1676228" y="3866"/>
                </a:cubicBezTo>
                <a:cubicBezTo>
                  <a:pt x="1597365" y="5412"/>
                  <a:pt x="1533965" y="68812"/>
                  <a:pt x="1532419" y="147675"/>
                </a:cubicBezTo>
                <a:lnTo>
                  <a:pt x="1532419" y="467767"/>
                </a:lnTo>
                <a:lnTo>
                  <a:pt x="1246347" y="467767"/>
                </a:lnTo>
                <a:lnTo>
                  <a:pt x="1246347" y="147675"/>
                </a:lnTo>
                <a:cubicBezTo>
                  <a:pt x="1246347" y="66492"/>
                  <a:pt x="1180628" y="0"/>
                  <a:pt x="1098672" y="0"/>
                </a:cubicBezTo>
                <a:cubicBezTo>
                  <a:pt x="1017489" y="0"/>
                  <a:pt x="951770" y="65719"/>
                  <a:pt x="950997" y="147675"/>
                </a:cubicBezTo>
                <a:lnTo>
                  <a:pt x="950997" y="467767"/>
                </a:lnTo>
                <a:lnTo>
                  <a:pt x="914658" y="467767"/>
                </a:lnTo>
                <a:cubicBezTo>
                  <a:pt x="657966" y="467767"/>
                  <a:pt x="449211" y="676522"/>
                  <a:pt x="449211" y="933214"/>
                </a:cubicBezTo>
                <a:lnTo>
                  <a:pt x="449211" y="950224"/>
                </a:lnTo>
                <a:lnTo>
                  <a:pt x="147675" y="950224"/>
                </a:lnTo>
                <a:cubicBezTo>
                  <a:pt x="66492" y="951770"/>
                  <a:pt x="1546" y="1019809"/>
                  <a:pt x="3866" y="1100991"/>
                </a:cubicBezTo>
                <a:cubicBezTo>
                  <a:pt x="5412" y="1179854"/>
                  <a:pt x="68812" y="1243254"/>
                  <a:pt x="147675" y="1244801"/>
                </a:cubicBezTo>
                <a:lnTo>
                  <a:pt x="449211" y="1244801"/>
                </a:lnTo>
                <a:lnTo>
                  <a:pt x="449211" y="1530873"/>
                </a:lnTo>
                <a:lnTo>
                  <a:pt x="147675" y="1530873"/>
                </a:lnTo>
                <a:cubicBezTo>
                  <a:pt x="66492" y="1532419"/>
                  <a:pt x="1546" y="1600458"/>
                  <a:pt x="3866" y="1681641"/>
                </a:cubicBezTo>
                <a:cubicBezTo>
                  <a:pt x="5412" y="1760504"/>
                  <a:pt x="68812" y="1823903"/>
                  <a:pt x="147675" y="1825450"/>
                </a:cubicBezTo>
                <a:lnTo>
                  <a:pt x="449211" y="1825450"/>
                </a:lnTo>
                <a:lnTo>
                  <a:pt x="449211" y="2111522"/>
                </a:lnTo>
                <a:lnTo>
                  <a:pt x="147675" y="2111522"/>
                </a:lnTo>
                <a:cubicBezTo>
                  <a:pt x="66492" y="2111522"/>
                  <a:pt x="0" y="2177241"/>
                  <a:pt x="0" y="2259197"/>
                </a:cubicBezTo>
                <a:cubicBezTo>
                  <a:pt x="0" y="2340380"/>
                  <a:pt x="65719" y="2406099"/>
                  <a:pt x="147675" y="2406872"/>
                </a:cubicBezTo>
                <a:lnTo>
                  <a:pt x="449211" y="2406872"/>
                </a:lnTo>
                <a:lnTo>
                  <a:pt x="449211" y="2692944"/>
                </a:lnTo>
                <a:lnTo>
                  <a:pt x="147675" y="2692944"/>
                </a:lnTo>
                <a:cubicBezTo>
                  <a:pt x="66492" y="2692944"/>
                  <a:pt x="0" y="2758664"/>
                  <a:pt x="0" y="2840619"/>
                </a:cubicBezTo>
                <a:cubicBezTo>
                  <a:pt x="0" y="2922575"/>
                  <a:pt x="65719" y="2988294"/>
                  <a:pt x="147675" y="2988294"/>
                </a:cubicBezTo>
                <a:cubicBezTo>
                  <a:pt x="147675" y="2988294"/>
                  <a:pt x="147675" y="2988294"/>
                  <a:pt x="147675" y="2988294"/>
                </a:cubicBezTo>
                <a:lnTo>
                  <a:pt x="449211" y="2988294"/>
                </a:lnTo>
                <a:lnTo>
                  <a:pt x="449211" y="2991387"/>
                </a:lnTo>
                <a:cubicBezTo>
                  <a:pt x="449211" y="3248079"/>
                  <a:pt x="657966" y="3456834"/>
                  <a:pt x="914658" y="3456834"/>
                </a:cubicBezTo>
                <a:lnTo>
                  <a:pt x="950224" y="3456834"/>
                </a:lnTo>
                <a:lnTo>
                  <a:pt x="950224" y="3771514"/>
                </a:lnTo>
                <a:cubicBezTo>
                  <a:pt x="950224" y="3852696"/>
                  <a:pt x="1015943" y="3919188"/>
                  <a:pt x="1097899" y="3919188"/>
                </a:cubicBezTo>
                <a:cubicBezTo>
                  <a:pt x="1179081" y="3919188"/>
                  <a:pt x="1245574" y="3853469"/>
                  <a:pt x="1245574" y="3771514"/>
                </a:cubicBezTo>
                <a:cubicBezTo>
                  <a:pt x="1245574" y="3771514"/>
                  <a:pt x="1245574" y="3771514"/>
                  <a:pt x="1245574" y="3771514"/>
                </a:cubicBezTo>
                <a:lnTo>
                  <a:pt x="1245574" y="3457608"/>
                </a:lnTo>
                <a:lnTo>
                  <a:pt x="1531646" y="3457608"/>
                </a:lnTo>
                <a:lnTo>
                  <a:pt x="1531646" y="3771514"/>
                </a:lnTo>
                <a:cubicBezTo>
                  <a:pt x="1530100" y="3852696"/>
                  <a:pt x="1594272" y="3920735"/>
                  <a:pt x="1675455" y="3922281"/>
                </a:cubicBezTo>
                <a:cubicBezTo>
                  <a:pt x="1756638" y="3923828"/>
                  <a:pt x="1824677" y="3859655"/>
                  <a:pt x="1826223" y="3778472"/>
                </a:cubicBezTo>
                <a:cubicBezTo>
                  <a:pt x="1826223" y="3776152"/>
                  <a:pt x="1826223" y="3773833"/>
                  <a:pt x="1826223" y="3771514"/>
                </a:cubicBezTo>
                <a:lnTo>
                  <a:pt x="1826223" y="3457608"/>
                </a:lnTo>
                <a:lnTo>
                  <a:pt x="2112295" y="3457608"/>
                </a:lnTo>
                <a:lnTo>
                  <a:pt x="2112295" y="3771514"/>
                </a:lnTo>
                <a:cubicBezTo>
                  <a:pt x="2110749" y="3852696"/>
                  <a:pt x="2174922" y="3920735"/>
                  <a:pt x="2256104" y="3922281"/>
                </a:cubicBezTo>
                <a:cubicBezTo>
                  <a:pt x="2337287" y="3923828"/>
                  <a:pt x="2405326" y="3859655"/>
                  <a:pt x="2406872" y="3778472"/>
                </a:cubicBezTo>
                <a:cubicBezTo>
                  <a:pt x="2406872" y="3776152"/>
                  <a:pt x="2406872" y="3773833"/>
                  <a:pt x="2406872" y="3771514"/>
                </a:cubicBezTo>
                <a:lnTo>
                  <a:pt x="2406872" y="3457608"/>
                </a:lnTo>
                <a:lnTo>
                  <a:pt x="2692944" y="3457608"/>
                </a:lnTo>
                <a:lnTo>
                  <a:pt x="2692944" y="3771514"/>
                </a:lnTo>
                <a:cubicBezTo>
                  <a:pt x="2692944" y="3852696"/>
                  <a:pt x="2758664" y="3919188"/>
                  <a:pt x="2840619" y="3919188"/>
                </a:cubicBezTo>
                <a:cubicBezTo>
                  <a:pt x="2921802" y="3919188"/>
                  <a:pt x="2988294" y="3853469"/>
                  <a:pt x="2988294" y="3771514"/>
                </a:cubicBezTo>
                <a:cubicBezTo>
                  <a:pt x="2988294" y="3771514"/>
                  <a:pt x="2988294" y="3771514"/>
                  <a:pt x="2988294" y="3771514"/>
                </a:cubicBezTo>
                <a:lnTo>
                  <a:pt x="2988294" y="3456834"/>
                </a:lnTo>
                <a:cubicBezTo>
                  <a:pt x="3241893" y="3452968"/>
                  <a:pt x="3446010" y="3245759"/>
                  <a:pt x="3446783" y="2992160"/>
                </a:cubicBezTo>
                <a:lnTo>
                  <a:pt x="3446783" y="2989067"/>
                </a:lnTo>
                <a:lnTo>
                  <a:pt x="3771514" y="2989067"/>
                </a:lnTo>
                <a:cubicBezTo>
                  <a:pt x="3852696" y="2989067"/>
                  <a:pt x="3919188" y="2923348"/>
                  <a:pt x="3919188" y="2841393"/>
                </a:cubicBezTo>
                <a:cubicBezTo>
                  <a:pt x="3919188" y="2760210"/>
                  <a:pt x="3853469" y="2693717"/>
                  <a:pt x="3771514" y="2693717"/>
                </a:cubicBezTo>
                <a:cubicBezTo>
                  <a:pt x="3771514" y="2693717"/>
                  <a:pt x="3771514" y="2693717"/>
                  <a:pt x="3771514" y="2693717"/>
                </a:cubicBezTo>
                <a:lnTo>
                  <a:pt x="3446783" y="2693717"/>
                </a:lnTo>
                <a:lnTo>
                  <a:pt x="3446783" y="2407645"/>
                </a:lnTo>
                <a:lnTo>
                  <a:pt x="3771514" y="2407645"/>
                </a:lnTo>
                <a:cubicBezTo>
                  <a:pt x="3852696" y="2407645"/>
                  <a:pt x="3919188" y="2341926"/>
                  <a:pt x="3919188" y="2259970"/>
                </a:cubicBezTo>
                <a:cubicBezTo>
                  <a:pt x="3919188" y="2178788"/>
                  <a:pt x="3853469" y="2112295"/>
                  <a:pt x="3771514" y="2112295"/>
                </a:cubicBezTo>
                <a:cubicBezTo>
                  <a:pt x="3771514" y="2112295"/>
                  <a:pt x="3771514" y="2112295"/>
                  <a:pt x="3771514" y="2112295"/>
                </a:cubicBezTo>
                <a:lnTo>
                  <a:pt x="3446783" y="2112295"/>
                </a:lnTo>
                <a:lnTo>
                  <a:pt x="3446783" y="1826223"/>
                </a:lnTo>
                <a:lnTo>
                  <a:pt x="3771514" y="1826996"/>
                </a:lnTo>
                <a:close/>
                <a:moveTo>
                  <a:pt x="3151433" y="2992160"/>
                </a:moveTo>
                <a:cubicBezTo>
                  <a:pt x="3151433" y="3086487"/>
                  <a:pt x="3074889" y="3163030"/>
                  <a:pt x="2980563" y="3163030"/>
                </a:cubicBezTo>
                <a:lnTo>
                  <a:pt x="915431" y="3163030"/>
                </a:lnTo>
                <a:cubicBezTo>
                  <a:pt x="821104" y="3163030"/>
                  <a:pt x="744561" y="3086487"/>
                  <a:pt x="744561" y="2992160"/>
                </a:cubicBezTo>
                <a:lnTo>
                  <a:pt x="744561" y="933987"/>
                </a:lnTo>
                <a:cubicBezTo>
                  <a:pt x="744561" y="839660"/>
                  <a:pt x="821104" y="763117"/>
                  <a:pt x="915431" y="763117"/>
                </a:cubicBezTo>
                <a:lnTo>
                  <a:pt x="2980563" y="763117"/>
                </a:lnTo>
                <a:cubicBezTo>
                  <a:pt x="3074889" y="763117"/>
                  <a:pt x="3151433" y="839660"/>
                  <a:pt x="3151433" y="933987"/>
                </a:cubicBezTo>
                <a:lnTo>
                  <a:pt x="3151433" y="299216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00" u="none" cap="none" strike="noStrike">
              <a:solidFill>
                <a:schemeClr val="dk1"/>
              </a:solidFill>
              <a:latin typeface="Calibri"/>
              <a:ea typeface="Calibri"/>
              <a:cs typeface="Calibri"/>
              <a:sym typeface="Calibri"/>
            </a:endParaRPr>
          </a:p>
        </p:txBody>
      </p:sp>
      <p:pic>
        <p:nvPicPr>
          <p:cNvPr id="5362" name="Google Shape;5362;p352"/>
          <p:cNvPicPr preferRelativeResize="0"/>
          <p:nvPr/>
        </p:nvPicPr>
        <p:blipFill rotWithShape="1">
          <a:blip r:embed="rId10">
            <a:alphaModFix/>
          </a:blip>
          <a:srcRect b="0" l="0" r="0" t="0"/>
          <a:stretch/>
        </p:blipFill>
        <p:spPr>
          <a:xfrm>
            <a:off x="1079285" y="3048952"/>
            <a:ext cx="129368" cy="71405"/>
          </a:xfrm>
          <a:prstGeom prst="rect">
            <a:avLst/>
          </a:prstGeom>
          <a:noFill/>
          <a:ln>
            <a:noFill/>
          </a:ln>
        </p:spPr>
      </p:pic>
      <p:pic>
        <p:nvPicPr>
          <p:cNvPr id="5363" name="Google Shape;5363;p352"/>
          <p:cNvPicPr preferRelativeResize="0"/>
          <p:nvPr/>
        </p:nvPicPr>
        <p:blipFill rotWithShape="1">
          <a:blip r:embed="rId11">
            <a:alphaModFix/>
          </a:blip>
          <a:srcRect b="0" l="0" r="0" t="0"/>
          <a:stretch/>
        </p:blipFill>
        <p:spPr>
          <a:xfrm>
            <a:off x="1086133" y="3175788"/>
            <a:ext cx="122522" cy="104401"/>
          </a:xfrm>
          <a:prstGeom prst="rect">
            <a:avLst/>
          </a:prstGeom>
          <a:noFill/>
          <a:ln>
            <a:noFill/>
          </a:ln>
        </p:spPr>
      </p:pic>
      <p:sp>
        <p:nvSpPr>
          <p:cNvPr id="5364" name="Google Shape;5364;p352"/>
          <p:cNvSpPr txBox="1"/>
          <p:nvPr/>
        </p:nvSpPr>
        <p:spPr>
          <a:xfrm>
            <a:off x="5814864" y="1068150"/>
            <a:ext cx="838500" cy="1848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Universal Search</a:t>
            </a:r>
            <a:endParaRPr sz="600"/>
          </a:p>
        </p:txBody>
      </p:sp>
      <p:grpSp>
        <p:nvGrpSpPr>
          <p:cNvPr id="5365" name="Google Shape;5365;p352"/>
          <p:cNvGrpSpPr/>
          <p:nvPr/>
        </p:nvGrpSpPr>
        <p:grpSpPr>
          <a:xfrm>
            <a:off x="5577457" y="1072743"/>
            <a:ext cx="182853" cy="172582"/>
            <a:chOff x="20901043" y="6810764"/>
            <a:chExt cx="2133641" cy="2013794"/>
          </a:xfrm>
        </p:grpSpPr>
        <p:sp>
          <p:nvSpPr>
            <p:cNvPr id="5366" name="Google Shape;5366;p352"/>
            <p:cNvSpPr/>
            <p:nvPr/>
          </p:nvSpPr>
          <p:spPr>
            <a:xfrm>
              <a:off x="21182474" y="7586650"/>
              <a:ext cx="519620" cy="68762"/>
            </a:xfrm>
            <a:custGeom>
              <a:rect b="b" l="l" r="r" t="t"/>
              <a:pathLst>
                <a:path extrusionOk="0" h="68762" w="519620">
                  <a:moveTo>
                    <a:pt x="519620" y="34381"/>
                  </a:moveTo>
                  <a:cubicBezTo>
                    <a:pt x="519620" y="13823"/>
                    <a:pt x="505974" y="0"/>
                    <a:pt x="485239" y="0"/>
                  </a:cubicBezTo>
                  <a:lnTo>
                    <a:pt x="34381" y="0"/>
                  </a:lnTo>
                  <a:cubicBezTo>
                    <a:pt x="13823" y="0"/>
                    <a:pt x="0" y="13646"/>
                    <a:pt x="0" y="34381"/>
                  </a:cubicBezTo>
                  <a:cubicBezTo>
                    <a:pt x="0" y="55117"/>
                    <a:pt x="13646" y="68763"/>
                    <a:pt x="34381" y="68763"/>
                  </a:cubicBezTo>
                  <a:lnTo>
                    <a:pt x="492150" y="68763"/>
                  </a:lnTo>
                  <a:cubicBezTo>
                    <a:pt x="505797" y="68763"/>
                    <a:pt x="519620" y="55117"/>
                    <a:pt x="519620" y="34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67" name="Google Shape;5367;p352"/>
            <p:cNvSpPr/>
            <p:nvPr/>
          </p:nvSpPr>
          <p:spPr>
            <a:xfrm>
              <a:off x="21182474" y="8005607"/>
              <a:ext cx="431362" cy="68762"/>
            </a:xfrm>
            <a:custGeom>
              <a:rect b="b" l="l" r="r" t="t"/>
              <a:pathLst>
                <a:path extrusionOk="0" h="68762" w="431362">
                  <a:moveTo>
                    <a:pt x="34381" y="0"/>
                  </a:moveTo>
                  <a:cubicBezTo>
                    <a:pt x="13823" y="0"/>
                    <a:pt x="0" y="13646"/>
                    <a:pt x="0" y="34381"/>
                  </a:cubicBezTo>
                  <a:cubicBezTo>
                    <a:pt x="0" y="55117"/>
                    <a:pt x="13646" y="68763"/>
                    <a:pt x="34381" y="68763"/>
                  </a:cubicBezTo>
                  <a:lnTo>
                    <a:pt x="396981" y="68763"/>
                  </a:lnTo>
                  <a:cubicBezTo>
                    <a:pt x="417539" y="68763"/>
                    <a:pt x="431363" y="55117"/>
                    <a:pt x="431363" y="34381"/>
                  </a:cubicBezTo>
                  <a:cubicBezTo>
                    <a:pt x="431363" y="13646"/>
                    <a:pt x="417716" y="0"/>
                    <a:pt x="396981" y="0"/>
                  </a:cubicBezTo>
                  <a:lnTo>
                    <a:pt x="34381"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68" name="Google Shape;5368;p352"/>
            <p:cNvSpPr/>
            <p:nvPr/>
          </p:nvSpPr>
          <p:spPr>
            <a:xfrm>
              <a:off x="21182474" y="7799496"/>
              <a:ext cx="431362" cy="68762"/>
            </a:xfrm>
            <a:custGeom>
              <a:rect b="b" l="l" r="r" t="t"/>
              <a:pathLst>
                <a:path extrusionOk="0" h="68762" w="431362">
                  <a:moveTo>
                    <a:pt x="34381" y="0"/>
                  </a:moveTo>
                  <a:cubicBezTo>
                    <a:pt x="13823" y="0"/>
                    <a:pt x="0" y="13646"/>
                    <a:pt x="0" y="34381"/>
                  </a:cubicBezTo>
                  <a:cubicBezTo>
                    <a:pt x="0" y="55116"/>
                    <a:pt x="13646" y="68763"/>
                    <a:pt x="34381" y="68763"/>
                  </a:cubicBezTo>
                  <a:lnTo>
                    <a:pt x="396981" y="68763"/>
                  </a:lnTo>
                  <a:cubicBezTo>
                    <a:pt x="417539" y="68763"/>
                    <a:pt x="431363" y="55116"/>
                    <a:pt x="431363" y="34381"/>
                  </a:cubicBezTo>
                  <a:cubicBezTo>
                    <a:pt x="431363" y="13646"/>
                    <a:pt x="417716" y="0"/>
                    <a:pt x="396981" y="0"/>
                  </a:cubicBezTo>
                  <a:lnTo>
                    <a:pt x="34381"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69" name="Google Shape;5369;p352"/>
            <p:cNvSpPr/>
            <p:nvPr/>
          </p:nvSpPr>
          <p:spPr>
            <a:xfrm>
              <a:off x="20901043" y="6810764"/>
              <a:ext cx="2018401" cy="1675296"/>
            </a:xfrm>
            <a:custGeom>
              <a:rect b="b" l="l" r="r" t="t"/>
              <a:pathLst>
                <a:path extrusionOk="0" h="1675296" w="2018401">
                  <a:moveTo>
                    <a:pt x="0" y="75675"/>
                  </a:moveTo>
                  <a:lnTo>
                    <a:pt x="0" y="1599799"/>
                  </a:lnTo>
                  <a:cubicBezTo>
                    <a:pt x="0" y="1640915"/>
                    <a:pt x="34381" y="1675296"/>
                    <a:pt x="75497" y="1675296"/>
                  </a:cubicBezTo>
                  <a:lnTo>
                    <a:pt x="701806" y="1675296"/>
                  </a:lnTo>
                  <a:cubicBezTo>
                    <a:pt x="701806" y="1675296"/>
                    <a:pt x="784215" y="1675296"/>
                    <a:pt x="784215" y="1599799"/>
                  </a:cubicBezTo>
                  <a:cubicBezTo>
                    <a:pt x="784215" y="1524301"/>
                    <a:pt x="701806" y="1524301"/>
                    <a:pt x="701806" y="1524301"/>
                  </a:cubicBezTo>
                  <a:lnTo>
                    <a:pt x="154362" y="1524301"/>
                  </a:lnTo>
                  <a:lnTo>
                    <a:pt x="154362" y="460073"/>
                  </a:lnTo>
                  <a:lnTo>
                    <a:pt x="1863862" y="460073"/>
                  </a:lnTo>
                  <a:lnTo>
                    <a:pt x="1863862" y="640132"/>
                  </a:lnTo>
                  <a:cubicBezTo>
                    <a:pt x="1863862" y="640132"/>
                    <a:pt x="1867229" y="708718"/>
                    <a:pt x="1942904" y="708718"/>
                  </a:cubicBezTo>
                  <a:cubicBezTo>
                    <a:pt x="2011490" y="708718"/>
                    <a:pt x="2018401" y="640132"/>
                    <a:pt x="2018401" y="640132"/>
                  </a:cubicBezTo>
                  <a:lnTo>
                    <a:pt x="2018401" y="75497"/>
                  </a:lnTo>
                  <a:cubicBezTo>
                    <a:pt x="2018401" y="34381"/>
                    <a:pt x="1984020" y="0"/>
                    <a:pt x="1942904" y="0"/>
                  </a:cubicBezTo>
                  <a:lnTo>
                    <a:pt x="75497" y="0"/>
                  </a:lnTo>
                  <a:cubicBezTo>
                    <a:pt x="34381" y="0"/>
                    <a:pt x="0" y="34381"/>
                    <a:pt x="0" y="75497"/>
                  </a:cubicBezTo>
                  <a:close/>
                  <a:moveTo>
                    <a:pt x="154539" y="151172"/>
                  </a:moveTo>
                  <a:lnTo>
                    <a:pt x="1864039" y="151172"/>
                  </a:lnTo>
                  <a:lnTo>
                    <a:pt x="1864039" y="370929"/>
                  </a:lnTo>
                  <a:lnTo>
                    <a:pt x="154362" y="370929"/>
                  </a:lnTo>
                  <a:lnTo>
                    <a:pt x="154362" y="1511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70" name="Google Shape;5370;p352"/>
            <p:cNvSpPr/>
            <p:nvPr/>
          </p:nvSpPr>
          <p:spPr>
            <a:xfrm>
              <a:off x="21701917" y="7391704"/>
              <a:ext cx="1332767" cy="1432854"/>
            </a:xfrm>
            <a:custGeom>
              <a:rect b="b" l="l" r="r" t="t"/>
              <a:pathLst>
                <a:path extrusionOk="0" h="1432854" w="1332767">
                  <a:moveTo>
                    <a:pt x="1301531" y="1231173"/>
                  </a:moveTo>
                  <a:lnTo>
                    <a:pt x="1049519" y="941944"/>
                  </a:lnTo>
                  <a:cubicBezTo>
                    <a:pt x="1125725" y="843053"/>
                    <a:pt x="1171095" y="719528"/>
                    <a:pt x="1171095" y="585370"/>
                  </a:cubicBezTo>
                  <a:cubicBezTo>
                    <a:pt x="1171095" y="262646"/>
                    <a:pt x="908449" y="0"/>
                    <a:pt x="585547" y="0"/>
                  </a:cubicBezTo>
                  <a:cubicBezTo>
                    <a:pt x="262646" y="0"/>
                    <a:pt x="0" y="262646"/>
                    <a:pt x="0" y="585370"/>
                  </a:cubicBezTo>
                  <a:cubicBezTo>
                    <a:pt x="0" y="908094"/>
                    <a:pt x="262646" y="1170917"/>
                    <a:pt x="585547" y="1170917"/>
                  </a:cubicBezTo>
                  <a:cubicBezTo>
                    <a:pt x="683375" y="1170917"/>
                    <a:pt x="775531" y="1146638"/>
                    <a:pt x="856522" y="1104104"/>
                  </a:cubicBezTo>
                  <a:lnTo>
                    <a:pt x="1109421" y="1394397"/>
                  </a:lnTo>
                  <a:cubicBezTo>
                    <a:pt x="1128561" y="1423284"/>
                    <a:pt x="1157448" y="1432854"/>
                    <a:pt x="1195729" y="1432854"/>
                  </a:cubicBezTo>
                  <a:lnTo>
                    <a:pt x="1205299" y="1432854"/>
                  </a:lnTo>
                  <a:cubicBezTo>
                    <a:pt x="1234009" y="1432854"/>
                    <a:pt x="1262897" y="1423284"/>
                    <a:pt x="1291607" y="1404144"/>
                  </a:cubicBezTo>
                  <a:cubicBezTo>
                    <a:pt x="1339634" y="1356116"/>
                    <a:pt x="1349204" y="1279378"/>
                    <a:pt x="1301177" y="1231351"/>
                  </a:cubicBezTo>
                  <a:close/>
                  <a:moveTo>
                    <a:pt x="78156" y="585370"/>
                  </a:moveTo>
                  <a:cubicBezTo>
                    <a:pt x="78156" y="305534"/>
                    <a:pt x="305888" y="77978"/>
                    <a:pt x="585547" y="77978"/>
                  </a:cubicBezTo>
                  <a:cubicBezTo>
                    <a:pt x="865206" y="77978"/>
                    <a:pt x="1092939" y="305534"/>
                    <a:pt x="1092939" y="585370"/>
                  </a:cubicBezTo>
                  <a:cubicBezTo>
                    <a:pt x="1092939" y="865206"/>
                    <a:pt x="865206" y="1092762"/>
                    <a:pt x="585547" y="1092762"/>
                  </a:cubicBezTo>
                  <a:cubicBezTo>
                    <a:pt x="305888" y="1092762"/>
                    <a:pt x="78156" y="865029"/>
                    <a:pt x="78156" y="5853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71" name="Google Shape;5371;p352"/>
            <p:cNvSpPr/>
            <p:nvPr/>
          </p:nvSpPr>
          <p:spPr>
            <a:xfrm>
              <a:off x="21140650" y="7026623"/>
              <a:ext cx="90384" cy="90384"/>
            </a:xfrm>
            <a:custGeom>
              <a:rect b="b" l="l" r="r" t="t"/>
              <a:pathLst>
                <a:path extrusionOk="0" h="90384" w="90384">
                  <a:moveTo>
                    <a:pt x="90384" y="45192"/>
                  </a:moveTo>
                  <a:cubicBezTo>
                    <a:pt x="90384" y="70151"/>
                    <a:pt x="70151" y="90384"/>
                    <a:pt x="45192" y="90384"/>
                  </a:cubicBezTo>
                  <a:cubicBezTo>
                    <a:pt x="20233" y="90384"/>
                    <a:pt x="0" y="70151"/>
                    <a:pt x="0" y="45192"/>
                  </a:cubicBezTo>
                  <a:cubicBezTo>
                    <a:pt x="0" y="20233"/>
                    <a:pt x="20233" y="0"/>
                    <a:pt x="45192" y="0"/>
                  </a:cubicBezTo>
                  <a:cubicBezTo>
                    <a:pt x="70151" y="0"/>
                    <a:pt x="90384" y="20233"/>
                    <a:pt x="90384" y="451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72" name="Google Shape;5372;p352"/>
            <p:cNvSpPr/>
            <p:nvPr/>
          </p:nvSpPr>
          <p:spPr>
            <a:xfrm>
              <a:off x="21314683" y="7026623"/>
              <a:ext cx="90384" cy="90384"/>
            </a:xfrm>
            <a:custGeom>
              <a:rect b="b" l="l" r="r" t="t"/>
              <a:pathLst>
                <a:path extrusionOk="0" h="90384" w="90384">
                  <a:moveTo>
                    <a:pt x="90384" y="45192"/>
                  </a:moveTo>
                  <a:cubicBezTo>
                    <a:pt x="90384" y="70151"/>
                    <a:pt x="70151" y="90384"/>
                    <a:pt x="45192" y="90384"/>
                  </a:cubicBezTo>
                  <a:cubicBezTo>
                    <a:pt x="20233" y="90384"/>
                    <a:pt x="0" y="70151"/>
                    <a:pt x="0" y="45192"/>
                  </a:cubicBezTo>
                  <a:cubicBezTo>
                    <a:pt x="0" y="20233"/>
                    <a:pt x="20233" y="0"/>
                    <a:pt x="45192" y="0"/>
                  </a:cubicBezTo>
                  <a:cubicBezTo>
                    <a:pt x="70151" y="0"/>
                    <a:pt x="90384" y="20233"/>
                    <a:pt x="90384" y="451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73" name="Google Shape;5373;p352"/>
            <p:cNvSpPr/>
            <p:nvPr/>
          </p:nvSpPr>
          <p:spPr>
            <a:xfrm>
              <a:off x="21488894" y="7026623"/>
              <a:ext cx="90384" cy="90384"/>
            </a:xfrm>
            <a:custGeom>
              <a:rect b="b" l="l" r="r" t="t"/>
              <a:pathLst>
                <a:path extrusionOk="0" h="90384" w="90384">
                  <a:moveTo>
                    <a:pt x="90384" y="45192"/>
                  </a:moveTo>
                  <a:cubicBezTo>
                    <a:pt x="90384" y="70151"/>
                    <a:pt x="70151" y="90384"/>
                    <a:pt x="45192" y="90384"/>
                  </a:cubicBezTo>
                  <a:cubicBezTo>
                    <a:pt x="20233" y="90384"/>
                    <a:pt x="0" y="70151"/>
                    <a:pt x="0" y="45192"/>
                  </a:cubicBezTo>
                  <a:cubicBezTo>
                    <a:pt x="0" y="20233"/>
                    <a:pt x="20233" y="0"/>
                    <a:pt x="45192" y="0"/>
                  </a:cubicBezTo>
                  <a:cubicBezTo>
                    <a:pt x="70151" y="0"/>
                    <a:pt x="90384" y="20233"/>
                    <a:pt x="90384" y="451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74" name="Google Shape;5374;p352"/>
            <p:cNvSpPr/>
            <p:nvPr/>
          </p:nvSpPr>
          <p:spPr>
            <a:xfrm>
              <a:off x="21892433" y="7709997"/>
              <a:ext cx="799279" cy="510404"/>
            </a:xfrm>
            <a:custGeom>
              <a:rect b="b" l="l" r="r" t="t"/>
              <a:pathLst>
                <a:path extrusionOk="0" h="510404" w="799279">
                  <a:moveTo>
                    <a:pt x="768619" y="407260"/>
                  </a:moveTo>
                  <a:lnTo>
                    <a:pt x="768619" y="205048"/>
                  </a:lnTo>
                  <a:cubicBezTo>
                    <a:pt x="786696" y="196187"/>
                    <a:pt x="799279" y="177755"/>
                    <a:pt x="799279" y="156311"/>
                  </a:cubicBezTo>
                  <a:cubicBezTo>
                    <a:pt x="799279" y="134867"/>
                    <a:pt x="786696" y="116436"/>
                    <a:pt x="768619" y="107575"/>
                  </a:cubicBezTo>
                  <a:lnTo>
                    <a:pt x="768619" y="30660"/>
                  </a:lnTo>
                  <a:lnTo>
                    <a:pt x="404247" y="30660"/>
                  </a:lnTo>
                  <a:cubicBezTo>
                    <a:pt x="395386" y="12583"/>
                    <a:pt x="376955" y="0"/>
                    <a:pt x="355511" y="0"/>
                  </a:cubicBezTo>
                  <a:cubicBezTo>
                    <a:pt x="334067" y="0"/>
                    <a:pt x="315635" y="12583"/>
                    <a:pt x="306774" y="30660"/>
                  </a:cubicBezTo>
                  <a:lnTo>
                    <a:pt x="103144" y="30660"/>
                  </a:lnTo>
                  <a:cubicBezTo>
                    <a:pt x="94283" y="12583"/>
                    <a:pt x="75852" y="0"/>
                    <a:pt x="54408" y="0"/>
                  </a:cubicBezTo>
                  <a:cubicBezTo>
                    <a:pt x="24457" y="0"/>
                    <a:pt x="0" y="24457"/>
                    <a:pt x="0" y="54408"/>
                  </a:cubicBezTo>
                  <a:cubicBezTo>
                    <a:pt x="0" y="75143"/>
                    <a:pt x="11874" y="93042"/>
                    <a:pt x="29065" y="102258"/>
                  </a:cubicBezTo>
                  <a:lnTo>
                    <a:pt x="29065" y="406551"/>
                  </a:lnTo>
                  <a:cubicBezTo>
                    <a:pt x="11874" y="415767"/>
                    <a:pt x="0" y="433667"/>
                    <a:pt x="0" y="454402"/>
                  </a:cubicBezTo>
                  <a:cubicBezTo>
                    <a:pt x="0" y="484353"/>
                    <a:pt x="24457" y="508809"/>
                    <a:pt x="54408" y="508809"/>
                  </a:cubicBezTo>
                  <a:cubicBezTo>
                    <a:pt x="75143" y="508809"/>
                    <a:pt x="93042" y="496935"/>
                    <a:pt x="102258" y="479745"/>
                  </a:cubicBezTo>
                  <a:lnTo>
                    <a:pt x="696135" y="479745"/>
                  </a:lnTo>
                  <a:cubicBezTo>
                    <a:pt x="704996" y="497821"/>
                    <a:pt x="723427" y="510404"/>
                    <a:pt x="744871" y="510404"/>
                  </a:cubicBezTo>
                  <a:cubicBezTo>
                    <a:pt x="774822" y="510404"/>
                    <a:pt x="799279" y="485948"/>
                    <a:pt x="799279" y="455997"/>
                  </a:cubicBezTo>
                  <a:cubicBezTo>
                    <a:pt x="799279" y="434553"/>
                    <a:pt x="786696" y="416121"/>
                    <a:pt x="768619" y="407260"/>
                  </a:cubicBezTo>
                  <a:close/>
                  <a:moveTo>
                    <a:pt x="54585" y="485061"/>
                  </a:moveTo>
                  <a:cubicBezTo>
                    <a:pt x="37749" y="485061"/>
                    <a:pt x="23925" y="471238"/>
                    <a:pt x="23925" y="454402"/>
                  </a:cubicBezTo>
                  <a:cubicBezTo>
                    <a:pt x="23925" y="437565"/>
                    <a:pt x="37749" y="423742"/>
                    <a:pt x="54585" y="423742"/>
                  </a:cubicBezTo>
                  <a:cubicBezTo>
                    <a:pt x="71421" y="423742"/>
                    <a:pt x="85245" y="437565"/>
                    <a:pt x="85245" y="454402"/>
                  </a:cubicBezTo>
                  <a:cubicBezTo>
                    <a:pt x="85245" y="471238"/>
                    <a:pt x="71421" y="485061"/>
                    <a:pt x="54585" y="485061"/>
                  </a:cubicBezTo>
                  <a:close/>
                  <a:moveTo>
                    <a:pt x="54585" y="23748"/>
                  </a:moveTo>
                  <a:cubicBezTo>
                    <a:pt x="71421" y="23748"/>
                    <a:pt x="85245" y="37571"/>
                    <a:pt x="85245" y="54408"/>
                  </a:cubicBezTo>
                  <a:cubicBezTo>
                    <a:pt x="85245" y="71244"/>
                    <a:pt x="71421" y="85067"/>
                    <a:pt x="54585" y="85067"/>
                  </a:cubicBezTo>
                  <a:cubicBezTo>
                    <a:pt x="37749" y="85067"/>
                    <a:pt x="23925" y="71244"/>
                    <a:pt x="23925" y="54408"/>
                  </a:cubicBezTo>
                  <a:cubicBezTo>
                    <a:pt x="23925" y="37571"/>
                    <a:pt x="37749" y="23748"/>
                    <a:pt x="54585" y="23748"/>
                  </a:cubicBezTo>
                  <a:close/>
                  <a:moveTo>
                    <a:pt x="355688" y="23748"/>
                  </a:moveTo>
                  <a:cubicBezTo>
                    <a:pt x="372524" y="23748"/>
                    <a:pt x="386348" y="37571"/>
                    <a:pt x="386348" y="54408"/>
                  </a:cubicBezTo>
                  <a:cubicBezTo>
                    <a:pt x="386348" y="71244"/>
                    <a:pt x="372524" y="85067"/>
                    <a:pt x="355688" y="85067"/>
                  </a:cubicBezTo>
                  <a:cubicBezTo>
                    <a:pt x="338852" y="85067"/>
                    <a:pt x="325028" y="71244"/>
                    <a:pt x="325028" y="54408"/>
                  </a:cubicBezTo>
                  <a:cubicBezTo>
                    <a:pt x="325028" y="37571"/>
                    <a:pt x="338852" y="23748"/>
                    <a:pt x="355688" y="23748"/>
                  </a:cubicBezTo>
                  <a:close/>
                  <a:moveTo>
                    <a:pt x="316699" y="92334"/>
                  </a:moveTo>
                  <a:lnTo>
                    <a:pt x="237657" y="213200"/>
                  </a:lnTo>
                  <a:cubicBezTo>
                    <a:pt x="233758" y="211960"/>
                    <a:pt x="229682" y="211073"/>
                    <a:pt x="225251" y="211073"/>
                  </a:cubicBezTo>
                  <a:cubicBezTo>
                    <a:pt x="219226" y="211073"/>
                    <a:pt x="213732" y="212314"/>
                    <a:pt x="208592" y="214441"/>
                  </a:cubicBezTo>
                  <a:lnTo>
                    <a:pt x="100663" y="82763"/>
                  </a:lnTo>
                  <a:cubicBezTo>
                    <a:pt x="101549" y="81169"/>
                    <a:pt x="102435" y="79573"/>
                    <a:pt x="103321" y="77978"/>
                  </a:cubicBezTo>
                  <a:lnTo>
                    <a:pt x="306952" y="77978"/>
                  </a:lnTo>
                  <a:cubicBezTo>
                    <a:pt x="309433" y="83118"/>
                    <a:pt x="312800" y="88080"/>
                    <a:pt x="316699" y="92156"/>
                  </a:cubicBezTo>
                  <a:close/>
                  <a:moveTo>
                    <a:pt x="84004" y="100131"/>
                  </a:moveTo>
                  <a:lnTo>
                    <a:pt x="190338" y="229859"/>
                  </a:lnTo>
                  <a:cubicBezTo>
                    <a:pt x="185553" y="236771"/>
                    <a:pt x="182895" y="244923"/>
                    <a:pt x="182895" y="253962"/>
                  </a:cubicBezTo>
                  <a:cubicBezTo>
                    <a:pt x="182895" y="263000"/>
                    <a:pt x="185553" y="270621"/>
                    <a:pt x="189984" y="277355"/>
                  </a:cubicBezTo>
                  <a:lnTo>
                    <a:pt x="79928" y="406551"/>
                  </a:lnTo>
                  <a:cubicBezTo>
                    <a:pt x="78865" y="406020"/>
                    <a:pt x="77978" y="405488"/>
                    <a:pt x="76915" y="404956"/>
                  </a:cubicBezTo>
                  <a:lnTo>
                    <a:pt x="76915" y="104208"/>
                  </a:lnTo>
                  <a:cubicBezTo>
                    <a:pt x="79396" y="103144"/>
                    <a:pt x="81877" y="101726"/>
                    <a:pt x="84181" y="100309"/>
                  </a:cubicBezTo>
                  <a:close/>
                  <a:moveTo>
                    <a:pt x="207883" y="292596"/>
                  </a:moveTo>
                  <a:cubicBezTo>
                    <a:pt x="213200" y="295078"/>
                    <a:pt x="219049" y="296495"/>
                    <a:pt x="225429" y="296495"/>
                  </a:cubicBezTo>
                  <a:cubicBezTo>
                    <a:pt x="240493" y="296495"/>
                    <a:pt x="253784" y="288520"/>
                    <a:pt x="261228" y="276646"/>
                  </a:cubicBezTo>
                  <a:lnTo>
                    <a:pt x="415235" y="321129"/>
                  </a:lnTo>
                  <a:cubicBezTo>
                    <a:pt x="347536" y="339738"/>
                    <a:pt x="208947" y="378550"/>
                    <a:pt x="108993" y="408855"/>
                  </a:cubicBezTo>
                  <a:lnTo>
                    <a:pt x="207883" y="292596"/>
                  </a:lnTo>
                  <a:close/>
                  <a:moveTo>
                    <a:pt x="267962" y="253784"/>
                  </a:moveTo>
                  <a:cubicBezTo>
                    <a:pt x="267962" y="243151"/>
                    <a:pt x="263886" y="233758"/>
                    <a:pt x="257683" y="226315"/>
                  </a:cubicBezTo>
                  <a:lnTo>
                    <a:pt x="336725" y="105271"/>
                  </a:lnTo>
                  <a:cubicBezTo>
                    <a:pt x="342751" y="107575"/>
                    <a:pt x="348954" y="108815"/>
                    <a:pt x="355688" y="108815"/>
                  </a:cubicBezTo>
                  <a:cubicBezTo>
                    <a:pt x="370752" y="108815"/>
                    <a:pt x="384575" y="102613"/>
                    <a:pt x="394323" y="92511"/>
                  </a:cubicBezTo>
                  <a:lnTo>
                    <a:pt x="477795" y="144792"/>
                  </a:lnTo>
                  <a:cubicBezTo>
                    <a:pt x="476732" y="148513"/>
                    <a:pt x="476023" y="152235"/>
                    <a:pt x="476023" y="156311"/>
                  </a:cubicBezTo>
                  <a:cubicBezTo>
                    <a:pt x="476023" y="170489"/>
                    <a:pt x="482935" y="182895"/>
                    <a:pt x="493568" y="190516"/>
                  </a:cubicBezTo>
                  <a:lnTo>
                    <a:pt x="461668" y="278419"/>
                  </a:lnTo>
                  <a:cubicBezTo>
                    <a:pt x="460782" y="278419"/>
                    <a:pt x="459718" y="278064"/>
                    <a:pt x="458832" y="278064"/>
                  </a:cubicBezTo>
                  <a:cubicBezTo>
                    <a:pt x="443591" y="278064"/>
                    <a:pt x="430299" y="286216"/>
                    <a:pt x="422679" y="298268"/>
                  </a:cubicBezTo>
                  <a:lnTo>
                    <a:pt x="267785" y="253430"/>
                  </a:lnTo>
                  <a:close/>
                  <a:moveTo>
                    <a:pt x="516076" y="198668"/>
                  </a:moveTo>
                  <a:cubicBezTo>
                    <a:pt x="516962" y="198668"/>
                    <a:pt x="517848" y="199022"/>
                    <a:pt x="518734" y="199022"/>
                  </a:cubicBezTo>
                  <a:cubicBezTo>
                    <a:pt x="538051" y="199022"/>
                    <a:pt x="554179" y="186085"/>
                    <a:pt x="559318" y="168363"/>
                  </a:cubicBezTo>
                  <a:lnTo>
                    <a:pt x="692059" y="168363"/>
                  </a:lnTo>
                  <a:cubicBezTo>
                    <a:pt x="692413" y="169780"/>
                    <a:pt x="692945" y="171198"/>
                    <a:pt x="693299" y="172616"/>
                  </a:cubicBezTo>
                  <a:lnTo>
                    <a:pt x="488606" y="290647"/>
                  </a:lnTo>
                  <a:cubicBezTo>
                    <a:pt x="487188" y="289229"/>
                    <a:pt x="485593" y="287989"/>
                    <a:pt x="483998" y="286925"/>
                  </a:cubicBezTo>
                  <a:lnTo>
                    <a:pt x="515898" y="198845"/>
                  </a:lnTo>
                  <a:close/>
                  <a:moveTo>
                    <a:pt x="775708" y="156311"/>
                  </a:moveTo>
                  <a:cubicBezTo>
                    <a:pt x="775708" y="173148"/>
                    <a:pt x="761885" y="186971"/>
                    <a:pt x="745049" y="186971"/>
                  </a:cubicBezTo>
                  <a:cubicBezTo>
                    <a:pt x="728212" y="186971"/>
                    <a:pt x="714389" y="173148"/>
                    <a:pt x="714389" y="156311"/>
                  </a:cubicBezTo>
                  <a:cubicBezTo>
                    <a:pt x="714389" y="139475"/>
                    <a:pt x="728212" y="125652"/>
                    <a:pt x="745049" y="125652"/>
                  </a:cubicBezTo>
                  <a:cubicBezTo>
                    <a:pt x="761885" y="125652"/>
                    <a:pt x="775708" y="139475"/>
                    <a:pt x="775708" y="156311"/>
                  </a:cubicBezTo>
                  <a:close/>
                  <a:moveTo>
                    <a:pt x="721301" y="78156"/>
                  </a:moveTo>
                  <a:lnTo>
                    <a:pt x="721301" y="107575"/>
                  </a:lnTo>
                  <a:cubicBezTo>
                    <a:pt x="706591" y="114664"/>
                    <a:pt x="695603" y="128133"/>
                    <a:pt x="692059" y="144437"/>
                  </a:cubicBezTo>
                  <a:lnTo>
                    <a:pt x="559318" y="144437"/>
                  </a:lnTo>
                  <a:cubicBezTo>
                    <a:pt x="554179" y="126715"/>
                    <a:pt x="538051" y="113778"/>
                    <a:pt x="518734" y="113778"/>
                  </a:cubicBezTo>
                  <a:cubicBezTo>
                    <a:pt x="507923" y="113778"/>
                    <a:pt x="497999" y="118031"/>
                    <a:pt x="490555" y="124766"/>
                  </a:cubicBezTo>
                  <a:lnTo>
                    <a:pt x="416121" y="78156"/>
                  </a:lnTo>
                  <a:lnTo>
                    <a:pt x="721301" y="78156"/>
                  </a:lnTo>
                  <a:close/>
                  <a:moveTo>
                    <a:pt x="696312" y="432249"/>
                  </a:moveTo>
                  <a:lnTo>
                    <a:pt x="113069" y="432249"/>
                  </a:lnTo>
                  <a:cubicBezTo>
                    <a:pt x="213555" y="401766"/>
                    <a:pt x="355334" y="362245"/>
                    <a:pt x="423033" y="343460"/>
                  </a:cubicBezTo>
                  <a:cubicBezTo>
                    <a:pt x="430654" y="355334"/>
                    <a:pt x="443768" y="363309"/>
                    <a:pt x="458832" y="363309"/>
                  </a:cubicBezTo>
                  <a:cubicBezTo>
                    <a:pt x="472301" y="363309"/>
                    <a:pt x="483998" y="356929"/>
                    <a:pt x="491973" y="347181"/>
                  </a:cubicBezTo>
                  <a:lnTo>
                    <a:pt x="697730" y="429413"/>
                  </a:lnTo>
                  <a:cubicBezTo>
                    <a:pt x="697198" y="430299"/>
                    <a:pt x="696667" y="431185"/>
                    <a:pt x="696135" y="432249"/>
                  </a:cubicBezTo>
                  <a:close/>
                  <a:moveTo>
                    <a:pt x="714921" y="410805"/>
                  </a:moveTo>
                  <a:lnTo>
                    <a:pt x="501011" y="325560"/>
                  </a:lnTo>
                  <a:cubicBezTo>
                    <a:pt x="501011" y="323965"/>
                    <a:pt x="501543" y="322547"/>
                    <a:pt x="501543" y="320952"/>
                  </a:cubicBezTo>
                  <a:cubicBezTo>
                    <a:pt x="501543" y="317585"/>
                    <a:pt x="501011" y="314218"/>
                    <a:pt x="500303" y="311028"/>
                  </a:cubicBezTo>
                  <a:lnTo>
                    <a:pt x="705173" y="193174"/>
                  </a:lnTo>
                  <a:cubicBezTo>
                    <a:pt x="709781" y="198136"/>
                    <a:pt x="715275" y="202212"/>
                    <a:pt x="721478" y="205225"/>
                  </a:cubicBezTo>
                  <a:lnTo>
                    <a:pt x="721478" y="407437"/>
                  </a:lnTo>
                  <a:cubicBezTo>
                    <a:pt x="719351" y="408501"/>
                    <a:pt x="717047" y="409564"/>
                    <a:pt x="715098" y="4109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grpSp>
      <p:grpSp>
        <p:nvGrpSpPr>
          <p:cNvPr id="5375" name="Google Shape;5375;p352"/>
          <p:cNvGrpSpPr/>
          <p:nvPr/>
        </p:nvGrpSpPr>
        <p:grpSpPr>
          <a:xfrm>
            <a:off x="3043299" y="1070061"/>
            <a:ext cx="206892" cy="170243"/>
            <a:chOff x="24489028" y="6811827"/>
            <a:chExt cx="2414141" cy="1986501"/>
          </a:xfrm>
        </p:grpSpPr>
        <p:grpSp>
          <p:nvGrpSpPr>
            <p:cNvPr id="5376" name="Google Shape;5376;p352"/>
            <p:cNvGrpSpPr/>
            <p:nvPr/>
          </p:nvGrpSpPr>
          <p:grpSpPr>
            <a:xfrm>
              <a:off x="24489028" y="6811827"/>
              <a:ext cx="2073339" cy="1986501"/>
              <a:chOff x="24489028" y="6811827"/>
              <a:chExt cx="2073339" cy="1986501"/>
            </a:xfrm>
          </p:grpSpPr>
          <p:sp>
            <p:nvSpPr>
              <p:cNvPr id="5377" name="Google Shape;5377;p352"/>
              <p:cNvSpPr/>
              <p:nvPr/>
            </p:nvSpPr>
            <p:spPr>
              <a:xfrm>
                <a:off x="24789245" y="7671540"/>
                <a:ext cx="980224" cy="1126788"/>
              </a:xfrm>
              <a:custGeom>
                <a:rect b="b" l="l" r="r" t="t"/>
                <a:pathLst>
                  <a:path extrusionOk="0" h="1126788" w="980224">
                    <a:moveTo>
                      <a:pt x="591573" y="953109"/>
                    </a:moveTo>
                    <a:lnTo>
                      <a:pt x="591573" y="717933"/>
                    </a:lnTo>
                    <a:cubicBezTo>
                      <a:pt x="591573" y="626663"/>
                      <a:pt x="517316" y="552406"/>
                      <a:pt x="426046" y="552406"/>
                    </a:cubicBezTo>
                    <a:lnTo>
                      <a:pt x="207883" y="552406"/>
                    </a:lnTo>
                    <a:cubicBezTo>
                      <a:pt x="169780" y="552406"/>
                      <a:pt x="138943" y="521392"/>
                      <a:pt x="138943" y="483289"/>
                    </a:cubicBezTo>
                    <a:lnTo>
                      <a:pt x="138943" y="69472"/>
                    </a:lnTo>
                    <a:cubicBezTo>
                      <a:pt x="138943" y="31014"/>
                      <a:pt x="107752" y="0"/>
                      <a:pt x="69472" y="0"/>
                    </a:cubicBezTo>
                    <a:cubicBezTo>
                      <a:pt x="31191" y="0"/>
                      <a:pt x="0" y="31191"/>
                      <a:pt x="0" y="69472"/>
                    </a:cubicBezTo>
                    <a:lnTo>
                      <a:pt x="0" y="483289"/>
                    </a:lnTo>
                    <a:cubicBezTo>
                      <a:pt x="0" y="598130"/>
                      <a:pt x="93397" y="691527"/>
                      <a:pt x="208061" y="691527"/>
                    </a:cubicBezTo>
                    <a:lnTo>
                      <a:pt x="426223" y="691527"/>
                    </a:lnTo>
                    <a:cubicBezTo>
                      <a:pt x="440755" y="691527"/>
                      <a:pt x="452629" y="703401"/>
                      <a:pt x="452629" y="717933"/>
                    </a:cubicBezTo>
                    <a:lnTo>
                      <a:pt x="452629" y="1010353"/>
                    </a:lnTo>
                    <a:cubicBezTo>
                      <a:pt x="452629" y="1055013"/>
                      <a:pt x="479745" y="1107826"/>
                      <a:pt x="532026" y="1122004"/>
                    </a:cubicBezTo>
                    <a:cubicBezTo>
                      <a:pt x="542836" y="1124839"/>
                      <a:pt x="555419" y="1126789"/>
                      <a:pt x="568357" y="1126789"/>
                    </a:cubicBezTo>
                    <a:cubicBezTo>
                      <a:pt x="594586" y="1126789"/>
                      <a:pt x="622941" y="1119168"/>
                      <a:pt x="643677" y="1098433"/>
                    </a:cubicBezTo>
                    <a:cubicBezTo>
                      <a:pt x="644386" y="1097901"/>
                      <a:pt x="645094" y="1097369"/>
                      <a:pt x="645803" y="1096838"/>
                    </a:cubicBezTo>
                    <a:lnTo>
                      <a:pt x="980225" y="758340"/>
                    </a:lnTo>
                    <a:cubicBezTo>
                      <a:pt x="954173" y="716693"/>
                      <a:pt x="932906" y="671855"/>
                      <a:pt x="916778" y="624536"/>
                    </a:cubicBezTo>
                    <a:lnTo>
                      <a:pt x="591927" y="9532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78" name="Google Shape;5378;p352"/>
              <p:cNvSpPr/>
              <p:nvPr/>
            </p:nvSpPr>
            <p:spPr>
              <a:xfrm>
                <a:off x="25414667" y="7082803"/>
                <a:ext cx="1147700" cy="411867"/>
              </a:xfrm>
              <a:custGeom>
                <a:rect b="b" l="l" r="r" t="t"/>
                <a:pathLst>
                  <a:path extrusionOk="0" h="411867" w="1147700">
                    <a:moveTo>
                      <a:pt x="1147701" y="208061"/>
                    </a:moveTo>
                    <a:cubicBezTo>
                      <a:pt x="1147701" y="93220"/>
                      <a:pt x="1054304" y="0"/>
                      <a:pt x="939640" y="0"/>
                    </a:cubicBezTo>
                    <a:lnTo>
                      <a:pt x="69472" y="0"/>
                    </a:lnTo>
                    <a:cubicBezTo>
                      <a:pt x="31014" y="0"/>
                      <a:pt x="0" y="31191"/>
                      <a:pt x="0" y="69472"/>
                    </a:cubicBezTo>
                    <a:cubicBezTo>
                      <a:pt x="0" y="107752"/>
                      <a:pt x="31191" y="138943"/>
                      <a:pt x="69472" y="138943"/>
                    </a:cubicBezTo>
                    <a:lnTo>
                      <a:pt x="939640" y="138943"/>
                    </a:lnTo>
                    <a:cubicBezTo>
                      <a:pt x="977743" y="138943"/>
                      <a:pt x="1008580" y="169958"/>
                      <a:pt x="1008580" y="207883"/>
                    </a:cubicBezTo>
                    <a:lnTo>
                      <a:pt x="1008580" y="371815"/>
                    </a:lnTo>
                    <a:cubicBezTo>
                      <a:pt x="1056962" y="379968"/>
                      <a:pt x="1103572" y="393614"/>
                      <a:pt x="1147701" y="411868"/>
                    </a:cubicBezTo>
                    <a:lnTo>
                      <a:pt x="1147701" y="20770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79" name="Google Shape;5379;p352"/>
              <p:cNvSpPr/>
              <p:nvPr/>
            </p:nvSpPr>
            <p:spPr>
              <a:xfrm>
                <a:off x="24489028" y="6811827"/>
                <a:ext cx="760428" cy="759350"/>
              </a:xfrm>
              <a:custGeom>
                <a:rect b="b" l="l" r="r" t="t"/>
                <a:pathLst>
                  <a:path extrusionOk="0" h="759350" w="760428">
                    <a:moveTo>
                      <a:pt x="318117" y="704819"/>
                    </a:moveTo>
                    <a:cubicBezTo>
                      <a:pt x="322902" y="746821"/>
                      <a:pt x="369334" y="772164"/>
                      <a:pt x="409032" y="752670"/>
                    </a:cubicBezTo>
                    <a:cubicBezTo>
                      <a:pt x="433489" y="740618"/>
                      <a:pt x="444654" y="719352"/>
                      <a:pt x="444832" y="692591"/>
                    </a:cubicBezTo>
                    <a:cubicBezTo>
                      <a:pt x="444832" y="657323"/>
                      <a:pt x="452452" y="623651"/>
                      <a:pt x="466985" y="591750"/>
                    </a:cubicBezTo>
                    <a:cubicBezTo>
                      <a:pt x="484884" y="552407"/>
                      <a:pt x="511113" y="519443"/>
                      <a:pt x="546026" y="493568"/>
                    </a:cubicBezTo>
                    <a:cubicBezTo>
                      <a:pt x="577749" y="469998"/>
                      <a:pt x="612840" y="454048"/>
                      <a:pt x="651829" y="447667"/>
                    </a:cubicBezTo>
                    <a:cubicBezTo>
                      <a:pt x="669906" y="444832"/>
                      <a:pt x="688337" y="444123"/>
                      <a:pt x="706414" y="441996"/>
                    </a:cubicBezTo>
                    <a:cubicBezTo>
                      <a:pt x="746289" y="437389"/>
                      <a:pt x="771632" y="394323"/>
                      <a:pt x="755505" y="355334"/>
                    </a:cubicBezTo>
                    <a:cubicBezTo>
                      <a:pt x="743985" y="327510"/>
                      <a:pt x="721478" y="315636"/>
                      <a:pt x="692413" y="315459"/>
                    </a:cubicBezTo>
                    <a:cubicBezTo>
                      <a:pt x="656791" y="315104"/>
                      <a:pt x="622942" y="307661"/>
                      <a:pt x="590864" y="292597"/>
                    </a:cubicBezTo>
                    <a:cubicBezTo>
                      <a:pt x="538937" y="268317"/>
                      <a:pt x="499239" y="230568"/>
                      <a:pt x="472479" y="179705"/>
                    </a:cubicBezTo>
                    <a:cubicBezTo>
                      <a:pt x="458655" y="153476"/>
                      <a:pt x="449617" y="125475"/>
                      <a:pt x="446427" y="96056"/>
                    </a:cubicBezTo>
                    <a:cubicBezTo>
                      <a:pt x="445009" y="82587"/>
                      <a:pt x="444832" y="69118"/>
                      <a:pt x="443414" y="55649"/>
                    </a:cubicBezTo>
                    <a:cubicBezTo>
                      <a:pt x="438629" y="14001"/>
                      <a:pt x="395386" y="-11696"/>
                      <a:pt x="355156" y="5317"/>
                    </a:cubicBezTo>
                    <a:cubicBezTo>
                      <a:pt x="329813" y="16128"/>
                      <a:pt x="318117" y="36863"/>
                      <a:pt x="316522" y="64155"/>
                    </a:cubicBezTo>
                    <a:cubicBezTo>
                      <a:pt x="315636" y="80814"/>
                      <a:pt x="314749" y="97473"/>
                      <a:pt x="311737" y="113778"/>
                    </a:cubicBezTo>
                    <a:cubicBezTo>
                      <a:pt x="306597" y="141248"/>
                      <a:pt x="296495" y="166945"/>
                      <a:pt x="282317" y="191047"/>
                    </a:cubicBezTo>
                    <a:cubicBezTo>
                      <a:pt x="262646" y="224543"/>
                      <a:pt x="236948" y="252190"/>
                      <a:pt x="204693" y="273634"/>
                    </a:cubicBezTo>
                    <a:cubicBezTo>
                      <a:pt x="162337" y="301812"/>
                      <a:pt x="115727" y="315636"/>
                      <a:pt x="64687" y="315990"/>
                    </a:cubicBezTo>
                    <a:cubicBezTo>
                      <a:pt x="28179" y="316345"/>
                      <a:pt x="1595" y="343814"/>
                      <a:pt x="0" y="379968"/>
                    </a:cubicBezTo>
                    <a:cubicBezTo>
                      <a:pt x="2304" y="388829"/>
                      <a:pt x="3190" y="398045"/>
                      <a:pt x="6912" y="406197"/>
                    </a:cubicBezTo>
                    <a:cubicBezTo>
                      <a:pt x="18963" y="432249"/>
                      <a:pt x="40761" y="443591"/>
                      <a:pt x="68586" y="443769"/>
                    </a:cubicBezTo>
                    <a:cubicBezTo>
                      <a:pt x="104916" y="443946"/>
                      <a:pt x="139475" y="451921"/>
                      <a:pt x="172084" y="467339"/>
                    </a:cubicBezTo>
                    <a:cubicBezTo>
                      <a:pt x="217276" y="488783"/>
                      <a:pt x="253253" y="520684"/>
                      <a:pt x="279659" y="563217"/>
                    </a:cubicBezTo>
                    <a:cubicBezTo>
                      <a:pt x="294546" y="587497"/>
                      <a:pt x="306065" y="613194"/>
                      <a:pt x="311028" y="641373"/>
                    </a:cubicBezTo>
                    <a:cubicBezTo>
                      <a:pt x="314749" y="662285"/>
                      <a:pt x="315990" y="683375"/>
                      <a:pt x="318294" y="7044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80" name="Google Shape;5380;p352"/>
              <p:cNvSpPr/>
              <p:nvPr/>
            </p:nvSpPr>
            <p:spPr>
              <a:xfrm>
                <a:off x="25106251" y="7428212"/>
                <a:ext cx="475097" cy="474961"/>
              </a:xfrm>
              <a:custGeom>
                <a:rect b="b" l="l" r="r" t="t"/>
                <a:pathLst>
                  <a:path extrusionOk="0" h="474961" w="475097">
                    <a:moveTo>
                      <a:pt x="47" y="234467"/>
                    </a:moveTo>
                    <a:cubicBezTo>
                      <a:pt x="-1017" y="259456"/>
                      <a:pt x="16174" y="277532"/>
                      <a:pt x="41163" y="277710"/>
                    </a:cubicBezTo>
                    <a:cubicBezTo>
                      <a:pt x="64733" y="277710"/>
                      <a:pt x="87418" y="282672"/>
                      <a:pt x="108330" y="293483"/>
                    </a:cubicBezTo>
                    <a:cubicBezTo>
                      <a:pt x="165574" y="323256"/>
                      <a:pt x="195525" y="370752"/>
                      <a:pt x="197474" y="435439"/>
                    </a:cubicBezTo>
                    <a:cubicBezTo>
                      <a:pt x="198183" y="457946"/>
                      <a:pt x="215728" y="475137"/>
                      <a:pt x="238235" y="474960"/>
                    </a:cubicBezTo>
                    <a:cubicBezTo>
                      <a:pt x="260034" y="474960"/>
                      <a:pt x="277047" y="457237"/>
                      <a:pt x="277756" y="435084"/>
                    </a:cubicBezTo>
                    <a:cubicBezTo>
                      <a:pt x="278111" y="423742"/>
                      <a:pt x="278820" y="412222"/>
                      <a:pt x="281301" y="401235"/>
                    </a:cubicBezTo>
                    <a:cubicBezTo>
                      <a:pt x="298137" y="327864"/>
                      <a:pt x="361406" y="277887"/>
                      <a:pt x="434068" y="277532"/>
                    </a:cubicBezTo>
                    <a:cubicBezTo>
                      <a:pt x="449132" y="277532"/>
                      <a:pt x="461006" y="270975"/>
                      <a:pt x="469158" y="258038"/>
                    </a:cubicBezTo>
                    <a:cubicBezTo>
                      <a:pt x="483513" y="234999"/>
                      <a:pt x="470576" y="203453"/>
                      <a:pt x="443992" y="197959"/>
                    </a:cubicBezTo>
                    <a:cubicBezTo>
                      <a:pt x="436017" y="196364"/>
                      <a:pt x="427688" y="196718"/>
                      <a:pt x="419535" y="196009"/>
                    </a:cubicBezTo>
                    <a:cubicBezTo>
                      <a:pt x="393838" y="193883"/>
                      <a:pt x="369913" y="185730"/>
                      <a:pt x="348646" y="171198"/>
                    </a:cubicBezTo>
                    <a:cubicBezTo>
                      <a:pt x="302390" y="139475"/>
                      <a:pt x="278465" y="95524"/>
                      <a:pt x="277402" y="39167"/>
                    </a:cubicBezTo>
                    <a:cubicBezTo>
                      <a:pt x="277047" y="16836"/>
                      <a:pt x="259857" y="0"/>
                      <a:pt x="237527" y="0"/>
                    </a:cubicBezTo>
                    <a:cubicBezTo>
                      <a:pt x="219272" y="0"/>
                      <a:pt x="204917" y="9393"/>
                      <a:pt x="199955" y="26938"/>
                    </a:cubicBezTo>
                    <a:cubicBezTo>
                      <a:pt x="197120" y="37040"/>
                      <a:pt x="197120" y="47850"/>
                      <a:pt x="196056" y="58307"/>
                    </a:cubicBezTo>
                    <a:cubicBezTo>
                      <a:pt x="192866" y="89144"/>
                      <a:pt x="180992" y="116613"/>
                      <a:pt x="161143" y="140184"/>
                    </a:cubicBezTo>
                    <a:cubicBezTo>
                      <a:pt x="129066" y="178110"/>
                      <a:pt x="87595" y="196896"/>
                      <a:pt x="37973" y="197427"/>
                    </a:cubicBezTo>
                    <a:cubicBezTo>
                      <a:pt x="18124" y="197605"/>
                      <a:pt x="1110" y="214618"/>
                      <a:pt x="401" y="2344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grpSp>
        <p:sp>
          <p:nvSpPr>
            <p:cNvPr id="5381" name="Google Shape;5381;p352"/>
            <p:cNvSpPr/>
            <p:nvPr/>
          </p:nvSpPr>
          <p:spPr>
            <a:xfrm>
              <a:off x="25732075" y="7502468"/>
              <a:ext cx="1171094" cy="1170917"/>
            </a:xfrm>
            <a:custGeom>
              <a:rect b="b" l="l" r="r" t="t"/>
              <a:pathLst>
                <a:path extrusionOk="0" h="1170917" w="1171094">
                  <a:moveTo>
                    <a:pt x="585547" y="1170917"/>
                  </a:moveTo>
                  <a:cubicBezTo>
                    <a:pt x="262646" y="1170917"/>
                    <a:pt x="0" y="908272"/>
                    <a:pt x="0" y="585370"/>
                  </a:cubicBezTo>
                  <a:cubicBezTo>
                    <a:pt x="0" y="262468"/>
                    <a:pt x="262646" y="0"/>
                    <a:pt x="585547" y="0"/>
                  </a:cubicBezTo>
                  <a:cubicBezTo>
                    <a:pt x="908449" y="0"/>
                    <a:pt x="1171095" y="262646"/>
                    <a:pt x="1171095" y="585370"/>
                  </a:cubicBezTo>
                  <a:cubicBezTo>
                    <a:pt x="1171095" y="908094"/>
                    <a:pt x="908449" y="1170917"/>
                    <a:pt x="585547" y="1170917"/>
                  </a:cubicBezTo>
                  <a:close/>
                  <a:moveTo>
                    <a:pt x="585547" y="77978"/>
                  </a:moveTo>
                  <a:cubicBezTo>
                    <a:pt x="305711" y="77978"/>
                    <a:pt x="78156" y="305534"/>
                    <a:pt x="78156" y="585370"/>
                  </a:cubicBezTo>
                  <a:cubicBezTo>
                    <a:pt x="78156" y="865206"/>
                    <a:pt x="305888" y="1092762"/>
                    <a:pt x="585547" y="1092762"/>
                  </a:cubicBezTo>
                  <a:cubicBezTo>
                    <a:pt x="865206" y="1092762"/>
                    <a:pt x="1092939" y="865029"/>
                    <a:pt x="1092939" y="585370"/>
                  </a:cubicBezTo>
                  <a:cubicBezTo>
                    <a:pt x="1092939" y="305711"/>
                    <a:pt x="865206" y="77978"/>
                    <a:pt x="585547" y="779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82" name="Google Shape;5382;p352"/>
            <p:cNvSpPr/>
            <p:nvPr/>
          </p:nvSpPr>
          <p:spPr>
            <a:xfrm>
              <a:off x="25917983" y="7832814"/>
              <a:ext cx="799279" cy="510404"/>
            </a:xfrm>
            <a:custGeom>
              <a:rect b="b" l="l" r="r" t="t"/>
              <a:pathLst>
                <a:path extrusionOk="0" h="510404" w="799279">
                  <a:moveTo>
                    <a:pt x="768619" y="407260"/>
                  </a:moveTo>
                  <a:lnTo>
                    <a:pt x="768619" y="205048"/>
                  </a:lnTo>
                  <a:cubicBezTo>
                    <a:pt x="786696" y="196187"/>
                    <a:pt x="799279" y="177755"/>
                    <a:pt x="799279" y="156311"/>
                  </a:cubicBezTo>
                  <a:cubicBezTo>
                    <a:pt x="799279" y="134867"/>
                    <a:pt x="786696" y="116436"/>
                    <a:pt x="768619" y="107575"/>
                  </a:cubicBezTo>
                  <a:lnTo>
                    <a:pt x="768619" y="30660"/>
                  </a:lnTo>
                  <a:lnTo>
                    <a:pt x="404247" y="30660"/>
                  </a:lnTo>
                  <a:cubicBezTo>
                    <a:pt x="395386" y="12583"/>
                    <a:pt x="376955" y="0"/>
                    <a:pt x="355511" y="0"/>
                  </a:cubicBezTo>
                  <a:cubicBezTo>
                    <a:pt x="334067" y="0"/>
                    <a:pt x="315635" y="12583"/>
                    <a:pt x="306774" y="30660"/>
                  </a:cubicBezTo>
                  <a:lnTo>
                    <a:pt x="103144" y="30660"/>
                  </a:lnTo>
                  <a:cubicBezTo>
                    <a:pt x="94283" y="12583"/>
                    <a:pt x="75852" y="0"/>
                    <a:pt x="54408" y="0"/>
                  </a:cubicBezTo>
                  <a:cubicBezTo>
                    <a:pt x="24457" y="0"/>
                    <a:pt x="0" y="24457"/>
                    <a:pt x="0" y="54408"/>
                  </a:cubicBezTo>
                  <a:cubicBezTo>
                    <a:pt x="0" y="75143"/>
                    <a:pt x="11874" y="93042"/>
                    <a:pt x="29065" y="102258"/>
                  </a:cubicBezTo>
                  <a:lnTo>
                    <a:pt x="29065" y="406551"/>
                  </a:lnTo>
                  <a:cubicBezTo>
                    <a:pt x="11874" y="415767"/>
                    <a:pt x="0" y="433667"/>
                    <a:pt x="0" y="454402"/>
                  </a:cubicBezTo>
                  <a:cubicBezTo>
                    <a:pt x="0" y="484353"/>
                    <a:pt x="24457" y="508809"/>
                    <a:pt x="54408" y="508809"/>
                  </a:cubicBezTo>
                  <a:cubicBezTo>
                    <a:pt x="75143" y="508809"/>
                    <a:pt x="93042" y="496935"/>
                    <a:pt x="102258" y="479745"/>
                  </a:cubicBezTo>
                  <a:lnTo>
                    <a:pt x="696135" y="479745"/>
                  </a:lnTo>
                  <a:cubicBezTo>
                    <a:pt x="704996" y="497821"/>
                    <a:pt x="723427" y="510404"/>
                    <a:pt x="744871" y="510404"/>
                  </a:cubicBezTo>
                  <a:cubicBezTo>
                    <a:pt x="774822" y="510404"/>
                    <a:pt x="799279" y="485948"/>
                    <a:pt x="799279" y="455997"/>
                  </a:cubicBezTo>
                  <a:cubicBezTo>
                    <a:pt x="799279" y="434553"/>
                    <a:pt x="786696" y="416121"/>
                    <a:pt x="768619" y="407260"/>
                  </a:cubicBezTo>
                  <a:close/>
                  <a:moveTo>
                    <a:pt x="54585" y="485061"/>
                  </a:moveTo>
                  <a:cubicBezTo>
                    <a:pt x="37749" y="485061"/>
                    <a:pt x="23925" y="471238"/>
                    <a:pt x="23925" y="454402"/>
                  </a:cubicBezTo>
                  <a:cubicBezTo>
                    <a:pt x="23925" y="437565"/>
                    <a:pt x="37749" y="423742"/>
                    <a:pt x="54585" y="423742"/>
                  </a:cubicBezTo>
                  <a:cubicBezTo>
                    <a:pt x="71421" y="423742"/>
                    <a:pt x="85245" y="437565"/>
                    <a:pt x="85245" y="454402"/>
                  </a:cubicBezTo>
                  <a:cubicBezTo>
                    <a:pt x="85245" y="471238"/>
                    <a:pt x="71421" y="485061"/>
                    <a:pt x="54585" y="485061"/>
                  </a:cubicBezTo>
                  <a:close/>
                  <a:moveTo>
                    <a:pt x="54585" y="23748"/>
                  </a:moveTo>
                  <a:cubicBezTo>
                    <a:pt x="71421" y="23748"/>
                    <a:pt x="85245" y="37571"/>
                    <a:pt x="85245" y="54408"/>
                  </a:cubicBezTo>
                  <a:cubicBezTo>
                    <a:pt x="85245" y="71244"/>
                    <a:pt x="71421" y="85067"/>
                    <a:pt x="54585" y="85067"/>
                  </a:cubicBezTo>
                  <a:cubicBezTo>
                    <a:pt x="37749" y="85067"/>
                    <a:pt x="23925" y="71244"/>
                    <a:pt x="23925" y="54408"/>
                  </a:cubicBezTo>
                  <a:cubicBezTo>
                    <a:pt x="23925" y="37571"/>
                    <a:pt x="37749" y="23748"/>
                    <a:pt x="54585" y="23748"/>
                  </a:cubicBezTo>
                  <a:close/>
                  <a:moveTo>
                    <a:pt x="355688" y="23748"/>
                  </a:moveTo>
                  <a:cubicBezTo>
                    <a:pt x="372524" y="23748"/>
                    <a:pt x="386348" y="37571"/>
                    <a:pt x="386348" y="54408"/>
                  </a:cubicBezTo>
                  <a:cubicBezTo>
                    <a:pt x="386348" y="71244"/>
                    <a:pt x="372524" y="85067"/>
                    <a:pt x="355688" y="85067"/>
                  </a:cubicBezTo>
                  <a:cubicBezTo>
                    <a:pt x="338852" y="85067"/>
                    <a:pt x="325028" y="71244"/>
                    <a:pt x="325028" y="54408"/>
                  </a:cubicBezTo>
                  <a:cubicBezTo>
                    <a:pt x="325028" y="37571"/>
                    <a:pt x="338852" y="23748"/>
                    <a:pt x="355688" y="23748"/>
                  </a:cubicBezTo>
                  <a:close/>
                  <a:moveTo>
                    <a:pt x="316699" y="92334"/>
                  </a:moveTo>
                  <a:lnTo>
                    <a:pt x="237657" y="213200"/>
                  </a:lnTo>
                  <a:cubicBezTo>
                    <a:pt x="233758" y="211960"/>
                    <a:pt x="229682" y="211073"/>
                    <a:pt x="225251" y="211073"/>
                  </a:cubicBezTo>
                  <a:cubicBezTo>
                    <a:pt x="219226" y="211073"/>
                    <a:pt x="213732" y="212314"/>
                    <a:pt x="208592" y="214441"/>
                  </a:cubicBezTo>
                  <a:lnTo>
                    <a:pt x="100663" y="82763"/>
                  </a:lnTo>
                  <a:cubicBezTo>
                    <a:pt x="101549" y="81169"/>
                    <a:pt x="102435" y="79573"/>
                    <a:pt x="103321" y="77978"/>
                  </a:cubicBezTo>
                  <a:lnTo>
                    <a:pt x="306952" y="77978"/>
                  </a:lnTo>
                  <a:cubicBezTo>
                    <a:pt x="309433" y="83118"/>
                    <a:pt x="312800" y="88080"/>
                    <a:pt x="316699" y="92156"/>
                  </a:cubicBezTo>
                  <a:close/>
                  <a:moveTo>
                    <a:pt x="84004" y="100131"/>
                  </a:moveTo>
                  <a:lnTo>
                    <a:pt x="190338" y="229859"/>
                  </a:lnTo>
                  <a:cubicBezTo>
                    <a:pt x="185553" y="236771"/>
                    <a:pt x="182895" y="244923"/>
                    <a:pt x="182895" y="253962"/>
                  </a:cubicBezTo>
                  <a:cubicBezTo>
                    <a:pt x="182895" y="263000"/>
                    <a:pt x="185553" y="270621"/>
                    <a:pt x="189984" y="277355"/>
                  </a:cubicBezTo>
                  <a:lnTo>
                    <a:pt x="79928" y="406551"/>
                  </a:lnTo>
                  <a:cubicBezTo>
                    <a:pt x="78865" y="406020"/>
                    <a:pt x="77978" y="405488"/>
                    <a:pt x="76915" y="404956"/>
                  </a:cubicBezTo>
                  <a:lnTo>
                    <a:pt x="76915" y="104208"/>
                  </a:lnTo>
                  <a:cubicBezTo>
                    <a:pt x="79396" y="103144"/>
                    <a:pt x="81877" y="101726"/>
                    <a:pt x="84181" y="100309"/>
                  </a:cubicBezTo>
                  <a:close/>
                  <a:moveTo>
                    <a:pt x="207884" y="292596"/>
                  </a:moveTo>
                  <a:cubicBezTo>
                    <a:pt x="213200" y="295078"/>
                    <a:pt x="219049" y="296495"/>
                    <a:pt x="225429" y="296495"/>
                  </a:cubicBezTo>
                  <a:cubicBezTo>
                    <a:pt x="240493" y="296495"/>
                    <a:pt x="253784" y="288520"/>
                    <a:pt x="261228" y="276646"/>
                  </a:cubicBezTo>
                  <a:lnTo>
                    <a:pt x="415235" y="321129"/>
                  </a:lnTo>
                  <a:cubicBezTo>
                    <a:pt x="347536" y="339738"/>
                    <a:pt x="208947" y="378550"/>
                    <a:pt x="108993" y="408855"/>
                  </a:cubicBezTo>
                  <a:lnTo>
                    <a:pt x="207884" y="292596"/>
                  </a:lnTo>
                  <a:close/>
                  <a:moveTo>
                    <a:pt x="267962" y="253784"/>
                  </a:moveTo>
                  <a:cubicBezTo>
                    <a:pt x="267962" y="243151"/>
                    <a:pt x="263886" y="233758"/>
                    <a:pt x="257683" y="226315"/>
                  </a:cubicBezTo>
                  <a:lnTo>
                    <a:pt x="336725" y="105271"/>
                  </a:lnTo>
                  <a:cubicBezTo>
                    <a:pt x="342751" y="107575"/>
                    <a:pt x="348954" y="108815"/>
                    <a:pt x="355688" y="108815"/>
                  </a:cubicBezTo>
                  <a:cubicBezTo>
                    <a:pt x="370752" y="108815"/>
                    <a:pt x="384576" y="102613"/>
                    <a:pt x="394323" y="92511"/>
                  </a:cubicBezTo>
                  <a:lnTo>
                    <a:pt x="477795" y="144792"/>
                  </a:lnTo>
                  <a:cubicBezTo>
                    <a:pt x="476732" y="148513"/>
                    <a:pt x="476023" y="152235"/>
                    <a:pt x="476023" y="156311"/>
                  </a:cubicBezTo>
                  <a:cubicBezTo>
                    <a:pt x="476023" y="170489"/>
                    <a:pt x="482935" y="182895"/>
                    <a:pt x="493568" y="190516"/>
                  </a:cubicBezTo>
                  <a:lnTo>
                    <a:pt x="461668" y="278419"/>
                  </a:lnTo>
                  <a:cubicBezTo>
                    <a:pt x="460782" y="278419"/>
                    <a:pt x="459718" y="278064"/>
                    <a:pt x="458832" y="278064"/>
                  </a:cubicBezTo>
                  <a:cubicBezTo>
                    <a:pt x="443591" y="278064"/>
                    <a:pt x="430299" y="286216"/>
                    <a:pt x="422679" y="298268"/>
                  </a:cubicBezTo>
                  <a:lnTo>
                    <a:pt x="267785" y="253430"/>
                  </a:lnTo>
                  <a:close/>
                  <a:moveTo>
                    <a:pt x="516076" y="198668"/>
                  </a:moveTo>
                  <a:cubicBezTo>
                    <a:pt x="516962" y="198668"/>
                    <a:pt x="517848" y="199022"/>
                    <a:pt x="518734" y="199022"/>
                  </a:cubicBezTo>
                  <a:cubicBezTo>
                    <a:pt x="538051" y="199022"/>
                    <a:pt x="554179" y="186085"/>
                    <a:pt x="559318" y="168363"/>
                  </a:cubicBezTo>
                  <a:lnTo>
                    <a:pt x="692059" y="168363"/>
                  </a:lnTo>
                  <a:cubicBezTo>
                    <a:pt x="692413" y="169780"/>
                    <a:pt x="692945" y="171198"/>
                    <a:pt x="693299" y="172616"/>
                  </a:cubicBezTo>
                  <a:lnTo>
                    <a:pt x="488606" y="290647"/>
                  </a:lnTo>
                  <a:cubicBezTo>
                    <a:pt x="487188" y="289229"/>
                    <a:pt x="485593" y="287989"/>
                    <a:pt x="483998" y="286925"/>
                  </a:cubicBezTo>
                  <a:lnTo>
                    <a:pt x="515898" y="198845"/>
                  </a:lnTo>
                  <a:close/>
                  <a:moveTo>
                    <a:pt x="775708" y="156311"/>
                  </a:moveTo>
                  <a:cubicBezTo>
                    <a:pt x="775708" y="173148"/>
                    <a:pt x="761885" y="186971"/>
                    <a:pt x="745049" y="186971"/>
                  </a:cubicBezTo>
                  <a:cubicBezTo>
                    <a:pt x="728212" y="186971"/>
                    <a:pt x="714389" y="173148"/>
                    <a:pt x="714389" y="156311"/>
                  </a:cubicBezTo>
                  <a:cubicBezTo>
                    <a:pt x="714389" y="139475"/>
                    <a:pt x="728212" y="125652"/>
                    <a:pt x="745049" y="125652"/>
                  </a:cubicBezTo>
                  <a:cubicBezTo>
                    <a:pt x="761885" y="125652"/>
                    <a:pt x="775708" y="139475"/>
                    <a:pt x="775708" y="156311"/>
                  </a:cubicBezTo>
                  <a:close/>
                  <a:moveTo>
                    <a:pt x="721301" y="78156"/>
                  </a:moveTo>
                  <a:lnTo>
                    <a:pt x="721301" y="107575"/>
                  </a:lnTo>
                  <a:cubicBezTo>
                    <a:pt x="706591" y="114664"/>
                    <a:pt x="695603" y="128133"/>
                    <a:pt x="692059" y="144437"/>
                  </a:cubicBezTo>
                  <a:lnTo>
                    <a:pt x="559318" y="144437"/>
                  </a:lnTo>
                  <a:cubicBezTo>
                    <a:pt x="554179" y="126715"/>
                    <a:pt x="538051" y="113778"/>
                    <a:pt x="518734" y="113778"/>
                  </a:cubicBezTo>
                  <a:cubicBezTo>
                    <a:pt x="507923" y="113778"/>
                    <a:pt x="497999" y="118031"/>
                    <a:pt x="490555" y="124766"/>
                  </a:cubicBezTo>
                  <a:lnTo>
                    <a:pt x="416121" y="78156"/>
                  </a:lnTo>
                  <a:lnTo>
                    <a:pt x="721301" y="78156"/>
                  </a:lnTo>
                  <a:close/>
                  <a:moveTo>
                    <a:pt x="696312" y="432249"/>
                  </a:moveTo>
                  <a:lnTo>
                    <a:pt x="113069" y="432249"/>
                  </a:lnTo>
                  <a:cubicBezTo>
                    <a:pt x="213555" y="401766"/>
                    <a:pt x="355334" y="362245"/>
                    <a:pt x="423033" y="343460"/>
                  </a:cubicBezTo>
                  <a:cubicBezTo>
                    <a:pt x="430654" y="355334"/>
                    <a:pt x="443768" y="363309"/>
                    <a:pt x="458832" y="363309"/>
                  </a:cubicBezTo>
                  <a:cubicBezTo>
                    <a:pt x="472301" y="363309"/>
                    <a:pt x="483998" y="356929"/>
                    <a:pt x="491973" y="347181"/>
                  </a:cubicBezTo>
                  <a:lnTo>
                    <a:pt x="697730" y="429413"/>
                  </a:lnTo>
                  <a:cubicBezTo>
                    <a:pt x="697198" y="430299"/>
                    <a:pt x="696667" y="431185"/>
                    <a:pt x="696135" y="432249"/>
                  </a:cubicBezTo>
                  <a:close/>
                  <a:moveTo>
                    <a:pt x="714921" y="410805"/>
                  </a:moveTo>
                  <a:lnTo>
                    <a:pt x="501012" y="325560"/>
                  </a:lnTo>
                  <a:cubicBezTo>
                    <a:pt x="501012" y="323965"/>
                    <a:pt x="501543" y="322547"/>
                    <a:pt x="501543" y="320952"/>
                  </a:cubicBezTo>
                  <a:cubicBezTo>
                    <a:pt x="501543" y="317585"/>
                    <a:pt x="501012" y="314218"/>
                    <a:pt x="500303" y="311028"/>
                  </a:cubicBezTo>
                  <a:lnTo>
                    <a:pt x="705173" y="193174"/>
                  </a:lnTo>
                  <a:cubicBezTo>
                    <a:pt x="709781" y="198136"/>
                    <a:pt x="715275" y="202212"/>
                    <a:pt x="721478" y="205225"/>
                  </a:cubicBezTo>
                  <a:lnTo>
                    <a:pt x="721478" y="407437"/>
                  </a:lnTo>
                  <a:cubicBezTo>
                    <a:pt x="719351" y="408501"/>
                    <a:pt x="717047" y="409564"/>
                    <a:pt x="715098" y="4109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grpSp>
      <p:sp>
        <p:nvSpPr>
          <p:cNvPr id="5383" name="Google Shape;5383;p352"/>
          <p:cNvSpPr txBox="1"/>
          <p:nvPr/>
        </p:nvSpPr>
        <p:spPr>
          <a:xfrm>
            <a:off x="3316263" y="1068150"/>
            <a:ext cx="405600" cy="1848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Copilot</a:t>
            </a:r>
            <a:endParaRPr sz="600"/>
          </a:p>
        </p:txBody>
      </p:sp>
      <p:grpSp>
        <p:nvGrpSpPr>
          <p:cNvPr id="5384" name="Google Shape;5384;p352"/>
          <p:cNvGrpSpPr/>
          <p:nvPr/>
        </p:nvGrpSpPr>
        <p:grpSpPr>
          <a:xfrm>
            <a:off x="4296345" y="1076276"/>
            <a:ext cx="150924" cy="165520"/>
            <a:chOff x="17329717" y="6807899"/>
            <a:chExt cx="1761072" cy="1931385"/>
          </a:xfrm>
        </p:grpSpPr>
        <p:grpSp>
          <p:nvGrpSpPr>
            <p:cNvPr id="5385" name="Google Shape;5385;p352"/>
            <p:cNvGrpSpPr/>
            <p:nvPr/>
          </p:nvGrpSpPr>
          <p:grpSpPr>
            <a:xfrm>
              <a:off x="17329717" y="6807899"/>
              <a:ext cx="1364622" cy="1796517"/>
              <a:chOff x="17329717" y="6807899"/>
              <a:chExt cx="1364622" cy="1796517"/>
            </a:xfrm>
          </p:grpSpPr>
          <p:sp>
            <p:nvSpPr>
              <p:cNvPr id="5386" name="Google Shape;5386;p352"/>
              <p:cNvSpPr/>
              <p:nvPr/>
            </p:nvSpPr>
            <p:spPr>
              <a:xfrm>
                <a:off x="17329717" y="6807899"/>
                <a:ext cx="1364622" cy="1796517"/>
              </a:xfrm>
              <a:custGeom>
                <a:rect b="b" l="l" r="r" t="t"/>
                <a:pathLst>
                  <a:path extrusionOk="0" h="1796517" w="1364622">
                    <a:moveTo>
                      <a:pt x="610536" y="1654738"/>
                    </a:moveTo>
                    <a:lnTo>
                      <a:pt x="141602" y="1654738"/>
                    </a:lnTo>
                    <a:lnTo>
                      <a:pt x="141602" y="573319"/>
                    </a:lnTo>
                    <a:lnTo>
                      <a:pt x="430476" y="573319"/>
                    </a:lnTo>
                    <a:cubicBezTo>
                      <a:pt x="469643" y="573319"/>
                      <a:pt x="501366" y="541596"/>
                      <a:pt x="501366" y="502429"/>
                    </a:cubicBezTo>
                    <a:lnTo>
                      <a:pt x="501366" y="141602"/>
                    </a:lnTo>
                    <a:lnTo>
                      <a:pt x="1223021" y="141602"/>
                    </a:lnTo>
                    <a:lnTo>
                      <a:pt x="1223021" y="703933"/>
                    </a:lnTo>
                    <a:cubicBezTo>
                      <a:pt x="1271935" y="707477"/>
                      <a:pt x="1319431" y="716516"/>
                      <a:pt x="1364623" y="730339"/>
                    </a:cubicBezTo>
                    <a:lnTo>
                      <a:pt x="1364623" y="70890"/>
                    </a:lnTo>
                    <a:cubicBezTo>
                      <a:pt x="1364623" y="31723"/>
                      <a:pt x="1332900" y="0"/>
                      <a:pt x="1293733" y="0"/>
                    </a:cubicBezTo>
                    <a:lnTo>
                      <a:pt x="410450" y="0"/>
                    </a:lnTo>
                    <a:cubicBezTo>
                      <a:pt x="389538" y="0"/>
                      <a:pt x="369866" y="9216"/>
                      <a:pt x="356397" y="25166"/>
                    </a:cubicBezTo>
                    <a:lnTo>
                      <a:pt x="16659" y="426755"/>
                    </a:lnTo>
                    <a:cubicBezTo>
                      <a:pt x="5848" y="439515"/>
                      <a:pt x="0" y="455642"/>
                      <a:pt x="0" y="472479"/>
                    </a:cubicBezTo>
                    <a:lnTo>
                      <a:pt x="0" y="1725628"/>
                    </a:lnTo>
                    <a:cubicBezTo>
                      <a:pt x="0" y="1764794"/>
                      <a:pt x="31723" y="1796517"/>
                      <a:pt x="70890" y="1796517"/>
                    </a:cubicBezTo>
                    <a:lnTo>
                      <a:pt x="715984" y="1796517"/>
                    </a:lnTo>
                    <a:cubicBezTo>
                      <a:pt x="674691" y="1754515"/>
                      <a:pt x="639246" y="1706842"/>
                      <a:pt x="610713" y="1654915"/>
                    </a:cubicBezTo>
                    <a:close/>
                    <a:moveTo>
                      <a:pt x="359764" y="240493"/>
                    </a:moveTo>
                    <a:lnTo>
                      <a:pt x="359764" y="431717"/>
                    </a:lnTo>
                    <a:lnTo>
                      <a:pt x="198136" y="431717"/>
                    </a:lnTo>
                    <a:lnTo>
                      <a:pt x="359764" y="2404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87" name="Google Shape;5387;p352"/>
              <p:cNvSpPr/>
              <p:nvPr/>
            </p:nvSpPr>
            <p:spPr>
              <a:xfrm>
                <a:off x="17563475" y="7559328"/>
                <a:ext cx="694894" cy="90561"/>
              </a:xfrm>
              <a:custGeom>
                <a:rect b="b" l="l" r="r" t="t"/>
                <a:pathLst>
                  <a:path extrusionOk="0" h="90561" w="694894">
                    <a:moveTo>
                      <a:pt x="0" y="45192"/>
                    </a:moveTo>
                    <a:cubicBezTo>
                      <a:pt x="0" y="70181"/>
                      <a:pt x="20203" y="90561"/>
                      <a:pt x="45369" y="90561"/>
                    </a:cubicBezTo>
                    <a:lnTo>
                      <a:pt x="541596" y="90561"/>
                    </a:lnTo>
                    <a:cubicBezTo>
                      <a:pt x="588028" y="53699"/>
                      <a:pt x="639423" y="23039"/>
                      <a:pt x="694894" y="0"/>
                    </a:cubicBezTo>
                    <a:lnTo>
                      <a:pt x="45369" y="0"/>
                    </a:lnTo>
                    <a:cubicBezTo>
                      <a:pt x="20381" y="0"/>
                      <a:pt x="0" y="20203"/>
                      <a:pt x="0" y="453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88" name="Google Shape;5388;p352"/>
              <p:cNvSpPr/>
              <p:nvPr/>
            </p:nvSpPr>
            <p:spPr>
              <a:xfrm>
                <a:off x="17563475" y="8206726"/>
                <a:ext cx="314040" cy="90738"/>
              </a:xfrm>
              <a:custGeom>
                <a:rect b="b" l="l" r="r" t="t"/>
                <a:pathLst>
                  <a:path extrusionOk="0" h="90738" w="314040">
                    <a:moveTo>
                      <a:pt x="45369" y="90561"/>
                    </a:moveTo>
                    <a:lnTo>
                      <a:pt x="314041" y="90561"/>
                    </a:lnTo>
                    <a:cubicBezTo>
                      <a:pt x="307306" y="61142"/>
                      <a:pt x="302521" y="30837"/>
                      <a:pt x="300040" y="0"/>
                    </a:cubicBezTo>
                    <a:lnTo>
                      <a:pt x="45369" y="0"/>
                    </a:lnTo>
                    <a:cubicBezTo>
                      <a:pt x="20381" y="0"/>
                      <a:pt x="0" y="20203"/>
                      <a:pt x="0" y="45369"/>
                    </a:cubicBezTo>
                    <a:cubicBezTo>
                      <a:pt x="0" y="70535"/>
                      <a:pt x="20203" y="90738"/>
                      <a:pt x="45369" y="907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89" name="Google Shape;5389;p352"/>
              <p:cNvSpPr/>
              <p:nvPr/>
            </p:nvSpPr>
            <p:spPr>
              <a:xfrm>
                <a:off x="17563653" y="7990868"/>
                <a:ext cx="318648" cy="90738"/>
              </a:xfrm>
              <a:custGeom>
                <a:rect b="b" l="l" r="r" t="t"/>
                <a:pathLst>
                  <a:path extrusionOk="0" h="90738" w="318648">
                    <a:moveTo>
                      <a:pt x="45192" y="90561"/>
                    </a:moveTo>
                    <a:lnTo>
                      <a:pt x="301812" y="90561"/>
                    </a:lnTo>
                    <a:cubicBezTo>
                      <a:pt x="305357" y="59724"/>
                      <a:pt x="310850" y="29419"/>
                      <a:pt x="318648" y="0"/>
                    </a:cubicBezTo>
                    <a:lnTo>
                      <a:pt x="45369" y="0"/>
                    </a:lnTo>
                    <a:cubicBezTo>
                      <a:pt x="20381" y="0"/>
                      <a:pt x="0" y="20203"/>
                      <a:pt x="0" y="45369"/>
                    </a:cubicBezTo>
                    <a:cubicBezTo>
                      <a:pt x="0" y="70535"/>
                      <a:pt x="20204" y="90738"/>
                      <a:pt x="45369" y="907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90" name="Google Shape;5390;p352"/>
              <p:cNvSpPr/>
              <p:nvPr/>
            </p:nvSpPr>
            <p:spPr>
              <a:xfrm>
                <a:off x="17563475" y="7775187"/>
                <a:ext cx="421438" cy="90738"/>
              </a:xfrm>
              <a:custGeom>
                <a:rect b="b" l="l" r="r" t="t"/>
                <a:pathLst>
                  <a:path extrusionOk="0" h="90738" w="421438">
                    <a:moveTo>
                      <a:pt x="45369" y="90561"/>
                    </a:moveTo>
                    <a:lnTo>
                      <a:pt x="366144" y="90561"/>
                    </a:lnTo>
                    <a:cubicBezTo>
                      <a:pt x="382094" y="58838"/>
                      <a:pt x="400703" y="28533"/>
                      <a:pt x="421438" y="0"/>
                    </a:cubicBezTo>
                    <a:lnTo>
                      <a:pt x="45369" y="0"/>
                    </a:lnTo>
                    <a:cubicBezTo>
                      <a:pt x="20381" y="0"/>
                      <a:pt x="0" y="20203"/>
                      <a:pt x="0" y="45369"/>
                    </a:cubicBezTo>
                    <a:cubicBezTo>
                      <a:pt x="0" y="70535"/>
                      <a:pt x="20203" y="90738"/>
                      <a:pt x="45369" y="907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grpSp>
        <p:sp>
          <p:nvSpPr>
            <p:cNvPr id="5391" name="Google Shape;5391;p352"/>
            <p:cNvSpPr/>
            <p:nvPr/>
          </p:nvSpPr>
          <p:spPr>
            <a:xfrm>
              <a:off x="17919695" y="7568367"/>
              <a:ext cx="1171094" cy="1170917"/>
            </a:xfrm>
            <a:custGeom>
              <a:rect b="b" l="l" r="r" t="t"/>
              <a:pathLst>
                <a:path extrusionOk="0" h="1170917" w="1171094">
                  <a:moveTo>
                    <a:pt x="585547" y="1170917"/>
                  </a:moveTo>
                  <a:cubicBezTo>
                    <a:pt x="262646" y="1170917"/>
                    <a:pt x="0" y="908272"/>
                    <a:pt x="0" y="585370"/>
                  </a:cubicBezTo>
                  <a:cubicBezTo>
                    <a:pt x="0" y="262468"/>
                    <a:pt x="262646" y="0"/>
                    <a:pt x="585547" y="0"/>
                  </a:cubicBezTo>
                  <a:cubicBezTo>
                    <a:pt x="908449" y="0"/>
                    <a:pt x="1171095" y="262646"/>
                    <a:pt x="1171095" y="585370"/>
                  </a:cubicBezTo>
                  <a:cubicBezTo>
                    <a:pt x="1171095" y="908095"/>
                    <a:pt x="908449" y="1170917"/>
                    <a:pt x="585547" y="1170917"/>
                  </a:cubicBezTo>
                  <a:close/>
                  <a:moveTo>
                    <a:pt x="585547" y="77978"/>
                  </a:moveTo>
                  <a:cubicBezTo>
                    <a:pt x="305711" y="77978"/>
                    <a:pt x="78156" y="305534"/>
                    <a:pt x="78156" y="585370"/>
                  </a:cubicBezTo>
                  <a:cubicBezTo>
                    <a:pt x="78156" y="865206"/>
                    <a:pt x="305888" y="1092762"/>
                    <a:pt x="585547" y="1092762"/>
                  </a:cubicBezTo>
                  <a:cubicBezTo>
                    <a:pt x="865206" y="1092762"/>
                    <a:pt x="1092939" y="865029"/>
                    <a:pt x="1092939" y="585370"/>
                  </a:cubicBezTo>
                  <a:cubicBezTo>
                    <a:pt x="1092939" y="305711"/>
                    <a:pt x="865206" y="77978"/>
                    <a:pt x="585547" y="7797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sp>
          <p:nvSpPr>
            <p:cNvPr id="5392" name="Google Shape;5392;p352"/>
            <p:cNvSpPr/>
            <p:nvPr/>
          </p:nvSpPr>
          <p:spPr>
            <a:xfrm>
              <a:off x="18104185" y="7888787"/>
              <a:ext cx="799279" cy="510404"/>
            </a:xfrm>
            <a:custGeom>
              <a:rect b="b" l="l" r="r" t="t"/>
              <a:pathLst>
                <a:path extrusionOk="0" h="510404" w="799279">
                  <a:moveTo>
                    <a:pt x="768619" y="407260"/>
                  </a:moveTo>
                  <a:lnTo>
                    <a:pt x="768619" y="205048"/>
                  </a:lnTo>
                  <a:cubicBezTo>
                    <a:pt x="786696" y="196187"/>
                    <a:pt x="799279" y="177755"/>
                    <a:pt x="799279" y="156311"/>
                  </a:cubicBezTo>
                  <a:cubicBezTo>
                    <a:pt x="799279" y="134867"/>
                    <a:pt x="786696" y="116436"/>
                    <a:pt x="768619" y="107575"/>
                  </a:cubicBezTo>
                  <a:lnTo>
                    <a:pt x="768619" y="30660"/>
                  </a:lnTo>
                  <a:lnTo>
                    <a:pt x="404247" y="30660"/>
                  </a:lnTo>
                  <a:cubicBezTo>
                    <a:pt x="395386" y="12583"/>
                    <a:pt x="376955" y="0"/>
                    <a:pt x="355511" y="0"/>
                  </a:cubicBezTo>
                  <a:cubicBezTo>
                    <a:pt x="334067" y="0"/>
                    <a:pt x="315635" y="12583"/>
                    <a:pt x="306774" y="30660"/>
                  </a:cubicBezTo>
                  <a:lnTo>
                    <a:pt x="103144" y="30660"/>
                  </a:lnTo>
                  <a:cubicBezTo>
                    <a:pt x="94283" y="12583"/>
                    <a:pt x="75852" y="0"/>
                    <a:pt x="54408" y="0"/>
                  </a:cubicBezTo>
                  <a:cubicBezTo>
                    <a:pt x="24457" y="0"/>
                    <a:pt x="0" y="24457"/>
                    <a:pt x="0" y="54408"/>
                  </a:cubicBezTo>
                  <a:cubicBezTo>
                    <a:pt x="0" y="75143"/>
                    <a:pt x="11874" y="93042"/>
                    <a:pt x="29065" y="102258"/>
                  </a:cubicBezTo>
                  <a:lnTo>
                    <a:pt x="29065" y="406551"/>
                  </a:lnTo>
                  <a:cubicBezTo>
                    <a:pt x="11874" y="415767"/>
                    <a:pt x="0" y="433667"/>
                    <a:pt x="0" y="454402"/>
                  </a:cubicBezTo>
                  <a:cubicBezTo>
                    <a:pt x="0" y="484353"/>
                    <a:pt x="24457" y="508809"/>
                    <a:pt x="54408" y="508809"/>
                  </a:cubicBezTo>
                  <a:cubicBezTo>
                    <a:pt x="75143" y="508809"/>
                    <a:pt x="93042" y="496935"/>
                    <a:pt x="102258" y="479745"/>
                  </a:cubicBezTo>
                  <a:lnTo>
                    <a:pt x="696135" y="479745"/>
                  </a:lnTo>
                  <a:cubicBezTo>
                    <a:pt x="704996" y="497822"/>
                    <a:pt x="723427" y="510404"/>
                    <a:pt x="744871" y="510404"/>
                  </a:cubicBezTo>
                  <a:cubicBezTo>
                    <a:pt x="774822" y="510404"/>
                    <a:pt x="799279" y="485948"/>
                    <a:pt x="799279" y="455997"/>
                  </a:cubicBezTo>
                  <a:cubicBezTo>
                    <a:pt x="799279" y="434553"/>
                    <a:pt x="786696" y="416121"/>
                    <a:pt x="768619" y="407260"/>
                  </a:cubicBezTo>
                  <a:close/>
                  <a:moveTo>
                    <a:pt x="54585" y="485061"/>
                  </a:moveTo>
                  <a:cubicBezTo>
                    <a:pt x="37749" y="485061"/>
                    <a:pt x="23925" y="471238"/>
                    <a:pt x="23925" y="454402"/>
                  </a:cubicBezTo>
                  <a:cubicBezTo>
                    <a:pt x="23925" y="437565"/>
                    <a:pt x="37749" y="423742"/>
                    <a:pt x="54585" y="423742"/>
                  </a:cubicBezTo>
                  <a:cubicBezTo>
                    <a:pt x="71421" y="423742"/>
                    <a:pt x="85245" y="437565"/>
                    <a:pt x="85245" y="454402"/>
                  </a:cubicBezTo>
                  <a:cubicBezTo>
                    <a:pt x="85245" y="471238"/>
                    <a:pt x="71421" y="485061"/>
                    <a:pt x="54585" y="485061"/>
                  </a:cubicBezTo>
                  <a:close/>
                  <a:moveTo>
                    <a:pt x="54585" y="23748"/>
                  </a:moveTo>
                  <a:cubicBezTo>
                    <a:pt x="71421" y="23748"/>
                    <a:pt x="85245" y="37571"/>
                    <a:pt x="85245" y="54408"/>
                  </a:cubicBezTo>
                  <a:cubicBezTo>
                    <a:pt x="85245" y="71244"/>
                    <a:pt x="71421" y="85067"/>
                    <a:pt x="54585" y="85067"/>
                  </a:cubicBezTo>
                  <a:cubicBezTo>
                    <a:pt x="37749" y="85067"/>
                    <a:pt x="23925" y="71244"/>
                    <a:pt x="23925" y="54408"/>
                  </a:cubicBezTo>
                  <a:cubicBezTo>
                    <a:pt x="23925" y="37571"/>
                    <a:pt x="37749" y="23748"/>
                    <a:pt x="54585" y="23748"/>
                  </a:cubicBezTo>
                  <a:close/>
                  <a:moveTo>
                    <a:pt x="355688" y="23748"/>
                  </a:moveTo>
                  <a:cubicBezTo>
                    <a:pt x="372524" y="23748"/>
                    <a:pt x="386348" y="37571"/>
                    <a:pt x="386348" y="54408"/>
                  </a:cubicBezTo>
                  <a:cubicBezTo>
                    <a:pt x="386348" y="71244"/>
                    <a:pt x="372524" y="85067"/>
                    <a:pt x="355688" y="85067"/>
                  </a:cubicBezTo>
                  <a:cubicBezTo>
                    <a:pt x="338852" y="85067"/>
                    <a:pt x="325028" y="71244"/>
                    <a:pt x="325028" y="54408"/>
                  </a:cubicBezTo>
                  <a:cubicBezTo>
                    <a:pt x="325028" y="37571"/>
                    <a:pt x="338852" y="23748"/>
                    <a:pt x="355688" y="23748"/>
                  </a:cubicBezTo>
                  <a:close/>
                  <a:moveTo>
                    <a:pt x="316699" y="92334"/>
                  </a:moveTo>
                  <a:lnTo>
                    <a:pt x="237657" y="213200"/>
                  </a:lnTo>
                  <a:cubicBezTo>
                    <a:pt x="233758" y="211960"/>
                    <a:pt x="229682" y="211074"/>
                    <a:pt x="225251" y="211074"/>
                  </a:cubicBezTo>
                  <a:cubicBezTo>
                    <a:pt x="219226" y="211074"/>
                    <a:pt x="213732" y="212314"/>
                    <a:pt x="208592" y="214441"/>
                  </a:cubicBezTo>
                  <a:lnTo>
                    <a:pt x="100663" y="82763"/>
                  </a:lnTo>
                  <a:cubicBezTo>
                    <a:pt x="101549" y="81169"/>
                    <a:pt x="102435" y="79573"/>
                    <a:pt x="103321" y="77978"/>
                  </a:cubicBezTo>
                  <a:lnTo>
                    <a:pt x="306952" y="77978"/>
                  </a:lnTo>
                  <a:cubicBezTo>
                    <a:pt x="309433" y="83118"/>
                    <a:pt x="312800" y="88080"/>
                    <a:pt x="316699" y="92156"/>
                  </a:cubicBezTo>
                  <a:close/>
                  <a:moveTo>
                    <a:pt x="84004" y="100131"/>
                  </a:moveTo>
                  <a:lnTo>
                    <a:pt x="190338" y="229859"/>
                  </a:lnTo>
                  <a:cubicBezTo>
                    <a:pt x="185553" y="236771"/>
                    <a:pt x="182895" y="244923"/>
                    <a:pt x="182895" y="253962"/>
                  </a:cubicBezTo>
                  <a:cubicBezTo>
                    <a:pt x="182895" y="263000"/>
                    <a:pt x="185553" y="270621"/>
                    <a:pt x="189984" y="277355"/>
                  </a:cubicBezTo>
                  <a:lnTo>
                    <a:pt x="79928" y="406551"/>
                  </a:lnTo>
                  <a:cubicBezTo>
                    <a:pt x="78865" y="406020"/>
                    <a:pt x="77978" y="405488"/>
                    <a:pt x="76915" y="404956"/>
                  </a:cubicBezTo>
                  <a:lnTo>
                    <a:pt x="76915" y="104208"/>
                  </a:lnTo>
                  <a:cubicBezTo>
                    <a:pt x="79396" y="103144"/>
                    <a:pt x="81877" y="101726"/>
                    <a:pt x="84181" y="100309"/>
                  </a:cubicBezTo>
                  <a:close/>
                  <a:moveTo>
                    <a:pt x="207883" y="292596"/>
                  </a:moveTo>
                  <a:cubicBezTo>
                    <a:pt x="213200" y="295078"/>
                    <a:pt x="219049" y="296495"/>
                    <a:pt x="225429" y="296495"/>
                  </a:cubicBezTo>
                  <a:cubicBezTo>
                    <a:pt x="240493" y="296495"/>
                    <a:pt x="253784" y="288520"/>
                    <a:pt x="261228" y="276646"/>
                  </a:cubicBezTo>
                  <a:lnTo>
                    <a:pt x="415235" y="321129"/>
                  </a:lnTo>
                  <a:cubicBezTo>
                    <a:pt x="347536" y="339738"/>
                    <a:pt x="208947" y="378550"/>
                    <a:pt x="108993" y="408855"/>
                  </a:cubicBezTo>
                  <a:lnTo>
                    <a:pt x="207883" y="292596"/>
                  </a:lnTo>
                  <a:close/>
                  <a:moveTo>
                    <a:pt x="267962" y="253784"/>
                  </a:moveTo>
                  <a:cubicBezTo>
                    <a:pt x="267962" y="243151"/>
                    <a:pt x="263886" y="233758"/>
                    <a:pt x="257683" y="226315"/>
                  </a:cubicBezTo>
                  <a:lnTo>
                    <a:pt x="336725" y="105271"/>
                  </a:lnTo>
                  <a:cubicBezTo>
                    <a:pt x="342751" y="107575"/>
                    <a:pt x="348953" y="108815"/>
                    <a:pt x="355688" y="108815"/>
                  </a:cubicBezTo>
                  <a:cubicBezTo>
                    <a:pt x="370752" y="108815"/>
                    <a:pt x="384575" y="102613"/>
                    <a:pt x="394323" y="92511"/>
                  </a:cubicBezTo>
                  <a:lnTo>
                    <a:pt x="477795" y="144792"/>
                  </a:lnTo>
                  <a:cubicBezTo>
                    <a:pt x="476732" y="148513"/>
                    <a:pt x="476023" y="152235"/>
                    <a:pt x="476023" y="156311"/>
                  </a:cubicBezTo>
                  <a:cubicBezTo>
                    <a:pt x="476023" y="170489"/>
                    <a:pt x="482935" y="182895"/>
                    <a:pt x="493568" y="190516"/>
                  </a:cubicBezTo>
                  <a:lnTo>
                    <a:pt x="461668" y="278419"/>
                  </a:lnTo>
                  <a:cubicBezTo>
                    <a:pt x="460782" y="278419"/>
                    <a:pt x="459718" y="278064"/>
                    <a:pt x="458832" y="278064"/>
                  </a:cubicBezTo>
                  <a:cubicBezTo>
                    <a:pt x="443591" y="278064"/>
                    <a:pt x="430299" y="286216"/>
                    <a:pt x="422679" y="298268"/>
                  </a:cubicBezTo>
                  <a:lnTo>
                    <a:pt x="267785" y="253430"/>
                  </a:lnTo>
                  <a:close/>
                  <a:moveTo>
                    <a:pt x="516075" y="198668"/>
                  </a:moveTo>
                  <a:cubicBezTo>
                    <a:pt x="516962" y="198668"/>
                    <a:pt x="517848" y="199022"/>
                    <a:pt x="518734" y="199022"/>
                  </a:cubicBezTo>
                  <a:cubicBezTo>
                    <a:pt x="538051" y="199022"/>
                    <a:pt x="554179" y="186085"/>
                    <a:pt x="559318" y="168363"/>
                  </a:cubicBezTo>
                  <a:lnTo>
                    <a:pt x="692059" y="168363"/>
                  </a:lnTo>
                  <a:cubicBezTo>
                    <a:pt x="692413" y="169780"/>
                    <a:pt x="692945" y="171198"/>
                    <a:pt x="693299" y="172616"/>
                  </a:cubicBezTo>
                  <a:lnTo>
                    <a:pt x="488606" y="290647"/>
                  </a:lnTo>
                  <a:cubicBezTo>
                    <a:pt x="487188" y="289229"/>
                    <a:pt x="485593" y="287989"/>
                    <a:pt x="483998" y="286925"/>
                  </a:cubicBezTo>
                  <a:lnTo>
                    <a:pt x="515898" y="198845"/>
                  </a:lnTo>
                  <a:close/>
                  <a:moveTo>
                    <a:pt x="775708" y="156311"/>
                  </a:moveTo>
                  <a:cubicBezTo>
                    <a:pt x="775708" y="173148"/>
                    <a:pt x="761885" y="186971"/>
                    <a:pt x="745049" y="186971"/>
                  </a:cubicBezTo>
                  <a:cubicBezTo>
                    <a:pt x="728212" y="186971"/>
                    <a:pt x="714389" y="173148"/>
                    <a:pt x="714389" y="156311"/>
                  </a:cubicBezTo>
                  <a:cubicBezTo>
                    <a:pt x="714389" y="139475"/>
                    <a:pt x="728212" y="125652"/>
                    <a:pt x="745049" y="125652"/>
                  </a:cubicBezTo>
                  <a:cubicBezTo>
                    <a:pt x="761885" y="125652"/>
                    <a:pt x="775708" y="139475"/>
                    <a:pt x="775708" y="156311"/>
                  </a:cubicBezTo>
                  <a:close/>
                  <a:moveTo>
                    <a:pt x="721301" y="78156"/>
                  </a:moveTo>
                  <a:lnTo>
                    <a:pt x="721301" y="107575"/>
                  </a:lnTo>
                  <a:cubicBezTo>
                    <a:pt x="706591" y="114664"/>
                    <a:pt x="695603" y="128133"/>
                    <a:pt x="692059" y="144437"/>
                  </a:cubicBezTo>
                  <a:lnTo>
                    <a:pt x="559318" y="144437"/>
                  </a:lnTo>
                  <a:cubicBezTo>
                    <a:pt x="554179" y="126715"/>
                    <a:pt x="538051" y="113778"/>
                    <a:pt x="518734" y="113778"/>
                  </a:cubicBezTo>
                  <a:cubicBezTo>
                    <a:pt x="507923" y="113778"/>
                    <a:pt x="497999" y="118031"/>
                    <a:pt x="490555" y="124766"/>
                  </a:cubicBezTo>
                  <a:lnTo>
                    <a:pt x="416121" y="78156"/>
                  </a:lnTo>
                  <a:lnTo>
                    <a:pt x="721301" y="78156"/>
                  </a:lnTo>
                  <a:close/>
                  <a:moveTo>
                    <a:pt x="696312" y="432249"/>
                  </a:moveTo>
                  <a:lnTo>
                    <a:pt x="113069" y="432249"/>
                  </a:lnTo>
                  <a:cubicBezTo>
                    <a:pt x="213555" y="401766"/>
                    <a:pt x="355334" y="362245"/>
                    <a:pt x="423033" y="343460"/>
                  </a:cubicBezTo>
                  <a:cubicBezTo>
                    <a:pt x="430654" y="355334"/>
                    <a:pt x="443768" y="363309"/>
                    <a:pt x="458832" y="363309"/>
                  </a:cubicBezTo>
                  <a:cubicBezTo>
                    <a:pt x="472301" y="363309"/>
                    <a:pt x="483998" y="356929"/>
                    <a:pt x="491973" y="347181"/>
                  </a:cubicBezTo>
                  <a:lnTo>
                    <a:pt x="697730" y="429413"/>
                  </a:lnTo>
                  <a:cubicBezTo>
                    <a:pt x="697198" y="430299"/>
                    <a:pt x="696667" y="431185"/>
                    <a:pt x="696135" y="432249"/>
                  </a:cubicBezTo>
                  <a:close/>
                  <a:moveTo>
                    <a:pt x="714921" y="410805"/>
                  </a:moveTo>
                  <a:lnTo>
                    <a:pt x="501011" y="325560"/>
                  </a:lnTo>
                  <a:cubicBezTo>
                    <a:pt x="501011" y="323965"/>
                    <a:pt x="501543" y="322547"/>
                    <a:pt x="501543" y="320952"/>
                  </a:cubicBezTo>
                  <a:cubicBezTo>
                    <a:pt x="501543" y="317585"/>
                    <a:pt x="501011" y="314218"/>
                    <a:pt x="500303" y="311028"/>
                  </a:cubicBezTo>
                  <a:lnTo>
                    <a:pt x="705173" y="193174"/>
                  </a:lnTo>
                  <a:cubicBezTo>
                    <a:pt x="709781" y="198136"/>
                    <a:pt x="715275" y="202212"/>
                    <a:pt x="721478" y="205225"/>
                  </a:cubicBezTo>
                  <a:lnTo>
                    <a:pt x="721478" y="407437"/>
                  </a:lnTo>
                  <a:cubicBezTo>
                    <a:pt x="719351" y="408501"/>
                    <a:pt x="717047" y="409564"/>
                    <a:pt x="715098" y="4109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5900"/>
                <a:buFont typeface="Arial"/>
                <a:buNone/>
              </a:pPr>
              <a:r>
                <a:t/>
              </a:r>
              <a:endParaRPr b="0" i="0" sz="1400" u="none" cap="none" strike="noStrike">
                <a:solidFill>
                  <a:schemeClr val="accent2"/>
                </a:solidFill>
                <a:latin typeface="Lato"/>
                <a:ea typeface="Lato"/>
                <a:cs typeface="Lato"/>
                <a:sym typeface="Lato"/>
              </a:endParaRPr>
            </a:p>
          </p:txBody>
        </p:sp>
      </p:grpSp>
      <p:sp>
        <p:nvSpPr>
          <p:cNvPr id="5393" name="Google Shape;5393;p352"/>
          <p:cNvSpPr txBox="1"/>
          <p:nvPr/>
        </p:nvSpPr>
        <p:spPr>
          <a:xfrm>
            <a:off x="4504699" y="1068150"/>
            <a:ext cx="642000" cy="1848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Document AI</a:t>
            </a:r>
            <a:endParaRPr sz="600"/>
          </a:p>
        </p:txBody>
      </p:sp>
      <p:sp>
        <p:nvSpPr>
          <p:cNvPr id="5394" name="Google Shape;5394;p352"/>
          <p:cNvSpPr/>
          <p:nvPr/>
        </p:nvSpPr>
        <p:spPr>
          <a:xfrm>
            <a:off x="3511670" y="2594937"/>
            <a:ext cx="105146" cy="102328"/>
          </a:xfrm>
          <a:custGeom>
            <a:rect b="b" l="l" r="r" t="t"/>
            <a:pathLst>
              <a:path extrusionOk="0" h="8873" w="9266">
                <a:moveTo>
                  <a:pt x="3596" y="707"/>
                </a:moveTo>
                <a:cubicBezTo>
                  <a:pt x="4283" y="707"/>
                  <a:pt x="4926" y="976"/>
                  <a:pt x="5413" y="1463"/>
                </a:cubicBezTo>
                <a:cubicBezTo>
                  <a:pt x="6416" y="2468"/>
                  <a:pt x="6416" y="4108"/>
                  <a:pt x="5413" y="5113"/>
                </a:cubicBezTo>
                <a:cubicBezTo>
                  <a:pt x="4926" y="5602"/>
                  <a:pt x="4280" y="5869"/>
                  <a:pt x="3596" y="5869"/>
                </a:cubicBezTo>
                <a:cubicBezTo>
                  <a:pt x="2910" y="5869"/>
                  <a:pt x="2265" y="5600"/>
                  <a:pt x="1778" y="5113"/>
                </a:cubicBezTo>
                <a:cubicBezTo>
                  <a:pt x="776" y="4108"/>
                  <a:pt x="776" y="2468"/>
                  <a:pt x="1778" y="1463"/>
                </a:cubicBezTo>
                <a:cubicBezTo>
                  <a:pt x="2265" y="975"/>
                  <a:pt x="2910" y="707"/>
                  <a:pt x="3596" y="707"/>
                </a:cubicBezTo>
                <a:close/>
                <a:moveTo>
                  <a:pt x="6195" y="5309"/>
                </a:moveTo>
                <a:lnTo>
                  <a:pt x="8333" y="7456"/>
                </a:lnTo>
                <a:cubicBezTo>
                  <a:pt x="8489" y="7612"/>
                  <a:pt x="8489" y="7865"/>
                  <a:pt x="8333" y="8021"/>
                </a:cubicBezTo>
                <a:lnTo>
                  <a:pt x="8305" y="8049"/>
                </a:lnTo>
                <a:cubicBezTo>
                  <a:pt x="8227" y="8126"/>
                  <a:pt x="8125" y="8165"/>
                  <a:pt x="8022" y="8165"/>
                </a:cubicBezTo>
                <a:cubicBezTo>
                  <a:pt x="7922" y="8165"/>
                  <a:pt x="7819" y="8126"/>
                  <a:pt x="7740" y="8049"/>
                </a:cubicBezTo>
                <a:lnTo>
                  <a:pt x="5602" y="5900"/>
                </a:lnTo>
                <a:cubicBezTo>
                  <a:pt x="5602" y="5900"/>
                  <a:pt x="5825" y="5700"/>
                  <a:pt x="5917" y="5621"/>
                </a:cubicBezTo>
                <a:cubicBezTo>
                  <a:pt x="6007" y="5541"/>
                  <a:pt x="6195" y="5309"/>
                  <a:pt x="6195" y="5309"/>
                </a:cubicBezTo>
                <a:close/>
                <a:moveTo>
                  <a:pt x="3596" y="0"/>
                </a:moveTo>
                <a:cubicBezTo>
                  <a:pt x="2720" y="0"/>
                  <a:pt x="1897" y="343"/>
                  <a:pt x="1278" y="963"/>
                </a:cubicBezTo>
                <a:cubicBezTo>
                  <a:pt x="1" y="2244"/>
                  <a:pt x="1" y="4331"/>
                  <a:pt x="1278" y="5614"/>
                </a:cubicBezTo>
                <a:cubicBezTo>
                  <a:pt x="1897" y="6234"/>
                  <a:pt x="2720" y="6576"/>
                  <a:pt x="3596" y="6576"/>
                </a:cubicBezTo>
                <a:cubicBezTo>
                  <a:pt x="4080" y="6576"/>
                  <a:pt x="4546" y="6469"/>
                  <a:pt x="4974" y="6270"/>
                </a:cubicBezTo>
                <a:lnTo>
                  <a:pt x="5102" y="6401"/>
                </a:lnTo>
                <a:lnTo>
                  <a:pt x="7240" y="8548"/>
                </a:lnTo>
                <a:cubicBezTo>
                  <a:pt x="7449" y="8757"/>
                  <a:pt x="7726" y="8873"/>
                  <a:pt x="8022" y="8873"/>
                </a:cubicBezTo>
                <a:cubicBezTo>
                  <a:pt x="8318" y="8873"/>
                  <a:pt x="8597" y="8757"/>
                  <a:pt x="8805" y="8548"/>
                </a:cubicBezTo>
                <a:lnTo>
                  <a:pt x="8832" y="8520"/>
                </a:lnTo>
                <a:cubicBezTo>
                  <a:pt x="9265" y="8089"/>
                  <a:pt x="9265" y="7388"/>
                  <a:pt x="8835" y="6954"/>
                </a:cubicBezTo>
                <a:lnTo>
                  <a:pt x="6696" y="4809"/>
                </a:lnTo>
                <a:lnTo>
                  <a:pt x="6564" y="4675"/>
                </a:lnTo>
                <a:cubicBezTo>
                  <a:pt x="7129" y="3457"/>
                  <a:pt x="6913" y="1965"/>
                  <a:pt x="5914" y="963"/>
                </a:cubicBezTo>
                <a:cubicBezTo>
                  <a:pt x="5295" y="342"/>
                  <a:pt x="4472" y="0"/>
                  <a:pt x="3596" y="0"/>
                </a:cubicBezTo>
                <a:close/>
              </a:path>
            </a:pathLst>
          </a:custGeom>
          <a:solidFill>
            <a:srgbClr val="2AB5E8"/>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252525"/>
              </a:buClr>
              <a:buSzPts val="3600"/>
              <a:buFont typeface="Arial"/>
              <a:buNone/>
            </a:pPr>
            <a:r>
              <a:t/>
            </a:r>
            <a:endParaRPr b="1" i="0" sz="800" u="none" cap="none" strike="noStrike">
              <a:solidFill>
                <a:srgbClr val="252525"/>
              </a:solidFill>
              <a:latin typeface="Arial"/>
              <a:ea typeface="Arial"/>
              <a:cs typeface="Arial"/>
              <a:sym typeface="Arial"/>
            </a:endParaRPr>
          </a:p>
        </p:txBody>
      </p:sp>
      <p:pic>
        <p:nvPicPr>
          <p:cNvPr id="5395" name="Google Shape;5395;p352"/>
          <p:cNvPicPr preferRelativeResize="0"/>
          <p:nvPr/>
        </p:nvPicPr>
        <p:blipFill rotWithShape="1">
          <a:blip r:embed="rId12">
            <a:alphaModFix/>
          </a:blip>
          <a:srcRect b="0" l="0" r="0" t="0"/>
          <a:stretch/>
        </p:blipFill>
        <p:spPr>
          <a:xfrm>
            <a:off x="3504174" y="2400801"/>
            <a:ext cx="117671" cy="117671"/>
          </a:xfrm>
          <a:prstGeom prst="rect">
            <a:avLst/>
          </a:prstGeom>
          <a:noFill/>
          <a:ln>
            <a:noFill/>
          </a:ln>
        </p:spPr>
      </p:pic>
      <p:sp>
        <p:nvSpPr>
          <p:cNvPr id="5396" name="Google Shape;5396;p352"/>
          <p:cNvSpPr/>
          <p:nvPr/>
        </p:nvSpPr>
        <p:spPr>
          <a:xfrm>
            <a:off x="3505326" y="2976564"/>
            <a:ext cx="118536" cy="63985"/>
          </a:xfrm>
          <a:custGeom>
            <a:rect b="b" l="l" r="r" t="t"/>
            <a:pathLst>
              <a:path extrusionOk="0" h="4876" w="9033">
                <a:moveTo>
                  <a:pt x="4516" y="818"/>
                </a:moveTo>
                <a:cubicBezTo>
                  <a:pt x="4409" y="818"/>
                  <a:pt x="4323" y="904"/>
                  <a:pt x="4323" y="1011"/>
                </a:cubicBezTo>
                <a:lnTo>
                  <a:pt x="4323" y="1346"/>
                </a:lnTo>
                <a:cubicBezTo>
                  <a:pt x="4323" y="1453"/>
                  <a:pt x="4409" y="1539"/>
                  <a:pt x="4516" y="1539"/>
                </a:cubicBezTo>
                <a:cubicBezTo>
                  <a:pt x="4624" y="1539"/>
                  <a:pt x="4709" y="1452"/>
                  <a:pt x="4709" y="1346"/>
                </a:cubicBezTo>
                <a:lnTo>
                  <a:pt x="4709" y="1011"/>
                </a:lnTo>
                <a:cubicBezTo>
                  <a:pt x="4709" y="904"/>
                  <a:pt x="4624" y="818"/>
                  <a:pt x="4516" y="818"/>
                </a:cubicBezTo>
                <a:close/>
                <a:moveTo>
                  <a:pt x="3028" y="1141"/>
                </a:moveTo>
                <a:cubicBezTo>
                  <a:pt x="3001" y="1141"/>
                  <a:pt x="2973" y="1147"/>
                  <a:pt x="2946" y="1159"/>
                </a:cubicBezTo>
                <a:cubicBezTo>
                  <a:pt x="2850" y="1204"/>
                  <a:pt x="2808" y="1318"/>
                  <a:pt x="2853" y="1414"/>
                </a:cubicBezTo>
                <a:lnTo>
                  <a:pt x="2997" y="1719"/>
                </a:lnTo>
                <a:cubicBezTo>
                  <a:pt x="3029" y="1790"/>
                  <a:pt x="3098" y="1830"/>
                  <a:pt x="3170" y="1830"/>
                </a:cubicBezTo>
                <a:cubicBezTo>
                  <a:pt x="3199" y="1830"/>
                  <a:pt x="3227" y="1824"/>
                  <a:pt x="3252" y="1812"/>
                </a:cubicBezTo>
                <a:cubicBezTo>
                  <a:pt x="3349" y="1768"/>
                  <a:pt x="3390" y="1652"/>
                  <a:pt x="3346" y="1556"/>
                </a:cubicBezTo>
                <a:lnTo>
                  <a:pt x="3202" y="1251"/>
                </a:lnTo>
                <a:cubicBezTo>
                  <a:pt x="3169" y="1181"/>
                  <a:pt x="3100" y="1141"/>
                  <a:pt x="3028" y="1141"/>
                </a:cubicBezTo>
                <a:close/>
                <a:moveTo>
                  <a:pt x="5999" y="1165"/>
                </a:moveTo>
                <a:cubicBezTo>
                  <a:pt x="5927" y="1165"/>
                  <a:pt x="5858" y="1205"/>
                  <a:pt x="5825" y="1275"/>
                </a:cubicBezTo>
                <a:lnTo>
                  <a:pt x="5681" y="1579"/>
                </a:lnTo>
                <a:cubicBezTo>
                  <a:pt x="5637" y="1676"/>
                  <a:pt x="5678" y="1792"/>
                  <a:pt x="5775" y="1836"/>
                </a:cubicBezTo>
                <a:cubicBezTo>
                  <a:pt x="5800" y="1848"/>
                  <a:pt x="5828" y="1854"/>
                  <a:pt x="5857" y="1854"/>
                </a:cubicBezTo>
                <a:cubicBezTo>
                  <a:pt x="5929" y="1854"/>
                  <a:pt x="5998" y="1814"/>
                  <a:pt x="6030" y="1743"/>
                </a:cubicBezTo>
                <a:lnTo>
                  <a:pt x="6174" y="1438"/>
                </a:lnTo>
                <a:cubicBezTo>
                  <a:pt x="6220" y="1342"/>
                  <a:pt x="6177" y="1227"/>
                  <a:pt x="6081" y="1183"/>
                </a:cubicBezTo>
                <a:cubicBezTo>
                  <a:pt x="6054" y="1171"/>
                  <a:pt x="6026" y="1165"/>
                  <a:pt x="5999" y="1165"/>
                </a:cubicBezTo>
                <a:close/>
                <a:moveTo>
                  <a:pt x="1819" y="2066"/>
                </a:moveTo>
                <a:cubicBezTo>
                  <a:pt x="1763" y="2066"/>
                  <a:pt x="1708" y="2089"/>
                  <a:pt x="1671" y="2135"/>
                </a:cubicBezTo>
                <a:cubicBezTo>
                  <a:pt x="1604" y="2216"/>
                  <a:pt x="1616" y="2337"/>
                  <a:pt x="1697" y="2406"/>
                </a:cubicBezTo>
                <a:lnTo>
                  <a:pt x="1954" y="2622"/>
                </a:lnTo>
                <a:cubicBezTo>
                  <a:pt x="1990" y="2651"/>
                  <a:pt x="2034" y="2666"/>
                  <a:pt x="2077" y="2666"/>
                </a:cubicBezTo>
                <a:cubicBezTo>
                  <a:pt x="2132" y="2666"/>
                  <a:pt x="2189" y="2641"/>
                  <a:pt x="2226" y="2595"/>
                </a:cubicBezTo>
                <a:cubicBezTo>
                  <a:pt x="2293" y="2513"/>
                  <a:pt x="2281" y="2393"/>
                  <a:pt x="2199" y="2325"/>
                </a:cubicBezTo>
                <a:lnTo>
                  <a:pt x="1942" y="2109"/>
                </a:lnTo>
                <a:cubicBezTo>
                  <a:pt x="1906" y="2080"/>
                  <a:pt x="1862" y="2066"/>
                  <a:pt x="1819" y="2066"/>
                </a:cubicBezTo>
                <a:close/>
                <a:moveTo>
                  <a:pt x="7194" y="2107"/>
                </a:moveTo>
                <a:cubicBezTo>
                  <a:pt x="7151" y="2107"/>
                  <a:pt x="7108" y="2121"/>
                  <a:pt x="7073" y="2151"/>
                </a:cubicBezTo>
                <a:lnTo>
                  <a:pt x="6814" y="2365"/>
                </a:lnTo>
                <a:cubicBezTo>
                  <a:pt x="6733" y="2432"/>
                  <a:pt x="6719" y="2555"/>
                  <a:pt x="6788" y="2637"/>
                </a:cubicBezTo>
                <a:cubicBezTo>
                  <a:pt x="6828" y="2683"/>
                  <a:pt x="6881" y="2706"/>
                  <a:pt x="6936" y="2706"/>
                </a:cubicBezTo>
                <a:cubicBezTo>
                  <a:pt x="6979" y="2706"/>
                  <a:pt x="7024" y="2692"/>
                  <a:pt x="7059" y="2662"/>
                </a:cubicBezTo>
                <a:lnTo>
                  <a:pt x="7318" y="2448"/>
                </a:lnTo>
                <a:cubicBezTo>
                  <a:pt x="7399" y="2381"/>
                  <a:pt x="7411" y="2259"/>
                  <a:pt x="7343" y="2178"/>
                </a:cubicBezTo>
                <a:cubicBezTo>
                  <a:pt x="7305" y="2131"/>
                  <a:pt x="7250" y="2107"/>
                  <a:pt x="7194" y="2107"/>
                </a:cubicBezTo>
                <a:close/>
                <a:moveTo>
                  <a:pt x="1116" y="3420"/>
                </a:moveTo>
                <a:cubicBezTo>
                  <a:pt x="1031" y="3420"/>
                  <a:pt x="954" y="3479"/>
                  <a:pt x="933" y="3565"/>
                </a:cubicBezTo>
                <a:cubicBezTo>
                  <a:pt x="904" y="3666"/>
                  <a:pt x="967" y="3773"/>
                  <a:pt x="1069" y="3798"/>
                </a:cubicBezTo>
                <a:lnTo>
                  <a:pt x="1394" y="3881"/>
                </a:lnTo>
                <a:cubicBezTo>
                  <a:pt x="1411" y="3885"/>
                  <a:pt x="1426" y="3887"/>
                  <a:pt x="1442" y="3887"/>
                </a:cubicBezTo>
                <a:cubicBezTo>
                  <a:pt x="1528" y="3887"/>
                  <a:pt x="1605" y="3829"/>
                  <a:pt x="1627" y="3743"/>
                </a:cubicBezTo>
                <a:cubicBezTo>
                  <a:pt x="1656" y="3639"/>
                  <a:pt x="1593" y="3535"/>
                  <a:pt x="1491" y="3510"/>
                </a:cubicBezTo>
                <a:lnTo>
                  <a:pt x="1166" y="3427"/>
                </a:lnTo>
                <a:cubicBezTo>
                  <a:pt x="1149" y="3422"/>
                  <a:pt x="1133" y="3420"/>
                  <a:pt x="1116" y="3420"/>
                </a:cubicBezTo>
                <a:close/>
                <a:moveTo>
                  <a:pt x="7875" y="3471"/>
                </a:moveTo>
                <a:cubicBezTo>
                  <a:pt x="7859" y="3471"/>
                  <a:pt x="7843" y="3473"/>
                  <a:pt x="7827" y="3477"/>
                </a:cubicBezTo>
                <a:lnTo>
                  <a:pt x="7503" y="3560"/>
                </a:lnTo>
                <a:cubicBezTo>
                  <a:pt x="7401" y="3587"/>
                  <a:pt x="7337" y="3691"/>
                  <a:pt x="7365" y="3792"/>
                </a:cubicBezTo>
                <a:cubicBezTo>
                  <a:pt x="7388" y="3880"/>
                  <a:pt x="7466" y="3937"/>
                  <a:pt x="7551" y="3937"/>
                </a:cubicBezTo>
                <a:cubicBezTo>
                  <a:pt x="7567" y="3937"/>
                  <a:pt x="7582" y="3936"/>
                  <a:pt x="7600" y="3931"/>
                </a:cubicBezTo>
                <a:lnTo>
                  <a:pt x="7924" y="3848"/>
                </a:lnTo>
                <a:cubicBezTo>
                  <a:pt x="8026" y="3822"/>
                  <a:pt x="8087" y="3716"/>
                  <a:pt x="8062" y="3614"/>
                </a:cubicBezTo>
                <a:cubicBezTo>
                  <a:pt x="8039" y="3529"/>
                  <a:pt x="7961" y="3471"/>
                  <a:pt x="7875" y="3471"/>
                </a:cubicBezTo>
                <a:close/>
                <a:moveTo>
                  <a:pt x="4516" y="3492"/>
                </a:moveTo>
                <a:cubicBezTo>
                  <a:pt x="4946" y="3492"/>
                  <a:pt x="5310" y="3770"/>
                  <a:pt x="5448" y="4154"/>
                </a:cubicBezTo>
                <a:lnTo>
                  <a:pt x="3586" y="4154"/>
                </a:lnTo>
                <a:cubicBezTo>
                  <a:pt x="3721" y="3770"/>
                  <a:pt x="4085" y="3492"/>
                  <a:pt x="4516" y="3492"/>
                </a:cubicBezTo>
                <a:close/>
                <a:moveTo>
                  <a:pt x="4519" y="724"/>
                </a:moveTo>
                <a:cubicBezTo>
                  <a:pt x="6489" y="724"/>
                  <a:pt x="8112" y="2231"/>
                  <a:pt x="8293" y="4154"/>
                </a:cubicBezTo>
                <a:lnTo>
                  <a:pt x="5919" y="4154"/>
                </a:lnTo>
                <a:cubicBezTo>
                  <a:pt x="5886" y="4010"/>
                  <a:pt x="5828" y="3874"/>
                  <a:pt x="5754" y="3750"/>
                </a:cubicBezTo>
                <a:lnTo>
                  <a:pt x="6557" y="3107"/>
                </a:lnTo>
                <a:cubicBezTo>
                  <a:pt x="6655" y="3030"/>
                  <a:pt x="6672" y="2886"/>
                  <a:pt x="6593" y="2790"/>
                </a:cubicBezTo>
                <a:cubicBezTo>
                  <a:pt x="6548" y="2734"/>
                  <a:pt x="6482" y="2705"/>
                  <a:pt x="6415" y="2705"/>
                </a:cubicBezTo>
                <a:cubicBezTo>
                  <a:pt x="6366" y="2705"/>
                  <a:pt x="6316" y="2721"/>
                  <a:pt x="6275" y="2754"/>
                </a:cubicBezTo>
                <a:lnTo>
                  <a:pt x="5465" y="3403"/>
                </a:lnTo>
                <a:cubicBezTo>
                  <a:pt x="5211" y="3180"/>
                  <a:pt x="4881" y="3041"/>
                  <a:pt x="4517" y="3041"/>
                </a:cubicBezTo>
                <a:cubicBezTo>
                  <a:pt x="3834" y="3041"/>
                  <a:pt x="3265" y="3517"/>
                  <a:pt x="3117" y="4156"/>
                </a:cubicBezTo>
                <a:lnTo>
                  <a:pt x="741" y="4156"/>
                </a:lnTo>
                <a:cubicBezTo>
                  <a:pt x="922" y="2233"/>
                  <a:pt x="2547" y="724"/>
                  <a:pt x="4519" y="724"/>
                </a:cubicBezTo>
                <a:close/>
                <a:moveTo>
                  <a:pt x="4516" y="1"/>
                </a:moveTo>
                <a:cubicBezTo>
                  <a:pt x="2027" y="1"/>
                  <a:pt x="0" y="2025"/>
                  <a:pt x="0" y="4517"/>
                </a:cubicBezTo>
                <a:cubicBezTo>
                  <a:pt x="0" y="4716"/>
                  <a:pt x="162" y="4876"/>
                  <a:pt x="359" y="4876"/>
                </a:cubicBezTo>
                <a:lnTo>
                  <a:pt x="8669" y="4876"/>
                </a:lnTo>
                <a:cubicBezTo>
                  <a:pt x="8867" y="4876"/>
                  <a:pt x="9028" y="4716"/>
                  <a:pt x="9028" y="4517"/>
                </a:cubicBezTo>
                <a:cubicBezTo>
                  <a:pt x="9033" y="2025"/>
                  <a:pt x="7007" y="1"/>
                  <a:pt x="4516" y="1"/>
                </a:cubicBezTo>
                <a:close/>
              </a:path>
            </a:pathLst>
          </a:custGeom>
          <a:solidFill>
            <a:srgbClr val="2AB5E8"/>
          </a:solidFill>
          <a:ln>
            <a:noFill/>
          </a:ln>
        </p:spPr>
        <p:txBody>
          <a:bodyPr anchorCtr="0" anchor="ctr" bIns="216650" lIns="216650" spcFirstLastPara="1" rIns="216650" wrap="square" tIns="21665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5397" name="Google Shape;5397;p352"/>
          <p:cNvSpPr/>
          <p:nvPr/>
        </p:nvSpPr>
        <p:spPr>
          <a:xfrm>
            <a:off x="3517851" y="2779163"/>
            <a:ext cx="91029" cy="91390"/>
          </a:xfrm>
          <a:custGeom>
            <a:rect b="b" l="l" r="r" t="t"/>
            <a:pathLst>
              <a:path extrusionOk="0" h="2437075" w="2427444">
                <a:moveTo>
                  <a:pt x="1895474" y="1619735"/>
                </a:moveTo>
                <a:cubicBezTo>
                  <a:pt x="1945480" y="1619735"/>
                  <a:pt x="1985960" y="1660216"/>
                  <a:pt x="1985960" y="1710223"/>
                </a:cubicBezTo>
                <a:lnTo>
                  <a:pt x="1985960" y="1850335"/>
                </a:lnTo>
                <a:lnTo>
                  <a:pt x="2037492" y="1877291"/>
                </a:lnTo>
                <a:lnTo>
                  <a:pt x="2037396" y="1877481"/>
                </a:lnTo>
                <a:cubicBezTo>
                  <a:pt x="2081688" y="1900627"/>
                  <a:pt x="2098736" y="1955301"/>
                  <a:pt x="2075592" y="1999592"/>
                </a:cubicBezTo>
                <a:cubicBezTo>
                  <a:pt x="2059494" y="2030453"/>
                  <a:pt x="2027966" y="2048074"/>
                  <a:pt x="1995392" y="2048074"/>
                </a:cubicBezTo>
                <a:cubicBezTo>
                  <a:pt x="1981200" y="2048074"/>
                  <a:pt x="1966912" y="2044740"/>
                  <a:pt x="1953480" y="2037692"/>
                </a:cubicBezTo>
                <a:lnTo>
                  <a:pt x="1853468" y="1985304"/>
                </a:lnTo>
                <a:cubicBezTo>
                  <a:pt x="1823656" y="1969683"/>
                  <a:pt x="1804986" y="1938727"/>
                  <a:pt x="1804986" y="1905104"/>
                </a:cubicBezTo>
                <a:lnTo>
                  <a:pt x="1804986" y="1710223"/>
                </a:lnTo>
                <a:cubicBezTo>
                  <a:pt x="1804986" y="1660216"/>
                  <a:pt x="1845468" y="1619735"/>
                  <a:pt x="1895474" y="1619735"/>
                </a:cubicBezTo>
                <a:close/>
                <a:moveTo>
                  <a:pt x="1895474" y="1554012"/>
                </a:moveTo>
                <a:cubicBezTo>
                  <a:pt x="1701926" y="1554012"/>
                  <a:pt x="1544478" y="1711460"/>
                  <a:pt x="1544478" y="1905009"/>
                </a:cubicBezTo>
                <a:cubicBezTo>
                  <a:pt x="1544478" y="2098557"/>
                  <a:pt x="1701926" y="2256005"/>
                  <a:pt x="1895474" y="2256005"/>
                </a:cubicBezTo>
                <a:cubicBezTo>
                  <a:pt x="2089022" y="2256005"/>
                  <a:pt x="2246470" y="2098557"/>
                  <a:pt x="2246470" y="1905009"/>
                </a:cubicBezTo>
                <a:cubicBezTo>
                  <a:pt x="2246470" y="1711460"/>
                  <a:pt x="2089022" y="1554012"/>
                  <a:pt x="1895474" y="1554012"/>
                </a:cubicBezTo>
                <a:close/>
                <a:moveTo>
                  <a:pt x="90488" y="8"/>
                </a:moveTo>
                <a:cubicBezTo>
                  <a:pt x="140492" y="8"/>
                  <a:pt x="180974" y="40490"/>
                  <a:pt x="180880" y="90496"/>
                </a:cubicBezTo>
                <a:lnTo>
                  <a:pt x="180880" y="1962063"/>
                </a:lnTo>
                <a:lnTo>
                  <a:pt x="678656" y="1093288"/>
                </a:lnTo>
                <a:cubicBezTo>
                  <a:pt x="698562" y="1058617"/>
                  <a:pt x="738852" y="1041091"/>
                  <a:pt x="777716" y="1050140"/>
                </a:cubicBezTo>
                <a:lnTo>
                  <a:pt x="1288446" y="1169298"/>
                </a:lnTo>
                <a:lnTo>
                  <a:pt x="2048636" y="40013"/>
                </a:lnTo>
                <a:cubicBezTo>
                  <a:pt x="2076544" y="-1516"/>
                  <a:pt x="2132836" y="-12469"/>
                  <a:pt x="2174272" y="15439"/>
                </a:cubicBezTo>
                <a:cubicBezTo>
                  <a:pt x="2215800" y="43347"/>
                  <a:pt x="2226754" y="99640"/>
                  <a:pt x="2198844" y="141074"/>
                </a:cubicBezTo>
                <a:lnTo>
                  <a:pt x="1403794" y="1322079"/>
                </a:lnTo>
                <a:cubicBezTo>
                  <a:pt x="1382838" y="1353321"/>
                  <a:pt x="1344738" y="1368180"/>
                  <a:pt x="1308164" y="1359702"/>
                </a:cubicBezTo>
                <a:lnTo>
                  <a:pt x="802290" y="1241688"/>
                </a:lnTo>
                <a:lnTo>
                  <a:pt x="354900" y="2022547"/>
                </a:lnTo>
                <a:lnTo>
                  <a:pt x="1376742" y="2022547"/>
                </a:lnTo>
                <a:cubicBezTo>
                  <a:pt x="1368170" y="1984733"/>
                  <a:pt x="1363504" y="1945395"/>
                  <a:pt x="1363504" y="1905009"/>
                </a:cubicBezTo>
                <a:cubicBezTo>
                  <a:pt x="1363504" y="1642500"/>
                  <a:pt x="1554574" y="1423996"/>
                  <a:pt x="1804988" y="1380848"/>
                </a:cubicBezTo>
                <a:lnTo>
                  <a:pt x="1804988" y="1320650"/>
                </a:lnTo>
                <a:cubicBezTo>
                  <a:pt x="1804988" y="1270643"/>
                  <a:pt x="1845468" y="1230162"/>
                  <a:pt x="1895474" y="1230162"/>
                </a:cubicBezTo>
                <a:cubicBezTo>
                  <a:pt x="1945480" y="1230162"/>
                  <a:pt x="1985962" y="1270643"/>
                  <a:pt x="1985962" y="1320650"/>
                </a:cubicBezTo>
                <a:lnTo>
                  <a:pt x="1985962" y="1380848"/>
                </a:lnTo>
                <a:lnTo>
                  <a:pt x="1985962" y="1380943"/>
                </a:lnTo>
                <a:cubicBezTo>
                  <a:pt x="2236280" y="1424091"/>
                  <a:pt x="2427444" y="1642595"/>
                  <a:pt x="2427444" y="1905104"/>
                </a:cubicBezTo>
                <a:cubicBezTo>
                  <a:pt x="2427444" y="2198379"/>
                  <a:pt x="2188844" y="2437075"/>
                  <a:pt x="1895474" y="2437075"/>
                </a:cubicBezTo>
                <a:cubicBezTo>
                  <a:pt x="1712688" y="2437075"/>
                  <a:pt x="1551144" y="2344302"/>
                  <a:pt x="1455324" y="2203522"/>
                </a:cubicBezTo>
                <a:lnTo>
                  <a:pt x="90488" y="2203522"/>
                </a:lnTo>
                <a:cubicBezTo>
                  <a:pt x="40480" y="2203522"/>
                  <a:pt x="0" y="2163041"/>
                  <a:pt x="0" y="2113035"/>
                </a:cubicBezTo>
                <a:lnTo>
                  <a:pt x="0" y="90496"/>
                </a:lnTo>
                <a:cubicBezTo>
                  <a:pt x="0" y="40490"/>
                  <a:pt x="40480" y="8"/>
                  <a:pt x="90488" y="8"/>
                </a:cubicBezTo>
                <a:close/>
              </a:path>
            </a:pathLst>
          </a:custGeom>
          <a:solidFill>
            <a:srgbClr val="2AB5E8"/>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None/>
            </a:pPr>
            <a:r>
              <a:t/>
            </a:r>
            <a:endParaRPr b="1" i="0" sz="100" u="none" cap="none" strike="noStrike">
              <a:solidFill>
                <a:srgbClr val="252525"/>
              </a:solidFill>
              <a:latin typeface="Arial"/>
              <a:ea typeface="Arial"/>
              <a:cs typeface="Arial"/>
              <a:sym typeface="Arial"/>
            </a:endParaRPr>
          </a:p>
        </p:txBody>
      </p:sp>
      <p:sp>
        <p:nvSpPr>
          <p:cNvPr id="5398" name="Google Shape;5398;p352"/>
          <p:cNvSpPr txBox="1"/>
          <p:nvPr/>
        </p:nvSpPr>
        <p:spPr>
          <a:xfrm>
            <a:off x="4899792" y="2519788"/>
            <a:ext cx="758700" cy="7311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chemeClr val="accent2"/>
                </a:solidFill>
                <a:latin typeface="Arial"/>
                <a:ea typeface="Arial"/>
                <a:cs typeface="Arial"/>
                <a:sym typeface="Arial"/>
              </a:rPr>
              <a:t>Snowpark ML API</a:t>
            </a:r>
            <a:endParaRPr sz="600"/>
          </a:p>
          <a:p>
            <a:pPr indent="0" lvl="0" marL="0" marR="0" rtl="0" algn="l">
              <a:lnSpc>
                <a:spcPct val="100000"/>
              </a:lnSpc>
              <a:spcBef>
                <a:spcPts val="700"/>
              </a:spcBef>
              <a:spcAft>
                <a:spcPts val="0"/>
              </a:spcAft>
              <a:buNone/>
            </a:pPr>
            <a:r>
              <a:rPr b="0" i="0" lang="en" sz="600" u="none" cap="none" strike="noStrike">
                <a:solidFill>
                  <a:schemeClr val="accent2"/>
                </a:solidFill>
                <a:latin typeface="Arial"/>
                <a:ea typeface="Arial"/>
                <a:cs typeface="Arial"/>
                <a:sym typeface="Arial"/>
              </a:rPr>
              <a:t>Feature Store</a:t>
            </a:r>
            <a:endParaRPr sz="600"/>
          </a:p>
          <a:p>
            <a:pPr indent="0" lvl="0" marL="0" marR="0" rtl="0" algn="l">
              <a:lnSpc>
                <a:spcPct val="100000"/>
              </a:lnSpc>
              <a:spcBef>
                <a:spcPts val="700"/>
              </a:spcBef>
              <a:spcAft>
                <a:spcPts val="0"/>
              </a:spcAft>
              <a:buNone/>
            </a:pPr>
            <a:r>
              <a:rPr b="0" i="0" lang="en" sz="600" u="none" cap="none" strike="noStrike">
                <a:solidFill>
                  <a:schemeClr val="accent2"/>
                </a:solidFill>
                <a:latin typeface="Arial"/>
                <a:ea typeface="Arial"/>
                <a:cs typeface="Arial"/>
                <a:sym typeface="Arial"/>
              </a:rPr>
              <a:t>Model Registry</a:t>
            </a:r>
            <a:endParaRPr sz="600"/>
          </a:p>
          <a:p>
            <a:pPr indent="0" lvl="0" marL="0" marR="0" rtl="0" algn="l">
              <a:lnSpc>
                <a:spcPct val="100000"/>
              </a:lnSpc>
              <a:spcBef>
                <a:spcPts val="700"/>
              </a:spcBef>
              <a:spcAft>
                <a:spcPts val="0"/>
              </a:spcAft>
              <a:buNone/>
            </a:pPr>
            <a:r>
              <a:rPr b="0" i="0" lang="en" sz="600" u="none" cap="none" strike="noStrike">
                <a:solidFill>
                  <a:schemeClr val="accent2"/>
                </a:solidFill>
                <a:latin typeface="Arial"/>
                <a:ea typeface="Arial"/>
                <a:cs typeface="Arial"/>
                <a:sym typeface="Arial"/>
              </a:rPr>
              <a:t>ML Functions</a:t>
            </a:r>
            <a:endParaRPr sz="600"/>
          </a:p>
        </p:txBody>
      </p:sp>
      <p:sp>
        <p:nvSpPr>
          <p:cNvPr id="5399" name="Google Shape;5399;p352"/>
          <p:cNvSpPr/>
          <p:nvPr/>
        </p:nvSpPr>
        <p:spPr>
          <a:xfrm>
            <a:off x="4751261" y="2913519"/>
            <a:ext cx="102066" cy="107880"/>
          </a:xfrm>
          <a:custGeom>
            <a:rect b="b" l="l" r="r" t="t"/>
            <a:pathLst>
              <a:path extrusionOk="0" h="295563" w="256770">
                <a:moveTo>
                  <a:pt x="0" y="239314"/>
                </a:moveTo>
                <a:cubicBezTo>
                  <a:pt x="0" y="276260"/>
                  <a:pt x="64655" y="295564"/>
                  <a:pt x="128385" y="295564"/>
                </a:cubicBezTo>
                <a:cubicBezTo>
                  <a:pt x="192116" y="295564"/>
                  <a:pt x="256771" y="276260"/>
                  <a:pt x="256771" y="239314"/>
                </a:cubicBezTo>
                <a:lnTo>
                  <a:pt x="256771" y="56249"/>
                </a:lnTo>
                <a:cubicBezTo>
                  <a:pt x="256771" y="19304"/>
                  <a:pt x="192116" y="0"/>
                  <a:pt x="128385" y="0"/>
                </a:cubicBezTo>
                <a:cubicBezTo>
                  <a:pt x="64655" y="0"/>
                  <a:pt x="0" y="19304"/>
                  <a:pt x="0" y="56249"/>
                </a:cubicBezTo>
                <a:close/>
                <a:moveTo>
                  <a:pt x="83127" y="229431"/>
                </a:moveTo>
                <a:cubicBezTo>
                  <a:pt x="72160" y="227651"/>
                  <a:pt x="61373" y="224900"/>
                  <a:pt x="50892" y="221211"/>
                </a:cubicBezTo>
                <a:lnTo>
                  <a:pt x="50892" y="188145"/>
                </a:lnTo>
                <a:cubicBezTo>
                  <a:pt x="61405" y="191658"/>
                  <a:pt x="72186" y="194315"/>
                  <a:pt x="83127" y="196088"/>
                </a:cubicBezTo>
                <a:close/>
                <a:moveTo>
                  <a:pt x="83127" y="186759"/>
                </a:moveTo>
                <a:cubicBezTo>
                  <a:pt x="72172" y="184967"/>
                  <a:pt x="61388" y="182247"/>
                  <a:pt x="50892" y="178631"/>
                </a:cubicBezTo>
                <a:lnTo>
                  <a:pt x="50892" y="146212"/>
                </a:lnTo>
                <a:cubicBezTo>
                  <a:pt x="61415" y="149605"/>
                  <a:pt x="72195" y="152138"/>
                  <a:pt x="83127" y="153785"/>
                </a:cubicBezTo>
                <a:close/>
                <a:moveTo>
                  <a:pt x="83127" y="144641"/>
                </a:moveTo>
                <a:cubicBezTo>
                  <a:pt x="72174" y="142881"/>
                  <a:pt x="61390" y="140192"/>
                  <a:pt x="50892" y="136606"/>
                </a:cubicBezTo>
                <a:lnTo>
                  <a:pt x="50892" y="102616"/>
                </a:lnTo>
                <a:cubicBezTo>
                  <a:pt x="61365" y="106396"/>
                  <a:pt x="72153" y="109238"/>
                  <a:pt x="83127" y="111113"/>
                </a:cubicBezTo>
                <a:close/>
                <a:moveTo>
                  <a:pt x="124229" y="190823"/>
                </a:moveTo>
                <a:cubicBezTo>
                  <a:pt x="113449" y="190655"/>
                  <a:pt x="102688" y="189884"/>
                  <a:pt x="91994" y="188514"/>
                </a:cubicBezTo>
                <a:lnTo>
                  <a:pt x="91994" y="155079"/>
                </a:lnTo>
                <a:cubicBezTo>
                  <a:pt x="102692" y="156384"/>
                  <a:pt x="113453" y="157093"/>
                  <a:pt x="124229" y="157203"/>
                </a:cubicBezTo>
                <a:close/>
                <a:moveTo>
                  <a:pt x="165331" y="231186"/>
                </a:moveTo>
                <a:cubicBezTo>
                  <a:pt x="154640" y="232571"/>
                  <a:pt x="143876" y="233311"/>
                  <a:pt x="133096" y="233403"/>
                </a:cubicBezTo>
                <a:lnTo>
                  <a:pt x="133096" y="199505"/>
                </a:lnTo>
                <a:cubicBezTo>
                  <a:pt x="143876" y="199410"/>
                  <a:pt x="154640" y="198670"/>
                  <a:pt x="165331" y="197289"/>
                </a:cubicBezTo>
                <a:close/>
                <a:moveTo>
                  <a:pt x="206433" y="261481"/>
                </a:moveTo>
                <a:cubicBezTo>
                  <a:pt x="195962" y="265205"/>
                  <a:pt x="185172" y="267956"/>
                  <a:pt x="174198" y="269702"/>
                </a:cubicBezTo>
                <a:lnTo>
                  <a:pt x="174198" y="238668"/>
                </a:lnTo>
                <a:cubicBezTo>
                  <a:pt x="185126" y="236913"/>
                  <a:pt x="195903" y="234319"/>
                  <a:pt x="206433" y="230909"/>
                </a:cubicBezTo>
                <a:close/>
                <a:moveTo>
                  <a:pt x="206433" y="179001"/>
                </a:moveTo>
                <a:cubicBezTo>
                  <a:pt x="195937" y="182617"/>
                  <a:pt x="185153" y="185336"/>
                  <a:pt x="174198" y="187129"/>
                </a:cubicBezTo>
                <a:lnTo>
                  <a:pt x="174198" y="153785"/>
                </a:lnTo>
                <a:cubicBezTo>
                  <a:pt x="185128" y="152128"/>
                  <a:pt x="195908" y="149595"/>
                  <a:pt x="206433" y="146212"/>
                </a:cubicBezTo>
                <a:close/>
                <a:moveTo>
                  <a:pt x="206433" y="136975"/>
                </a:moveTo>
                <a:cubicBezTo>
                  <a:pt x="195935" y="140562"/>
                  <a:pt x="185151" y="143250"/>
                  <a:pt x="174198" y="145011"/>
                </a:cubicBezTo>
                <a:lnTo>
                  <a:pt x="174198" y="111113"/>
                </a:lnTo>
                <a:cubicBezTo>
                  <a:pt x="185172" y="109238"/>
                  <a:pt x="195960" y="106396"/>
                  <a:pt x="206433" y="102616"/>
                </a:cubicBezTo>
                <a:close/>
                <a:moveTo>
                  <a:pt x="234142" y="239684"/>
                </a:moveTo>
                <a:cubicBezTo>
                  <a:pt x="234142" y="245225"/>
                  <a:pt x="227307" y="251876"/>
                  <a:pt x="214838" y="257695"/>
                </a:cubicBezTo>
                <a:lnTo>
                  <a:pt x="214838" y="227492"/>
                </a:lnTo>
                <a:cubicBezTo>
                  <a:pt x="221836" y="224851"/>
                  <a:pt x="228476" y="221345"/>
                  <a:pt x="234604" y="217055"/>
                </a:cubicBezTo>
                <a:close/>
                <a:moveTo>
                  <a:pt x="234142" y="121551"/>
                </a:moveTo>
                <a:cubicBezTo>
                  <a:pt x="228425" y="126607"/>
                  <a:pt x="221900" y="130666"/>
                  <a:pt x="214838" y="133558"/>
                </a:cubicBezTo>
                <a:lnTo>
                  <a:pt x="214838" y="99106"/>
                </a:lnTo>
                <a:lnTo>
                  <a:pt x="219456" y="96797"/>
                </a:lnTo>
                <a:cubicBezTo>
                  <a:pt x="224556" y="94764"/>
                  <a:pt x="229470" y="92292"/>
                  <a:pt x="234142" y="89408"/>
                </a:cubicBezTo>
                <a:close/>
                <a:moveTo>
                  <a:pt x="128385" y="22537"/>
                </a:moveTo>
                <a:cubicBezTo>
                  <a:pt x="193040" y="22537"/>
                  <a:pt x="234604" y="42487"/>
                  <a:pt x="234604" y="56249"/>
                </a:cubicBezTo>
                <a:cubicBezTo>
                  <a:pt x="234604" y="70012"/>
                  <a:pt x="193040" y="89962"/>
                  <a:pt x="128385" y="89962"/>
                </a:cubicBezTo>
                <a:cubicBezTo>
                  <a:pt x="63731" y="89962"/>
                  <a:pt x="22167" y="70012"/>
                  <a:pt x="22167" y="56249"/>
                </a:cubicBezTo>
                <a:cubicBezTo>
                  <a:pt x="22167" y="42487"/>
                  <a:pt x="63731" y="22537"/>
                  <a:pt x="128385" y="22537"/>
                </a:cubicBezTo>
                <a:close/>
                <a:moveTo>
                  <a:pt x="22167" y="89408"/>
                </a:moveTo>
                <a:cubicBezTo>
                  <a:pt x="26817" y="92274"/>
                  <a:pt x="31699" y="94746"/>
                  <a:pt x="36761" y="96797"/>
                </a:cubicBezTo>
                <a:lnTo>
                  <a:pt x="41471" y="99106"/>
                </a:lnTo>
                <a:lnTo>
                  <a:pt x="41471" y="133188"/>
                </a:lnTo>
                <a:cubicBezTo>
                  <a:pt x="34432" y="130291"/>
                  <a:pt x="27912" y="126267"/>
                  <a:pt x="22167" y="121273"/>
                </a:cubicBezTo>
                <a:close/>
                <a:moveTo>
                  <a:pt x="22167" y="174475"/>
                </a:moveTo>
                <a:cubicBezTo>
                  <a:pt x="28183" y="178678"/>
                  <a:pt x="34660" y="182181"/>
                  <a:pt x="41471" y="184912"/>
                </a:cubicBezTo>
                <a:lnTo>
                  <a:pt x="41471" y="217701"/>
                </a:lnTo>
                <a:cubicBezTo>
                  <a:pt x="34421" y="214746"/>
                  <a:pt x="27900" y="210659"/>
                  <a:pt x="22167" y="205601"/>
                </a:cubicBezTo>
                <a:close/>
                <a:moveTo>
                  <a:pt x="22167" y="217055"/>
                </a:moveTo>
                <a:cubicBezTo>
                  <a:pt x="28161" y="221293"/>
                  <a:pt x="34642" y="224796"/>
                  <a:pt x="41471" y="227492"/>
                </a:cubicBezTo>
                <a:lnTo>
                  <a:pt x="41471" y="257325"/>
                </a:lnTo>
                <a:cubicBezTo>
                  <a:pt x="29372" y="251506"/>
                  <a:pt x="22167" y="244764"/>
                  <a:pt x="22167" y="239314"/>
                </a:cubicBezTo>
                <a:close/>
              </a:path>
            </a:pathLst>
          </a:custGeom>
          <a:solidFill>
            <a:srgbClr val="2AB5E8"/>
          </a:solidFill>
          <a:ln>
            <a:noFill/>
          </a:ln>
        </p:spPr>
        <p:txBody>
          <a:bodyPr anchorCtr="0" anchor="ctr" bIns="121850" lIns="243750" spcFirstLastPara="1" rIns="243750" wrap="square" tIns="121850">
            <a:noAutofit/>
          </a:bodyPr>
          <a:lstStyle/>
          <a:p>
            <a:pPr indent="0" lvl="0" marL="0" marR="0" rtl="0" algn="l">
              <a:lnSpc>
                <a:spcPct val="100000"/>
              </a:lnSpc>
              <a:spcBef>
                <a:spcPts val="0"/>
              </a:spcBef>
              <a:spcAft>
                <a:spcPts val="0"/>
              </a:spcAft>
              <a:buClr>
                <a:srgbClr val="000000"/>
              </a:buClr>
              <a:buSzPts val="3600"/>
              <a:buFont typeface="Arial"/>
              <a:buNone/>
            </a:pPr>
            <a:r>
              <a:t/>
            </a:r>
            <a:endParaRPr b="1" i="0" sz="800" u="none" cap="none" strike="noStrike">
              <a:solidFill>
                <a:schemeClr val="accent2"/>
              </a:solidFill>
              <a:latin typeface="Arial"/>
              <a:ea typeface="Arial"/>
              <a:cs typeface="Arial"/>
              <a:sym typeface="Arial"/>
            </a:endParaRPr>
          </a:p>
        </p:txBody>
      </p:sp>
      <p:sp>
        <p:nvSpPr>
          <p:cNvPr id="5400" name="Google Shape;5400;p352"/>
          <p:cNvSpPr/>
          <p:nvPr/>
        </p:nvSpPr>
        <p:spPr>
          <a:xfrm>
            <a:off x="4741205" y="2558611"/>
            <a:ext cx="110211" cy="89984"/>
          </a:xfrm>
          <a:custGeom>
            <a:rect b="b" l="l" r="r" t="t"/>
            <a:pathLst>
              <a:path extrusionOk="0" h="5141967" w="6297778">
                <a:moveTo>
                  <a:pt x="6250010" y="4582515"/>
                </a:moveTo>
                <a:lnTo>
                  <a:pt x="3796418" y="192758"/>
                </a:lnTo>
                <a:cubicBezTo>
                  <a:pt x="3695048" y="11420"/>
                  <a:pt x="3465757" y="-53473"/>
                  <a:pt x="3284285" y="47816"/>
                </a:cubicBezTo>
                <a:cubicBezTo>
                  <a:pt x="3223435" y="81778"/>
                  <a:pt x="3173220" y="131956"/>
                  <a:pt x="3139227" y="192758"/>
                </a:cubicBezTo>
                <a:lnTo>
                  <a:pt x="1983263" y="2260741"/>
                </a:lnTo>
                <a:lnTo>
                  <a:pt x="1605493" y="2260741"/>
                </a:lnTo>
                <a:cubicBezTo>
                  <a:pt x="1568515" y="2251546"/>
                  <a:pt x="1522943" y="2206183"/>
                  <a:pt x="1522943" y="2174524"/>
                </a:cubicBezTo>
                <a:lnTo>
                  <a:pt x="1522943" y="1961845"/>
                </a:lnTo>
                <a:lnTo>
                  <a:pt x="1527023" y="1960457"/>
                </a:lnTo>
                <a:cubicBezTo>
                  <a:pt x="1568263" y="1944654"/>
                  <a:pt x="1606205" y="1921330"/>
                  <a:pt x="1638913" y="1891675"/>
                </a:cubicBezTo>
                <a:cubicBezTo>
                  <a:pt x="1668469" y="1864934"/>
                  <a:pt x="1693269" y="1833379"/>
                  <a:pt x="1712262" y="1798346"/>
                </a:cubicBezTo>
                <a:cubicBezTo>
                  <a:pt x="1715040" y="1793315"/>
                  <a:pt x="1717644" y="1788198"/>
                  <a:pt x="1720074" y="1783080"/>
                </a:cubicBezTo>
                <a:cubicBezTo>
                  <a:pt x="1725126" y="1772715"/>
                  <a:pt x="1729623" y="1762090"/>
                  <a:pt x="1733529" y="1751248"/>
                </a:cubicBezTo>
                <a:cubicBezTo>
                  <a:pt x="1782981" y="1615929"/>
                  <a:pt x="1745586" y="1464166"/>
                  <a:pt x="1638913" y="1367263"/>
                </a:cubicBezTo>
                <a:cubicBezTo>
                  <a:pt x="1626309" y="1355831"/>
                  <a:pt x="1612906" y="1345310"/>
                  <a:pt x="1598809" y="1335778"/>
                </a:cubicBezTo>
                <a:cubicBezTo>
                  <a:pt x="1594035" y="1332569"/>
                  <a:pt x="1589261" y="1329533"/>
                  <a:pt x="1584400" y="1326497"/>
                </a:cubicBezTo>
                <a:cubicBezTo>
                  <a:pt x="1494046" y="1271844"/>
                  <a:pt x="1384022" y="1260239"/>
                  <a:pt x="1284233" y="1294838"/>
                </a:cubicBezTo>
                <a:lnTo>
                  <a:pt x="1274077" y="1298568"/>
                </a:lnTo>
                <a:cubicBezTo>
                  <a:pt x="1254155" y="1306148"/>
                  <a:pt x="1234955" y="1315499"/>
                  <a:pt x="1216700" y="1326497"/>
                </a:cubicBezTo>
                <a:cubicBezTo>
                  <a:pt x="1211839" y="1329533"/>
                  <a:pt x="1207064" y="1332569"/>
                  <a:pt x="1202377" y="1335778"/>
                </a:cubicBezTo>
                <a:cubicBezTo>
                  <a:pt x="1194999" y="1340722"/>
                  <a:pt x="1187881" y="1346013"/>
                  <a:pt x="1180937" y="1351477"/>
                </a:cubicBezTo>
                <a:cubicBezTo>
                  <a:pt x="1161154" y="1367072"/>
                  <a:pt x="1143082" y="1384723"/>
                  <a:pt x="1127032" y="1404127"/>
                </a:cubicBezTo>
                <a:cubicBezTo>
                  <a:pt x="1123386" y="1408550"/>
                  <a:pt x="1119914" y="1412800"/>
                  <a:pt x="1116442" y="1417571"/>
                </a:cubicBezTo>
                <a:cubicBezTo>
                  <a:pt x="1109671" y="1426244"/>
                  <a:pt x="1103334" y="1436046"/>
                  <a:pt x="1097345" y="1445760"/>
                </a:cubicBezTo>
                <a:cubicBezTo>
                  <a:pt x="1088473" y="1460462"/>
                  <a:pt x="1080635" y="1475763"/>
                  <a:pt x="1073908" y="1491557"/>
                </a:cubicBezTo>
                <a:cubicBezTo>
                  <a:pt x="1069394" y="1502226"/>
                  <a:pt x="1065227" y="1513068"/>
                  <a:pt x="1062016" y="1524170"/>
                </a:cubicBezTo>
                <a:cubicBezTo>
                  <a:pt x="1051373" y="1558258"/>
                  <a:pt x="1045992" y="1593759"/>
                  <a:pt x="1046044" y="1629469"/>
                </a:cubicBezTo>
                <a:cubicBezTo>
                  <a:pt x="1046044" y="1633459"/>
                  <a:pt x="1046044" y="1637449"/>
                  <a:pt x="1046044" y="1641439"/>
                </a:cubicBezTo>
                <a:lnTo>
                  <a:pt x="76013" y="2038347"/>
                </a:lnTo>
                <a:cubicBezTo>
                  <a:pt x="13594" y="2063770"/>
                  <a:pt x="-16382" y="2134937"/>
                  <a:pt x="9060" y="2197310"/>
                </a:cubicBezTo>
                <a:cubicBezTo>
                  <a:pt x="27814" y="2243289"/>
                  <a:pt x="72591" y="2273309"/>
                  <a:pt x="122279" y="2273230"/>
                </a:cubicBezTo>
                <a:cubicBezTo>
                  <a:pt x="138140" y="2273179"/>
                  <a:pt x="153834" y="2269995"/>
                  <a:pt x="168459" y="2263863"/>
                </a:cubicBezTo>
                <a:lnTo>
                  <a:pt x="1138056" y="1867475"/>
                </a:lnTo>
                <a:cubicBezTo>
                  <a:pt x="1176666" y="1909898"/>
                  <a:pt x="1224972" y="1942364"/>
                  <a:pt x="1278851" y="1962105"/>
                </a:cubicBezTo>
                <a:lnTo>
                  <a:pt x="1278851" y="2174524"/>
                </a:lnTo>
                <a:cubicBezTo>
                  <a:pt x="1279016" y="2203798"/>
                  <a:pt x="1283669" y="2232872"/>
                  <a:pt x="1292653" y="2260741"/>
                </a:cubicBezTo>
                <a:lnTo>
                  <a:pt x="1012624" y="2260741"/>
                </a:lnTo>
                <a:cubicBezTo>
                  <a:pt x="851816" y="2260931"/>
                  <a:pt x="721502" y="2391141"/>
                  <a:pt x="721311" y="2551830"/>
                </a:cubicBezTo>
                <a:lnTo>
                  <a:pt x="721311" y="4185867"/>
                </a:lnTo>
                <a:cubicBezTo>
                  <a:pt x="721263" y="4258440"/>
                  <a:pt x="748459" y="4328384"/>
                  <a:pt x="797525" y="4381892"/>
                </a:cubicBezTo>
                <a:lnTo>
                  <a:pt x="685374" y="4582515"/>
                </a:lnTo>
                <a:cubicBezTo>
                  <a:pt x="584029" y="4763865"/>
                  <a:pt x="648998" y="4992972"/>
                  <a:pt x="830488" y="5094245"/>
                </a:cubicBezTo>
                <a:cubicBezTo>
                  <a:pt x="886585" y="5125540"/>
                  <a:pt x="949761" y="5141968"/>
                  <a:pt x="1014013" y="5141968"/>
                </a:cubicBezTo>
                <a:lnTo>
                  <a:pt x="5921632" y="5141968"/>
                </a:lnTo>
                <a:cubicBezTo>
                  <a:pt x="6129501" y="5141838"/>
                  <a:pt x="6297909" y="4973351"/>
                  <a:pt x="6297778" y="4765634"/>
                </a:cubicBezTo>
                <a:cubicBezTo>
                  <a:pt x="6297735" y="4701527"/>
                  <a:pt x="6281294" y="4638486"/>
                  <a:pt x="6250010" y="4582515"/>
                </a:cubicBezTo>
                <a:close/>
                <a:moveTo>
                  <a:pt x="3428891" y="354436"/>
                </a:moveTo>
                <a:cubicBezTo>
                  <a:pt x="3440801" y="333048"/>
                  <a:pt x="3467814" y="325358"/>
                  <a:pt x="3489220" y="337263"/>
                </a:cubicBezTo>
                <a:cubicBezTo>
                  <a:pt x="3496442" y="341277"/>
                  <a:pt x="3502388" y="347225"/>
                  <a:pt x="3506407" y="354436"/>
                </a:cubicBezTo>
                <a:lnTo>
                  <a:pt x="4067419" y="1358156"/>
                </a:lnTo>
                <a:lnTo>
                  <a:pt x="3765689" y="1775968"/>
                </a:lnTo>
                <a:lnTo>
                  <a:pt x="3408666" y="1353125"/>
                </a:lnTo>
                <a:lnTo>
                  <a:pt x="3399465" y="1343150"/>
                </a:lnTo>
                <a:cubicBezTo>
                  <a:pt x="3325057" y="1267056"/>
                  <a:pt x="3208392" y="1251261"/>
                  <a:pt x="3116398" y="1304813"/>
                </a:cubicBezTo>
                <a:lnTo>
                  <a:pt x="2797568" y="1484879"/>
                </a:lnTo>
                <a:close/>
                <a:moveTo>
                  <a:pt x="1242828" y="1629469"/>
                </a:moveTo>
                <a:cubicBezTo>
                  <a:pt x="1242776" y="1542524"/>
                  <a:pt x="1313277" y="1472007"/>
                  <a:pt x="1400289" y="1471955"/>
                </a:cubicBezTo>
                <a:cubicBezTo>
                  <a:pt x="1487301" y="1471903"/>
                  <a:pt x="1557873" y="1542350"/>
                  <a:pt x="1557925" y="1629296"/>
                </a:cubicBezTo>
                <a:cubicBezTo>
                  <a:pt x="1557977" y="1716206"/>
                  <a:pt x="1487527" y="1786714"/>
                  <a:pt x="1400550" y="1786810"/>
                </a:cubicBezTo>
                <a:cubicBezTo>
                  <a:pt x="1313616" y="1786714"/>
                  <a:pt x="1243149" y="1716336"/>
                  <a:pt x="1243001" y="1629469"/>
                </a:cubicBezTo>
                <a:close/>
                <a:moveTo>
                  <a:pt x="1319562" y="2541942"/>
                </a:moveTo>
                <a:lnTo>
                  <a:pt x="2496533" y="2541942"/>
                </a:lnTo>
                <a:cubicBezTo>
                  <a:pt x="2548624" y="2540363"/>
                  <a:pt x="2592130" y="2581277"/>
                  <a:pt x="2593710" y="2633319"/>
                </a:cubicBezTo>
                <a:cubicBezTo>
                  <a:pt x="2595290" y="2685370"/>
                  <a:pt x="2554344" y="2728842"/>
                  <a:pt x="2502253" y="2730421"/>
                </a:cubicBezTo>
                <a:cubicBezTo>
                  <a:pt x="2500352" y="2730482"/>
                  <a:pt x="2498443" y="2730482"/>
                  <a:pt x="2496533" y="2730421"/>
                </a:cubicBezTo>
                <a:lnTo>
                  <a:pt x="1319562" y="2730421"/>
                </a:lnTo>
                <a:cubicBezTo>
                  <a:pt x="1267471" y="2731999"/>
                  <a:pt x="1223965" y="2691086"/>
                  <a:pt x="1222385" y="2639044"/>
                </a:cubicBezTo>
                <a:cubicBezTo>
                  <a:pt x="1220806" y="2586993"/>
                  <a:pt x="1261751" y="2543520"/>
                  <a:pt x="1313842" y="2541942"/>
                </a:cubicBezTo>
                <a:cubicBezTo>
                  <a:pt x="1315743" y="2541881"/>
                  <a:pt x="1317652" y="2541881"/>
                  <a:pt x="1319562" y="2541942"/>
                </a:cubicBezTo>
                <a:close/>
                <a:moveTo>
                  <a:pt x="1700109" y="3463088"/>
                </a:moveTo>
                <a:cubicBezTo>
                  <a:pt x="1648018" y="3464666"/>
                  <a:pt x="1604512" y="3423753"/>
                  <a:pt x="1602933" y="3371710"/>
                </a:cubicBezTo>
                <a:cubicBezTo>
                  <a:pt x="1601353" y="3319660"/>
                  <a:pt x="1642298" y="3276187"/>
                  <a:pt x="1694389" y="3274608"/>
                </a:cubicBezTo>
                <a:cubicBezTo>
                  <a:pt x="1696290" y="3274548"/>
                  <a:pt x="1698200" y="3274548"/>
                  <a:pt x="1700109" y="3274608"/>
                </a:cubicBezTo>
                <a:lnTo>
                  <a:pt x="3306845" y="3274608"/>
                </a:lnTo>
                <a:cubicBezTo>
                  <a:pt x="3358936" y="3276187"/>
                  <a:pt x="3399873" y="3319660"/>
                  <a:pt x="3398293" y="3371710"/>
                </a:cubicBezTo>
                <a:cubicBezTo>
                  <a:pt x="3396782" y="3421532"/>
                  <a:pt x="3356714" y="3461579"/>
                  <a:pt x="3306845" y="3463088"/>
                </a:cubicBezTo>
                <a:close/>
                <a:moveTo>
                  <a:pt x="2938364" y="4101471"/>
                </a:moveTo>
                <a:cubicBezTo>
                  <a:pt x="2938364" y="4153505"/>
                  <a:pt x="2896168" y="4195703"/>
                  <a:pt x="2844095" y="4195755"/>
                </a:cubicBezTo>
                <a:lnTo>
                  <a:pt x="1699849" y="4195755"/>
                </a:lnTo>
                <a:cubicBezTo>
                  <a:pt x="1647741" y="4195755"/>
                  <a:pt x="1605493" y="4153540"/>
                  <a:pt x="1605493" y="4101471"/>
                </a:cubicBezTo>
                <a:cubicBezTo>
                  <a:pt x="1605493" y="4049403"/>
                  <a:pt x="1647741" y="4007188"/>
                  <a:pt x="1699849" y="4007188"/>
                </a:cubicBezTo>
                <a:lnTo>
                  <a:pt x="2843835" y="4007188"/>
                </a:lnTo>
                <a:cubicBezTo>
                  <a:pt x="2895908" y="4007241"/>
                  <a:pt x="2938103" y="4049438"/>
                  <a:pt x="2938103" y="4101471"/>
                </a:cubicBezTo>
                <a:close/>
                <a:moveTo>
                  <a:pt x="3306845" y="3096538"/>
                </a:moveTo>
                <a:lnTo>
                  <a:pt x="1699849" y="3096538"/>
                </a:lnTo>
                <a:cubicBezTo>
                  <a:pt x="1647741" y="3096538"/>
                  <a:pt x="1605493" y="3054323"/>
                  <a:pt x="1605493" y="3002255"/>
                </a:cubicBezTo>
                <a:cubicBezTo>
                  <a:pt x="1605493" y="2950186"/>
                  <a:pt x="1647741" y="2907972"/>
                  <a:pt x="1699849" y="2907972"/>
                </a:cubicBezTo>
                <a:lnTo>
                  <a:pt x="3306845" y="2907972"/>
                </a:lnTo>
                <a:cubicBezTo>
                  <a:pt x="3358953" y="2907972"/>
                  <a:pt x="3401201" y="2950186"/>
                  <a:pt x="3401201" y="3002255"/>
                </a:cubicBezTo>
                <a:cubicBezTo>
                  <a:pt x="3401201" y="3054323"/>
                  <a:pt x="3358953" y="3096538"/>
                  <a:pt x="3306845" y="3096538"/>
                </a:cubicBezTo>
                <a:close/>
                <a:moveTo>
                  <a:pt x="1319562" y="3640899"/>
                </a:moveTo>
                <a:lnTo>
                  <a:pt x="2496533" y="3640899"/>
                </a:lnTo>
                <a:cubicBezTo>
                  <a:pt x="2548624" y="3639320"/>
                  <a:pt x="2592130" y="3680234"/>
                  <a:pt x="2593710" y="3732276"/>
                </a:cubicBezTo>
                <a:cubicBezTo>
                  <a:pt x="2595290" y="3784327"/>
                  <a:pt x="2554344" y="3827799"/>
                  <a:pt x="2502253" y="3829378"/>
                </a:cubicBezTo>
                <a:cubicBezTo>
                  <a:pt x="2500352" y="3829439"/>
                  <a:pt x="2498443" y="3829439"/>
                  <a:pt x="2496533" y="3829378"/>
                </a:cubicBezTo>
                <a:lnTo>
                  <a:pt x="1319562" y="3829378"/>
                </a:lnTo>
                <a:cubicBezTo>
                  <a:pt x="1267471" y="3830956"/>
                  <a:pt x="1223965" y="3790043"/>
                  <a:pt x="1222385" y="3738000"/>
                </a:cubicBezTo>
                <a:cubicBezTo>
                  <a:pt x="1220806" y="3685950"/>
                  <a:pt x="1261751" y="3642477"/>
                  <a:pt x="1313842" y="3640899"/>
                </a:cubicBezTo>
                <a:cubicBezTo>
                  <a:pt x="1315743" y="3640838"/>
                  <a:pt x="1317652" y="3640838"/>
                  <a:pt x="1319562" y="3640899"/>
                </a:cubicBezTo>
                <a:close/>
                <a:moveTo>
                  <a:pt x="5921893" y="4810199"/>
                </a:moveTo>
                <a:lnTo>
                  <a:pt x="1014013" y="4810199"/>
                </a:lnTo>
                <a:cubicBezTo>
                  <a:pt x="989517" y="4810234"/>
                  <a:pt x="969630" y="4790423"/>
                  <a:pt x="969587" y="4765946"/>
                </a:cubicBezTo>
                <a:cubicBezTo>
                  <a:pt x="969578" y="4758357"/>
                  <a:pt x="971514" y="4750897"/>
                  <a:pt x="975212" y="4744279"/>
                </a:cubicBezTo>
                <a:lnTo>
                  <a:pt x="1124601" y="4476956"/>
                </a:lnTo>
                <a:lnTo>
                  <a:pt x="3465956" y="4476956"/>
                </a:lnTo>
                <a:cubicBezTo>
                  <a:pt x="3626769" y="4476765"/>
                  <a:pt x="3757079" y="4346556"/>
                  <a:pt x="3757269" y="4185867"/>
                </a:cubicBezTo>
                <a:lnTo>
                  <a:pt x="3757269" y="2551830"/>
                </a:lnTo>
                <a:cubicBezTo>
                  <a:pt x="3757122" y="2391123"/>
                  <a:pt x="3626786" y="2260888"/>
                  <a:pt x="3465956" y="2260741"/>
                </a:cubicBezTo>
                <a:lnTo>
                  <a:pt x="2363550" y="2260741"/>
                </a:lnTo>
                <a:lnTo>
                  <a:pt x="2464242" y="2080588"/>
                </a:lnTo>
                <a:lnTo>
                  <a:pt x="3205285" y="1662082"/>
                </a:lnTo>
                <a:lnTo>
                  <a:pt x="3598071" y="2127513"/>
                </a:lnTo>
                <a:lnTo>
                  <a:pt x="3607273" y="2137574"/>
                </a:lnTo>
                <a:cubicBezTo>
                  <a:pt x="3651039" y="2182018"/>
                  <a:pt x="3710838" y="2207024"/>
                  <a:pt x="3773241" y="2206964"/>
                </a:cubicBezTo>
                <a:cubicBezTo>
                  <a:pt x="3779317" y="2206964"/>
                  <a:pt x="3785480" y="2206964"/>
                  <a:pt x="3791557" y="2206270"/>
                </a:cubicBezTo>
                <a:cubicBezTo>
                  <a:pt x="3859958" y="2201013"/>
                  <a:pt x="3922544" y="2165842"/>
                  <a:pt x="3962560" y="2110165"/>
                </a:cubicBezTo>
                <a:lnTo>
                  <a:pt x="4258647" y="1700073"/>
                </a:lnTo>
                <a:lnTo>
                  <a:pt x="5960000" y="4744539"/>
                </a:lnTo>
                <a:cubicBezTo>
                  <a:pt x="5971796" y="4765998"/>
                  <a:pt x="5963949" y="4792939"/>
                  <a:pt x="5942483" y="4804726"/>
                </a:cubicBezTo>
                <a:cubicBezTo>
                  <a:pt x="5936085" y="4808239"/>
                  <a:pt x="5928924" y="4810112"/>
                  <a:pt x="5921632" y="4810199"/>
                </a:cubicBezTo>
                <a:close/>
              </a:path>
            </a:pathLst>
          </a:custGeom>
          <a:solidFill>
            <a:srgbClr val="29B5E8"/>
          </a:solidFill>
          <a:ln>
            <a:noFill/>
          </a:ln>
        </p:spPr>
        <p:txBody>
          <a:bodyPr anchorCtr="0" anchor="ctr" bIns="91400" lIns="182850" spcFirstLastPara="1" rIns="182850" wrap="square" tIns="91400">
            <a:noAutofit/>
          </a:bodyPr>
          <a:lstStyle/>
          <a:p>
            <a:pPr indent="0" lvl="0" marL="0" marR="0" rtl="0" algn="l">
              <a:lnSpc>
                <a:spcPct val="100000"/>
              </a:lnSpc>
              <a:spcBef>
                <a:spcPts val="0"/>
              </a:spcBef>
              <a:spcAft>
                <a:spcPts val="0"/>
              </a:spcAft>
              <a:buClr>
                <a:srgbClr val="000000"/>
              </a:buClr>
              <a:buSzPts val="600"/>
              <a:buFont typeface="Arial"/>
              <a:buNone/>
            </a:pPr>
            <a:r>
              <a:t/>
            </a:r>
            <a:endParaRPr b="1" i="0" sz="600" u="none" cap="none" strike="noStrike">
              <a:solidFill>
                <a:schemeClr val="accent2"/>
              </a:solidFill>
              <a:latin typeface="Arial"/>
              <a:ea typeface="Arial"/>
              <a:cs typeface="Arial"/>
              <a:sym typeface="Arial"/>
            </a:endParaRPr>
          </a:p>
        </p:txBody>
      </p:sp>
      <p:sp>
        <p:nvSpPr>
          <p:cNvPr id="5401" name="Google Shape;5401;p352"/>
          <p:cNvSpPr/>
          <p:nvPr/>
        </p:nvSpPr>
        <p:spPr>
          <a:xfrm>
            <a:off x="4744901" y="2740883"/>
            <a:ext cx="110490" cy="110491"/>
          </a:xfrm>
          <a:custGeom>
            <a:rect b="b" l="l" r="r" t="t"/>
            <a:pathLst>
              <a:path extrusionOk="0" h="1524019" w="1524000">
                <a:moveTo>
                  <a:pt x="1174432" y="1428769"/>
                </a:moveTo>
                <a:lnTo>
                  <a:pt x="1360646" y="1428769"/>
                </a:lnTo>
                <a:cubicBezTo>
                  <a:pt x="1386936" y="1428769"/>
                  <a:pt x="1408272" y="1450105"/>
                  <a:pt x="1408272" y="1476394"/>
                </a:cubicBezTo>
                <a:cubicBezTo>
                  <a:pt x="1408272" y="1502493"/>
                  <a:pt x="1387220" y="1523733"/>
                  <a:pt x="1361122" y="1524019"/>
                </a:cubicBezTo>
                <a:lnTo>
                  <a:pt x="1174432" y="1524019"/>
                </a:lnTo>
                <a:cubicBezTo>
                  <a:pt x="1148144" y="1524019"/>
                  <a:pt x="1126808" y="1502683"/>
                  <a:pt x="1126808" y="1476394"/>
                </a:cubicBezTo>
                <a:cubicBezTo>
                  <a:pt x="1126808" y="1450105"/>
                  <a:pt x="1148144" y="1428769"/>
                  <a:pt x="1174432" y="1428769"/>
                </a:cubicBezTo>
                <a:close/>
                <a:moveTo>
                  <a:pt x="850106" y="1428769"/>
                </a:moveTo>
                <a:lnTo>
                  <a:pt x="1035368" y="1428769"/>
                </a:lnTo>
                <a:cubicBezTo>
                  <a:pt x="1061656" y="1428769"/>
                  <a:pt x="1082992" y="1450105"/>
                  <a:pt x="1082992" y="1476394"/>
                </a:cubicBezTo>
                <a:cubicBezTo>
                  <a:pt x="1082992" y="1502683"/>
                  <a:pt x="1061656" y="1524019"/>
                  <a:pt x="1035368" y="1524019"/>
                </a:cubicBezTo>
                <a:lnTo>
                  <a:pt x="850106" y="1524019"/>
                </a:lnTo>
                <a:cubicBezTo>
                  <a:pt x="823816" y="1524019"/>
                  <a:pt x="802480" y="1502683"/>
                  <a:pt x="802480" y="1476394"/>
                </a:cubicBezTo>
                <a:cubicBezTo>
                  <a:pt x="802480" y="1450105"/>
                  <a:pt x="823816" y="1428769"/>
                  <a:pt x="850106" y="1428769"/>
                </a:cubicBezTo>
                <a:close/>
                <a:moveTo>
                  <a:pt x="525780" y="1428769"/>
                </a:moveTo>
                <a:lnTo>
                  <a:pt x="711040" y="1428769"/>
                </a:lnTo>
                <a:cubicBezTo>
                  <a:pt x="737330" y="1428769"/>
                  <a:pt x="758666" y="1450105"/>
                  <a:pt x="758666" y="1476394"/>
                </a:cubicBezTo>
                <a:cubicBezTo>
                  <a:pt x="758666" y="1502683"/>
                  <a:pt x="737330" y="1524019"/>
                  <a:pt x="711040" y="1524019"/>
                </a:cubicBezTo>
                <a:lnTo>
                  <a:pt x="525780" y="1524019"/>
                </a:lnTo>
                <a:cubicBezTo>
                  <a:pt x="499492" y="1524019"/>
                  <a:pt x="478156" y="1502683"/>
                  <a:pt x="478156" y="1476394"/>
                </a:cubicBezTo>
                <a:cubicBezTo>
                  <a:pt x="478156" y="1450105"/>
                  <a:pt x="499492" y="1428769"/>
                  <a:pt x="525780" y="1428769"/>
                </a:cubicBezTo>
                <a:close/>
                <a:moveTo>
                  <a:pt x="201452" y="1428769"/>
                </a:moveTo>
                <a:lnTo>
                  <a:pt x="386714" y="1428769"/>
                </a:lnTo>
                <a:cubicBezTo>
                  <a:pt x="413004" y="1428769"/>
                  <a:pt x="434340" y="1450105"/>
                  <a:pt x="434340" y="1476394"/>
                </a:cubicBezTo>
                <a:cubicBezTo>
                  <a:pt x="434340" y="1502683"/>
                  <a:pt x="413004" y="1524019"/>
                  <a:pt x="386714" y="1524019"/>
                </a:cubicBezTo>
                <a:lnTo>
                  <a:pt x="201452" y="1524019"/>
                </a:lnTo>
                <a:cubicBezTo>
                  <a:pt x="175164" y="1524019"/>
                  <a:pt x="153828" y="1502683"/>
                  <a:pt x="153828" y="1476394"/>
                </a:cubicBezTo>
                <a:cubicBezTo>
                  <a:pt x="153828" y="1450105"/>
                  <a:pt x="175164" y="1428769"/>
                  <a:pt x="201452" y="1428769"/>
                </a:cubicBezTo>
                <a:close/>
                <a:moveTo>
                  <a:pt x="47624" y="1208265"/>
                </a:moveTo>
                <a:cubicBezTo>
                  <a:pt x="73914" y="1208265"/>
                  <a:pt x="95250" y="1229601"/>
                  <a:pt x="95250" y="1255890"/>
                </a:cubicBezTo>
                <a:lnTo>
                  <a:pt x="95250" y="1360665"/>
                </a:lnTo>
                <a:cubicBezTo>
                  <a:pt x="94964" y="1376953"/>
                  <a:pt x="100776" y="1392669"/>
                  <a:pt x="111444" y="1404956"/>
                </a:cubicBezTo>
                <a:cubicBezTo>
                  <a:pt x="118300" y="1413338"/>
                  <a:pt x="122112" y="1423816"/>
                  <a:pt x="122112" y="1434674"/>
                </a:cubicBezTo>
                <a:cubicBezTo>
                  <a:pt x="122300" y="1460963"/>
                  <a:pt x="101060" y="1482395"/>
                  <a:pt x="74772" y="1482585"/>
                </a:cubicBezTo>
                <a:cubicBezTo>
                  <a:pt x="60770" y="1482490"/>
                  <a:pt x="47530" y="1476203"/>
                  <a:pt x="38576" y="1465440"/>
                </a:cubicBezTo>
                <a:cubicBezTo>
                  <a:pt x="13716" y="1435817"/>
                  <a:pt x="0" y="1398384"/>
                  <a:pt x="0" y="1359713"/>
                </a:cubicBezTo>
                <a:lnTo>
                  <a:pt x="0" y="1255890"/>
                </a:lnTo>
                <a:cubicBezTo>
                  <a:pt x="0" y="1229601"/>
                  <a:pt x="21336" y="1208265"/>
                  <a:pt x="47624" y="1208265"/>
                </a:cubicBezTo>
                <a:close/>
                <a:moveTo>
                  <a:pt x="1476376" y="1169689"/>
                </a:moveTo>
                <a:cubicBezTo>
                  <a:pt x="1502664" y="1169689"/>
                  <a:pt x="1524000" y="1191025"/>
                  <a:pt x="1524000" y="1217314"/>
                </a:cubicBezTo>
                <a:lnTo>
                  <a:pt x="1524000" y="1360189"/>
                </a:lnTo>
                <a:cubicBezTo>
                  <a:pt x="1524000" y="1380382"/>
                  <a:pt x="1520284" y="1400385"/>
                  <a:pt x="1513046" y="1419244"/>
                </a:cubicBezTo>
                <a:cubicBezTo>
                  <a:pt x="1505998" y="1437532"/>
                  <a:pt x="1488376" y="1449724"/>
                  <a:pt x="1468756" y="1449724"/>
                </a:cubicBezTo>
                <a:cubicBezTo>
                  <a:pt x="1462944" y="1449724"/>
                  <a:pt x="1457134" y="1448772"/>
                  <a:pt x="1451610" y="1446866"/>
                </a:cubicBezTo>
                <a:cubicBezTo>
                  <a:pt x="1451420" y="1446866"/>
                  <a:pt x="1451228" y="1446676"/>
                  <a:pt x="1451038" y="1446676"/>
                </a:cubicBezTo>
                <a:cubicBezTo>
                  <a:pt x="1426560" y="1437056"/>
                  <a:pt x="1414462" y="1409433"/>
                  <a:pt x="1423988" y="1384954"/>
                </a:cubicBezTo>
                <a:cubicBezTo>
                  <a:pt x="1427226" y="1377143"/>
                  <a:pt x="1428844" y="1368666"/>
                  <a:pt x="1428750" y="1360189"/>
                </a:cubicBezTo>
                <a:lnTo>
                  <a:pt x="1428750" y="1217314"/>
                </a:lnTo>
                <a:cubicBezTo>
                  <a:pt x="1428750" y="1191025"/>
                  <a:pt x="1450086" y="1169689"/>
                  <a:pt x="1476376" y="1169689"/>
                </a:cubicBezTo>
                <a:close/>
                <a:moveTo>
                  <a:pt x="1060608" y="1053960"/>
                </a:moveTo>
                <a:lnTo>
                  <a:pt x="1058228" y="1244460"/>
                </a:lnTo>
                <a:lnTo>
                  <a:pt x="1246346" y="1249222"/>
                </a:lnTo>
                <a:lnTo>
                  <a:pt x="1246346" y="1056341"/>
                </a:lnTo>
                <a:close/>
                <a:moveTo>
                  <a:pt x="670084" y="1053960"/>
                </a:moveTo>
                <a:lnTo>
                  <a:pt x="667702" y="1244460"/>
                </a:lnTo>
                <a:lnTo>
                  <a:pt x="853916" y="1249222"/>
                </a:lnTo>
                <a:cubicBezTo>
                  <a:pt x="855154" y="1249032"/>
                  <a:pt x="856108" y="1248079"/>
                  <a:pt x="856296" y="1246841"/>
                </a:cubicBezTo>
                <a:lnTo>
                  <a:pt x="856296" y="1056341"/>
                </a:lnTo>
                <a:close/>
                <a:moveTo>
                  <a:pt x="277652" y="1053960"/>
                </a:moveTo>
                <a:lnTo>
                  <a:pt x="277652" y="1244460"/>
                </a:lnTo>
                <a:lnTo>
                  <a:pt x="463868" y="1249222"/>
                </a:lnTo>
                <a:cubicBezTo>
                  <a:pt x="464248" y="1248460"/>
                  <a:pt x="464248" y="1247603"/>
                  <a:pt x="463868" y="1246841"/>
                </a:cubicBezTo>
                <a:lnTo>
                  <a:pt x="463868" y="1056341"/>
                </a:lnTo>
                <a:close/>
                <a:moveTo>
                  <a:pt x="1060608" y="976331"/>
                </a:moveTo>
                <a:lnTo>
                  <a:pt x="1244440" y="976331"/>
                </a:lnTo>
                <a:cubicBezTo>
                  <a:pt x="1287400" y="976331"/>
                  <a:pt x="1322260" y="1011002"/>
                  <a:pt x="1322546" y="1053960"/>
                </a:cubicBezTo>
                <a:lnTo>
                  <a:pt x="1322546" y="1244460"/>
                </a:lnTo>
                <a:cubicBezTo>
                  <a:pt x="1322546" y="1245127"/>
                  <a:pt x="1322546" y="1245698"/>
                  <a:pt x="1322546" y="1246365"/>
                </a:cubicBezTo>
                <a:cubicBezTo>
                  <a:pt x="1322260" y="1289227"/>
                  <a:pt x="1287304" y="1323803"/>
                  <a:pt x="1244440" y="1323517"/>
                </a:cubicBezTo>
                <a:lnTo>
                  <a:pt x="1060608" y="1323517"/>
                </a:lnTo>
                <a:cubicBezTo>
                  <a:pt x="1060418" y="1323517"/>
                  <a:pt x="1060324" y="1323517"/>
                  <a:pt x="1060132" y="1323517"/>
                </a:cubicBezTo>
                <a:cubicBezTo>
                  <a:pt x="1016984" y="1323517"/>
                  <a:pt x="982028" y="1288561"/>
                  <a:pt x="982028" y="1245412"/>
                </a:cubicBezTo>
                <a:lnTo>
                  <a:pt x="982028" y="1054912"/>
                </a:lnTo>
                <a:cubicBezTo>
                  <a:pt x="982028" y="1011478"/>
                  <a:pt x="1017174" y="976331"/>
                  <a:pt x="1060608" y="976331"/>
                </a:cubicBezTo>
                <a:close/>
                <a:moveTo>
                  <a:pt x="670084" y="976331"/>
                </a:moveTo>
                <a:lnTo>
                  <a:pt x="853916" y="976331"/>
                </a:lnTo>
                <a:cubicBezTo>
                  <a:pt x="896968" y="976331"/>
                  <a:pt x="932020" y="1010907"/>
                  <a:pt x="932496" y="1053960"/>
                </a:cubicBezTo>
                <a:lnTo>
                  <a:pt x="932496" y="1244460"/>
                </a:lnTo>
                <a:cubicBezTo>
                  <a:pt x="932496" y="1244936"/>
                  <a:pt x="932496" y="1245412"/>
                  <a:pt x="932496" y="1245889"/>
                </a:cubicBezTo>
                <a:cubicBezTo>
                  <a:pt x="932212" y="1289037"/>
                  <a:pt x="897064" y="1323803"/>
                  <a:pt x="853916" y="1323517"/>
                </a:cubicBezTo>
                <a:lnTo>
                  <a:pt x="670084" y="1323517"/>
                </a:lnTo>
                <a:cubicBezTo>
                  <a:pt x="669892" y="1323517"/>
                  <a:pt x="669798" y="1323517"/>
                  <a:pt x="669608" y="1323517"/>
                </a:cubicBezTo>
                <a:cubicBezTo>
                  <a:pt x="626460" y="1323517"/>
                  <a:pt x="591502" y="1288561"/>
                  <a:pt x="591502" y="1245412"/>
                </a:cubicBezTo>
                <a:lnTo>
                  <a:pt x="591502" y="1054912"/>
                </a:lnTo>
                <a:cubicBezTo>
                  <a:pt x="591502" y="1011478"/>
                  <a:pt x="626648" y="976331"/>
                  <a:pt x="670084" y="976331"/>
                </a:cubicBezTo>
                <a:close/>
                <a:moveTo>
                  <a:pt x="279558" y="976331"/>
                </a:moveTo>
                <a:lnTo>
                  <a:pt x="463390" y="976331"/>
                </a:lnTo>
                <a:cubicBezTo>
                  <a:pt x="506444" y="976331"/>
                  <a:pt x="541496" y="1010907"/>
                  <a:pt x="541972" y="1053960"/>
                </a:cubicBezTo>
                <a:lnTo>
                  <a:pt x="541972" y="1244460"/>
                </a:lnTo>
                <a:cubicBezTo>
                  <a:pt x="541972" y="1244936"/>
                  <a:pt x="541972" y="1245412"/>
                  <a:pt x="541972" y="1245889"/>
                </a:cubicBezTo>
                <a:cubicBezTo>
                  <a:pt x="541686" y="1289037"/>
                  <a:pt x="506540" y="1323803"/>
                  <a:pt x="463390" y="1323517"/>
                </a:cubicBezTo>
                <a:lnTo>
                  <a:pt x="279558" y="1323517"/>
                </a:lnTo>
                <a:cubicBezTo>
                  <a:pt x="279272" y="1323517"/>
                  <a:pt x="278892" y="1323517"/>
                  <a:pt x="278604" y="1323517"/>
                </a:cubicBezTo>
                <a:cubicBezTo>
                  <a:pt x="235744" y="1323231"/>
                  <a:pt x="201168" y="1288275"/>
                  <a:pt x="201452" y="1245412"/>
                </a:cubicBezTo>
                <a:lnTo>
                  <a:pt x="201452" y="1054912"/>
                </a:lnTo>
                <a:cubicBezTo>
                  <a:pt x="201452" y="1054722"/>
                  <a:pt x="201452" y="1054627"/>
                  <a:pt x="201452" y="1054436"/>
                </a:cubicBezTo>
                <a:cubicBezTo>
                  <a:pt x="201452" y="1011288"/>
                  <a:pt x="236410" y="976331"/>
                  <a:pt x="279558" y="976331"/>
                </a:cubicBezTo>
                <a:close/>
                <a:moveTo>
                  <a:pt x="47624" y="883939"/>
                </a:moveTo>
                <a:cubicBezTo>
                  <a:pt x="73914" y="883939"/>
                  <a:pt x="95250" y="905275"/>
                  <a:pt x="95250" y="931564"/>
                </a:cubicBezTo>
                <a:lnTo>
                  <a:pt x="95250" y="1119206"/>
                </a:lnTo>
                <a:cubicBezTo>
                  <a:pt x="95250" y="1145495"/>
                  <a:pt x="73914" y="1166831"/>
                  <a:pt x="47624" y="1166831"/>
                </a:cubicBezTo>
                <a:cubicBezTo>
                  <a:pt x="21336" y="1166831"/>
                  <a:pt x="0" y="1145495"/>
                  <a:pt x="0" y="1119206"/>
                </a:cubicBezTo>
                <a:lnTo>
                  <a:pt x="0" y="931564"/>
                </a:lnTo>
                <a:cubicBezTo>
                  <a:pt x="0" y="905275"/>
                  <a:pt x="21336" y="883939"/>
                  <a:pt x="47624" y="883939"/>
                </a:cubicBezTo>
                <a:close/>
                <a:moveTo>
                  <a:pt x="1476376" y="845362"/>
                </a:moveTo>
                <a:cubicBezTo>
                  <a:pt x="1502664" y="845362"/>
                  <a:pt x="1524000" y="866698"/>
                  <a:pt x="1524000" y="892987"/>
                </a:cubicBezTo>
                <a:lnTo>
                  <a:pt x="1524000" y="1078248"/>
                </a:lnTo>
                <a:cubicBezTo>
                  <a:pt x="1524000" y="1104537"/>
                  <a:pt x="1502664" y="1125873"/>
                  <a:pt x="1476376" y="1125873"/>
                </a:cubicBezTo>
                <a:cubicBezTo>
                  <a:pt x="1450086" y="1125873"/>
                  <a:pt x="1428750" y="1104537"/>
                  <a:pt x="1428750" y="1078248"/>
                </a:cubicBezTo>
                <a:lnTo>
                  <a:pt x="1428750" y="892987"/>
                </a:lnTo>
                <a:cubicBezTo>
                  <a:pt x="1428750" y="866698"/>
                  <a:pt x="1450086" y="845362"/>
                  <a:pt x="1476376" y="845362"/>
                </a:cubicBezTo>
                <a:close/>
                <a:moveTo>
                  <a:pt x="1060608" y="666768"/>
                </a:moveTo>
                <a:lnTo>
                  <a:pt x="1058228" y="857268"/>
                </a:lnTo>
                <a:lnTo>
                  <a:pt x="1244440" y="857268"/>
                </a:lnTo>
                <a:lnTo>
                  <a:pt x="1246346" y="666768"/>
                </a:lnTo>
                <a:close/>
                <a:moveTo>
                  <a:pt x="670084" y="666768"/>
                </a:moveTo>
                <a:lnTo>
                  <a:pt x="667702" y="857268"/>
                </a:lnTo>
                <a:lnTo>
                  <a:pt x="856296" y="857268"/>
                </a:lnTo>
                <a:lnTo>
                  <a:pt x="856296" y="666768"/>
                </a:lnTo>
                <a:close/>
                <a:moveTo>
                  <a:pt x="277652" y="666768"/>
                </a:moveTo>
                <a:lnTo>
                  <a:pt x="277652" y="857268"/>
                </a:lnTo>
                <a:lnTo>
                  <a:pt x="463392" y="857268"/>
                </a:lnTo>
                <a:lnTo>
                  <a:pt x="463868" y="666768"/>
                </a:lnTo>
                <a:close/>
                <a:moveTo>
                  <a:pt x="1060608" y="588663"/>
                </a:moveTo>
                <a:lnTo>
                  <a:pt x="1244440" y="588663"/>
                </a:lnTo>
                <a:cubicBezTo>
                  <a:pt x="1244632" y="588663"/>
                  <a:pt x="1244726" y="588663"/>
                  <a:pt x="1244916" y="588663"/>
                </a:cubicBezTo>
                <a:cubicBezTo>
                  <a:pt x="1288064" y="588949"/>
                  <a:pt x="1322832" y="624096"/>
                  <a:pt x="1322546" y="667244"/>
                </a:cubicBezTo>
                <a:lnTo>
                  <a:pt x="1322546" y="857744"/>
                </a:lnTo>
                <a:cubicBezTo>
                  <a:pt x="1322546" y="900893"/>
                  <a:pt x="1287588" y="935849"/>
                  <a:pt x="1244440" y="935849"/>
                </a:cubicBezTo>
                <a:lnTo>
                  <a:pt x="1060608" y="935849"/>
                </a:lnTo>
                <a:cubicBezTo>
                  <a:pt x="1017364" y="935849"/>
                  <a:pt x="982312" y="900988"/>
                  <a:pt x="982028" y="857744"/>
                </a:cubicBezTo>
                <a:lnTo>
                  <a:pt x="982028" y="667244"/>
                </a:lnTo>
                <a:cubicBezTo>
                  <a:pt x="982028" y="623810"/>
                  <a:pt x="1017174" y="588663"/>
                  <a:pt x="1060608" y="588663"/>
                </a:cubicBezTo>
                <a:close/>
                <a:moveTo>
                  <a:pt x="279558" y="588663"/>
                </a:moveTo>
                <a:lnTo>
                  <a:pt x="463392" y="588663"/>
                </a:lnTo>
                <a:cubicBezTo>
                  <a:pt x="506824" y="588663"/>
                  <a:pt x="541972" y="623810"/>
                  <a:pt x="541972" y="667244"/>
                </a:cubicBezTo>
                <a:lnTo>
                  <a:pt x="541972" y="857744"/>
                </a:lnTo>
                <a:cubicBezTo>
                  <a:pt x="541686" y="900988"/>
                  <a:pt x="506634" y="935849"/>
                  <a:pt x="463392" y="935849"/>
                </a:cubicBezTo>
                <a:lnTo>
                  <a:pt x="279558" y="935849"/>
                </a:lnTo>
                <a:cubicBezTo>
                  <a:pt x="236410" y="935849"/>
                  <a:pt x="201452" y="900893"/>
                  <a:pt x="201452" y="857744"/>
                </a:cubicBezTo>
                <a:lnTo>
                  <a:pt x="201452" y="667244"/>
                </a:lnTo>
                <a:cubicBezTo>
                  <a:pt x="201452" y="667054"/>
                  <a:pt x="201452" y="666958"/>
                  <a:pt x="201452" y="666768"/>
                </a:cubicBezTo>
                <a:cubicBezTo>
                  <a:pt x="201452" y="623620"/>
                  <a:pt x="236410" y="588663"/>
                  <a:pt x="279558" y="588663"/>
                </a:cubicBezTo>
                <a:close/>
                <a:moveTo>
                  <a:pt x="670084" y="588187"/>
                </a:moveTo>
                <a:lnTo>
                  <a:pt x="853916" y="588187"/>
                </a:lnTo>
                <a:cubicBezTo>
                  <a:pt x="897350" y="588187"/>
                  <a:pt x="932496" y="623334"/>
                  <a:pt x="932496" y="666768"/>
                </a:cubicBezTo>
                <a:lnTo>
                  <a:pt x="932496" y="857268"/>
                </a:lnTo>
                <a:cubicBezTo>
                  <a:pt x="932212" y="900512"/>
                  <a:pt x="897160" y="935373"/>
                  <a:pt x="853916" y="935373"/>
                </a:cubicBezTo>
                <a:lnTo>
                  <a:pt x="670084" y="935373"/>
                </a:lnTo>
                <a:cubicBezTo>
                  <a:pt x="626840" y="935373"/>
                  <a:pt x="591788" y="900512"/>
                  <a:pt x="591502" y="857268"/>
                </a:cubicBezTo>
                <a:lnTo>
                  <a:pt x="591502" y="666768"/>
                </a:lnTo>
                <a:cubicBezTo>
                  <a:pt x="591502" y="623334"/>
                  <a:pt x="626648" y="588187"/>
                  <a:pt x="670084" y="588187"/>
                </a:cubicBezTo>
                <a:close/>
                <a:moveTo>
                  <a:pt x="47624" y="559612"/>
                </a:moveTo>
                <a:cubicBezTo>
                  <a:pt x="73914" y="559612"/>
                  <a:pt x="95250" y="580948"/>
                  <a:pt x="95250" y="607237"/>
                </a:cubicBezTo>
                <a:lnTo>
                  <a:pt x="95250" y="792498"/>
                </a:lnTo>
                <a:cubicBezTo>
                  <a:pt x="95250" y="818787"/>
                  <a:pt x="73914" y="840123"/>
                  <a:pt x="47624" y="840123"/>
                </a:cubicBezTo>
                <a:cubicBezTo>
                  <a:pt x="21336" y="840123"/>
                  <a:pt x="0" y="818787"/>
                  <a:pt x="0" y="792498"/>
                </a:cubicBezTo>
                <a:lnTo>
                  <a:pt x="0" y="607237"/>
                </a:lnTo>
                <a:cubicBezTo>
                  <a:pt x="0" y="580948"/>
                  <a:pt x="21336" y="559612"/>
                  <a:pt x="47624" y="559612"/>
                </a:cubicBezTo>
                <a:close/>
                <a:moveTo>
                  <a:pt x="1476376" y="521036"/>
                </a:moveTo>
                <a:cubicBezTo>
                  <a:pt x="1502664" y="521036"/>
                  <a:pt x="1524000" y="542372"/>
                  <a:pt x="1524000" y="568661"/>
                </a:cubicBezTo>
                <a:lnTo>
                  <a:pt x="1524000" y="753922"/>
                </a:lnTo>
                <a:cubicBezTo>
                  <a:pt x="1524000" y="780211"/>
                  <a:pt x="1502664" y="801547"/>
                  <a:pt x="1476376" y="801547"/>
                </a:cubicBezTo>
                <a:cubicBezTo>
                  <a:pt x="1450086" y="801547"/>
                  <a:pt x="1428750" y="780211"/>
                  <a:pt x="1428750" y="753922"/>
                </a:cubicBezTo>
                <a:lnTo>
                  <a:pt x="1428750" y="568661"/>
                </a:lnTo>
                <a:cubicBezTo>
                  <a:pt x="1428750" y="542372"/>
                  <a:pt x="1450086" y="521036"/>
                  <a:pt x="1476376" y="521036"/>
                </a:cubicBezTo>
                <a:close/>
                <a:moveTo>
                  <a:pt x="279558" y="279578"/>
                </a:moveTo>
                <a:lnTo>
                  <a:pt x="280034" y="470078"/>
                </a:lnTo>
                <a:lnTo>
                  <a:pt x="465772" y="472459"/>
                </a:lnTo>
                <a:cubicBezTo>
                  <a:pt x="466152" y="471697"/>
                  <a:pt x="466152" y="470840"/>
                  <a:pt x="465772" y="470078"/>
                </a:cubicBezTo>
                <a:lnTo>
                  <a:pt x="465772" y="279578"/>
                </a:lnTo>
                <a:close/>
                <a:moveTo>
                  <a:pt x="1062512" y="279577"/>
                </a:moveTo>
                <a:lnTo>
                  <a:pt x="1060132" y="470077"/>
                </a:lnTo>
                <a:lnTo>
                  <a:pt x="1246346" y="472458"/>
                </a:lnTo>
                <a:lnTo>
                  <a:pt x="1248252" y="279577"/>
                </a:lnTo>
                <a:close/>
                <a:moveTo>
                  <a:pt x="670084" y="279101"/>
                </a:moveTo>
                <a:lnTo>
                  <a:pt x="667702" y="469601"/>
                </a:lnTo>
                <a:lnTo>
                  <a:pt x="853916" y="471983"/>
                </a:lnTo>
                <a:cubicBezTo>
                  <a:pt x="855248" y="471983"/>
                  <a:pt x="856296" y="470935"/>
                  <a:pt x="856296" y="469601"/>
                </a:cubicBezTo>
                <a:lnTo>
                  <a:pt x="856296" y="279101"/>
                </a:lnTo>
                <a:close/>
                <a:moveTo>
                  <a:pt x="47624" y="235286"/>
                </a:moveTo>
                <a:cubicBezTo>
                  <a:pt x="73914" y="235286"/>
                  <a:pt x="95250" y="256622"/>
                  <a:pt x="95250" y="282911"/>
                </a:cubicBezTo>
                <a:lnTo>
                  <a:pt x="95250" y="468172"/>
                </a:lnTo>
                <a:cubicBezTo>
                  <a:pt x="95250" y="494461"/>
                  <a:pt x="73914" y="515797"/>
                  <a:pt x="47624" y="515797"/>
                </a:cubicBezTo>
                <a:cubicBezTo>
                  <a:pt x="21336" y="515797"/>
                  <a:pt x="0" y="494461"/>
                  <a:pt x="0" y="468172"/>
                </a:cubicBezTo>
                <a:lnTo>
                  <a:pt x="0" y="282911"/>
                </a:lnTo>
                <a:cubicBezTo>
                  <a:pt x="0" y="256622"/>
                  <a:pt x="21336" y="235286"/>
                  <a:pt x="47624" y="235286"/>
                </a:cubicBezTo>
                <a:close/>
                <a:moveTo>
                  <a:pt x="1060608" y="201472"/>
                </a:moveTo>
                <a:lnTo>
                  <a:pt x="1244440" y="201472"/>
                </a:lnTo>
                <a:cubicBezTo>
                  <a:pt x="1287588" y="201472"/>
                  <a:pt x="1322546" y="236429"/>
                  <a:pt x="1322546" y="279577"/>
                </a:cubicBezTo>
                <a:lnTo>
                  <a:pt x="1322546" y="469125"/>
                </a:lnTo>
                <a:cubicBezTo>
                  <a:pt x="1322546" y="469315"/>
                  <a:pt x="1322546" y="469410"/>
                  <a:pt x="1322546" y="469601"/>
                </a:cubicBezTo>
                <a:cubicBezTo>
                  <a:pt x="1322546" y="512749"/>
                  <a:pt x="1287588" y="547706"/>
                  <a:pt x="1244440" y="547706"/>
                </a:cubicBezTo>
                <a:lnTo>
                  <a:pt x="1060608" y="547706"/>
                </a:lnTo>
                <a:cubicBezTo>
                  <a:pt x="1017556" y="547706"/>
                  <a:pt x="982504" y="513130"/>
                  <a:pt x="982028" y="470077"/>
                </a:cubicBezTo>
                <a:lnTo>
                  <a:pt x="982028" y="279577"/>
                </a:lnTo>
                <a:cubicBezTo>
                  <a:pt x="982312" y="236334"/>
                  <a:pt x="1017364" y="201472"/>
                  <a:pt x="1060608" y="201472"/>
                </a:cubicBezTo>
                <a:close/>
                <a:moveTo>
                  <a:pt x="670084" y="200520"/>
                </a:moveTo>
                <a:lnTo>
                  <a:pt x="853916" y="200520"/>
                </a:lnTo>
                <a:cubicBezTo>
                  <a:pt x="897160" y="200520"/>
                  <a:pt x="932212" y="235382"/>
                  <a:pt x="932496" y="278625"/>
                </a:cubicBezTo>
                <a:lnTo>
                  <a:pt x="932496" y="469125"/>
                </a:lnTo>
                <a:cubicBezTo>
                  <a:pt x="932496" y="512559"/>
                  <a:pt x="897350" y="547706"/>
                  <a:pt x="853916" y="547706"/>
                </a:cubicBezTo>
                <a:lnTo>
                  <a:pt x="670084" y="547706"/>
                </a:lnTo>
                <a:cubicBezTo>
                  <a:pt x="626840" y="547706"/>
                  <a:pt x="591788" y="512845"/>
                  <a:pt x="591502" y="469601"/>
                </a:cubicBezTo>
                <a:lnTo>
                  <a:pt x="591502" y="278625"/>
                </a:lnTo>
                <a:cubicBezTo>
                  <a:pt x="591788" y="235382"/>
                  <a:pt x="626840" y="200520"/>
                  <a:pt x="670084" y="200520"/>
                </a:cubicBezTo>
                <a:close/>
                <a:moveTo>
                  <a:pt x="279558" y="200520"/>
                </a:moveTo>
                <a:lnTo>
                  <a:pt x="463392" y="200520"/>
                </a:lnTo>
                <a:cubicBezTo>
                  <a:pt x="506634" y="200520"/>
                  <a:pt x="541686" y="235382"/>
                  <a:pt x="541972" y="278625"/>
                </a:cubicBezTo>
                <a:lnTo>
                  <a:pt x="541972" y="469125"/>
                </a:lnTo>
                <a:cubicBezTo>
                  <a:pt x="541972" y="512559"/>
                  <a:pt x="506824" y="547706"/>
                  <a:pt x="463392" y="547706"/>
                </a:cubicBezTo>
                <a:lnTo>
                  <a:pt x="279558" y="547706"/>
                </a:lnTo>
                <a:cubicBezTo>
                  <a:pt x="236600" y="547706"/>
                  <a:pt x="201740" y="513035"/>
                  <a:pt x="201452" y="470078"/>
                </a:cubicBezTo>
                <a:lnTo>
                  <a:pt x="201452" y="279578"/>
                </a:lnTo>
                <a:cubicBezTo>
                  <a:pt x="201452" y="279292"/>
                  <a:pt x="201452" y="278911"/>
                  <a:pt x="201452" y="278625"/>
                </a:cubicBezTo>
                <a:cubicBezTo>
                  <a:pt x="201452" y="235477"/>
                  <a:pt x="236410" y="200520"/>
                  <a:pt x="279558" y="200520"/>
                </a:cubicBezTo>
                <a:close/>
                <a:moveTo>
                  <a:pt x="1476376" y="196710"/>
                </a:moveTo>
                <a:cubicBezTo>
                  <a:pt x="1502664" y="196710"/>
                  <a:pt x="1524000" y="218046"/>
                  <a:pt x="1524000" y="244335"/>
                </a:cubicBezTo>
                <a:lnTo>
                  <a:pt x="1524000" y="429596"/>
                </a:lnTo>
                <a:cubicBezTo>
                  <a:pt x="1524000" y="455885"/>
                  <a:pt x="1502664" y="477221"/>
                  <a:pt x="1476376" y="477221"/>
                </a:cubicBezTo>
                <a:cubicBezTo>
                  <a:pt x="1450086" y="477221"/>
                  <a:pt x="1428750" y="455885"/>
                  <a:pt x="1428750" y="429596"/>
                </a:cubicBezTo>
                <a:lnTo>
                  <a:pt x="1428750" y="244335"/>
                </a:lnTo>
                <a:cubicBezTo>
                  <a:pt x="1428750" y="218046"/>
                  <a:pt x="1450086" y="196710"/>
                  <a:pt x="1476376" y="196710"/>
                </a:cubicBezTo>
                <a:close/>
                <a:moveTo>
                  <a:pt x="1298732" y="19"/>
                </a:moveTo>
                <a:lnTo>
                  <a:pt x="1360646" y="19"/>
                </a:lnTo>
                <a:cubicBezTo>
                  <a:pt x="1420080" y="400"/>
                  <a:pt x="1474756" y="32785"/>
                  <a:pt x="1503520" y="84792"/>
                </a:cubicBezTo>
                <a:cubicBezTo>
                  <a:pt x="1516284" y="107842"/>
                  <a:pt x="1507996" y="136798"/>
                  <a:pt x="1484948" y="149562"/>
                </a:cubicBezTo>
                <a:cubicBezTo>
                  <a:pt x="1477898" y="153372"/>
                  <a:pt x="1470088" y="155277"/>
                  <a:pt x="1462088" y="155277"/>
                </a:cubicBezTo>
                <a:cubicBezTo>
                  <a:pt x="1444752" y="155467"/>
                  <a:pt x="1428654" y="146133"/>
                  <a:pt x="1420176" y="130988"/>
                </a:cubicBezTo>
                <a:cubicBezTo>
                  <a:pt x="1407984" y="108985"/>
                  <a:pt x="1384840" y="95364"/>
                  <a:pt x="1359692" y="95269"/>
                </a:cubicBezTo>
                <a:lnTo>
                  <a:pt x="1298732" y="95269"/>
                </a:lnTo>
                <a:cubicBezTo>
                  <a:pt x="1272444" y="95269"/>
                  <a:pt x="1251108" y="73933"/>
                  <a:pt x="1251108" y="47644"/>
                </a:cubicBezTo>
                <a:cubicBezTo>
                  <a:pt x="1251108" y="21355"/>
                  <a:pt x="1272444" y="19"/>
                  <a:pt x="1298732" y="19"/>
                </a:cubicBezTo>
                <a:close/>
                <a:moveTo>
                  <a:pt x="976312" y="19"/>
                </a:moveTo>
                <a:lnTo>
                  <a:pt x="1159668" y="19"/>
                </a:lnTo>
                <a:lnTo>
                  <a:pt x="1161572" y="19"/>
                </a:lnTo>
                <a:cubicBezTo>
                  <a:pt x="1187862" y="19"/>
                  <a:pt x="1209198" y="21355"/>
                  <a:pt x="1209198" y="47644"/>
                </a:cubicBezTo>
                <a:cubicBezTo>
                  <a:pt x="1209198" y="73933"/>
                  <a:pt x="1187862" y="95269"/>
                  <a:pt x="1161572" y="95269"/>
                </a:cubicBezTo>
                <a:lnTo>
                  <a:pt x="976312" y="95269"/>
                </a:lnTo>
                <a:cubicBezTo>
                  <a:pt x="950024" y="95269"/>
                  <a:pt x="928688" y="73933"/>
                  <a:pt x="928688" y="47644"/>
                </a:cubicBezTo>
                <a:cubicBezTo>
                  <a:pt x="928688" y="21355"/>
                  <a:pt x="950024" y="19"/>
                  <a:pt x="976312" y="19"/>
                </a:cubicBezTo>
                <a:close/>
                <a:moveTo>
                  <a:pt x="650080" y="19"/>
                </a:moveTo>
                <a:lnTo>
                  <a:pt x="833436" y="19"/>
                </a:lnTo>
                <a:cubicBezTo>
                  <a:pt x="859726" y="19"/>
                  <a:pt x="881062" y="21355"/>
                  <a:pt x="881062" y="47644"/>
                </a:cubicBezTo>
                <a:cubicBezTo>
                  <a:pt x="881062" y="73933"/>
                  <a:pt x="859726" y="95269"/>
                  <a:pt x="833436" y="95269"/>
                </a:cubicBezTo>
                <a:lnTo>
                  <a:pt x="650080" y="95269"/>
                </a:lnTo>
                <a:cubicBezTo>
                  <a:pt x="623792" y="95269"/>
                  <a:pt x="602456" y="73933"/>
                  <a:pt x="602456" y="47644"/>
                </a:cubicBezTo>
                <a:cubicBezTo>
                  <a:pt x="602456" y="21355"/>
                  <a:pt x="623792" y="19"/>
                  <a:pt x="650080" y="19"/>
                </a:cubicBezTo>
                <a:close/>
                <a:moveTo>
                  <a:pt x="325756" y="19"/>
                </a:moveTo>
                <a:lnTo>
                  <a:pt x="511016" y="19"/>
                </a:lnTo>
                <a:cubicBezTo>
                  <a:pt x="537304" y="19"/>
                  <a:pt x="558640" y="21355"/>
                  <a:pt x="558640" y="47644"/>
                </a:cubicBezTo>
                <a:cubicBezTo>
                  <a:pt x="558640" y="73933"/>
                  <a:pt x="537304" y="95269"/>
                  <a:pt x="511016" y="95269"/>
                </a:cubicBezTo>
                <a:lnTo>
                  <a:pt x="325756" y="95269"/>
                </a:lnTo>
                <a:cubicBezTo>
                  <a:pt x="299466" y="95269"/>
                  <a:pt x="278130" y="73933"/>
                  <a:pt x="278130" y="47644"/>
                </a:cubicBezTo>
                <a:cubicBezTo>
                  <a:pt x="278130" y="21355"/>
                  <a:pt x="299466" y="19"/>
                  <a:pt x="325756" y="19"/>
                </a:cubicBezTo>
                <a:close/>
                <a:moveTo>
                  <a:pt x="166688" y="19"/>
                </a:moveTo>
                <a:lnTo>
                  <a:pt x="189072" y="19"/>
                </a:lnTo>
                <a:cubicBezTo>
                  <a:pt x="215360" y="19"/>
                  <a:pt x="236696" y="21355"/>
                  <a:pt x="236696" y="47644"/>
                </a:cubicBezTo>
                <a:cubicBezTo>
                  <a:pt x="236696" y="73933"/>
                  <a:pt x="215360" y="95269"/>
                  <a:pt x="189072" y="95269"/>
                </a:cubicBezTo>
                <a:lnTo>
                  <a:pt x="166688" y="95269"/>
                </a:lnTo>
                <a:cubicBezTo>
                  <a:pt x="132684" y="94316"/>
                  <a:pt x="103060" y="118414"/>
                  <a:pt x="97154" y="151942"/>
                </a:cubicBezTo>
                <a:cubicBezTo>
                  <a:pt x="92964" y="174898"/>
                  <a:pt x="72866" y="191376"/>
                  <a:pt x="49528" y="190995"/>
                </a:cubicBezTo>
                <a:lnTo>
                  <a:pt x="40956" y="190995"/>
                </a:lnTo>
                <a:cubicBezTo>
                  <a:pt x="15048" y="186423"/>
                  <a:pt x="-2192" y="161658"/>
                  <a:pt x="2380" y="135750"/>
                </a:cubicBezTo>
                <a:cubicBezTo>
                  <a:pt x="16382" y="56311"/>
                  <a:pt x="86010" y="-1220"/>
                  <a:pt x="166688" y="1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0" u="none" cap="none" strike="noStrike">
              <a:solidFill>
                <a:schemeClr val="accent2"/>
              </a:solidFill>
              <a:latin typeface="Arial"/>
              <a:ea typeface="Arial"/>
              <a:cs typeface="Arial"/>
              <a:sym typeface="Arial"/>
            </a:endParaRPr>
          </a:p>
        </p:txBody>
      </p:sp>
      <p:sp>
        <p:nvSpPr>
          <p:cNvPr id="5402" name="Google Shape;5402;p352"/>
          <p:cNvSpPr/>
          <p:nvPr/>
        </p:nvSpPr>
        <p:spPr>
          <a:xfrm>
            <a:off x="4728507" y="3097782"/>
            <a:ext cx="136121" cy="114361"/>
          </a:xfrm>
          <a:custGeom>
            <a:rect b="b" l="l" r="r" t="t"/>
            <a:pathLst>
              <a:path extrusionOk="0" h="1633728" w="1944592">
                <a:moveTo>
                  <a:pt x="1927074" y="529781"/>
                </a:moveTo>
                <a:cubicBezTo>
                  <a:pt x="1805440" y="202978"/>
                  <a:pt x="1491305" y="0"/>
                  <a:pt x="1107543" y="0"/>
                </a:cubicBezTo>
                <a:cubicBezTo>
                  <a:pt x="902946" y="0"/>
                  <a:pt x="720352" y="54578"/>
                  <a:pt x="575762" y="156401"/>
                </a:cubicBezTo>
                <a:lnTo>
                  <a:pt x="549950" y="113062"/>
                </a:lnTo>
                <a:cubicBezTo>
                  <a:pt x="545473" y="105728"/>
                  <a:pt x="537472" y="101156"/>
                  <a:pt x="528804" y="101251"/>
                </a:cubicBezTo>
                <a:cubicBezTo>
                  <a:pt x="524899" y="101251"/>
                  <a:pt x="520994" y="102203"/>
                  <a:pt x="517469" y="104013"/>
                </a:cubicBezTo>
                <a:lnTo>
                  <a:pt x="473464" y="127921"/>
                </a:lnTo>
                <a:cubicBezTo>
                  <a:pt x="453461" y="111919"/>
                  <a:pt x="431173" y="98870"/>
                  <a:pt x="407360" y="89154"/>
                </a:cubicBezTo>
                <a:lnTo>
                  <a:pt x="407360" y="43720"/>
                </a:lnTo>
                <a:cubicBezTo>
                  <a:pt x="407265" y="30385"/>
                  <a:pt x="396311" y="19717"/>
                  <a:pt x="382976" y="19622"/>
                </a:cubicBezTo>
                <a:lnTo>
                  <a:pt x="237244" y="19622"/>
                </a:lnTo>
                <a:cubicBezTo>
                  <a:pt x="223814" y="19622"/>
                  <a:pt x="212955" y="30385"/>
                  <a:pt x="212955" y="43720"/>
                </a:cubicBezTo>
                <a:lnTo>
                  <a:pt x="212955" y="89726"/>
                </a:lnTo>
                <a:cubicBezTo>
                  <a:pt x="190857" y="99060"/>
                  <a:pt x="170283" y="111824"/>
                  <a:pt x="152186" y="127540"/>
                </a:cubicBezTo>
                <a:lnTo>
                  <a:pt x="113038" y="104680"/>
                </a:lnTo>
                <a:cubicBezTo>
                  <a:pt x="109323" y="102489"/>
                  <a:pt x="105037" y="101441"/>
                  <a:pt x="100751" y="101346"/>
                </a:cubicBezTo>
                <a:cubicBezTo>
                  <a:pt x="92178" y="101346"/>
                  <a:pt x="84177" y="105823"/>
                  <a:pt x="79796" y="113157"/>
                </a:cubicBezTo>
                <a:lnTo>
                  <a:pt x="7215" y="234887"/>
                </a:lnTo>
                <a:cubicBezTo>
                  <a:pt x="3596" y="240697"/>
                  <a:pt x="2643" y="247745"/>
                  <a:pt x="4643" y="254318"/>
                </a:cubicBezTo>
                <a:cubicBezTo>
                  <a:pt x="6453" y="260604"/>
                  <a:pt x="10644" y="265843"/>
                  <a:pt x="16359" y="269081"/>
                </a:cubicBezTo>
                <a:lnTo>
                  <a:pt x="61317" y="294323"/>
                </a:lnTo>
                <a:cubicBezTo>
                  <a:pt x="59888" y="305943"/>
                  <a:pt x="59126" y="317659"/>
                  <a:pt x="58936" y="329470"/>
                </a:cubicBezTo>
                <a:lnTo>
                  <a:pt x="58936" y="365760"/>
                </a:lnTo>
                <a:lnTo>
                  <a:pt x="12644" y="389382"/>
                </a:lnTo>
                <a:cubicBezTo>
                  <a:pt x="6929" y="392430"/>
                  <a:pt x="2738" y="397574"/>
                  <a:pt x="929" y="403765"/>
                </a:cubicBezTo>
                <a:cubicBezTo>
                  <a:pt x="-881" y="410242"/>
                  <a:pt x="-24" y="417290"/>
                  <a:pt x="3310" y="423196"/>
                </a:cubicBezTo>
                <a:lnTo>
                  <a:pt x="75795" y="547497"/>
                </a:lnTo>
                <a:cubicBezTo>
                  <a:pt x="79986" y="555022"/>
                  <a:pt x="87987" y="559689"/>
                  <a:pt x="96750" y="559689"/>
                </a:cubicBezTo>
                <a:cubicBezTo>
                  <a:pt x="100655" y="559308"/>
                  <a:pt x="104465" y="557975"/>
                  <a:pt x="107704" y="555784"/>
                </a:cubicBezTo>
                <a:lnTo>
                  <a:pt x="151900" y="532162"/>
                </a:lnTo>
                <a:cubicBezTo>
                  <a:pt x="170093" y="547688"/>
                  <a:pt x="190571" y="560356"/>
                  <a:pt x="212669" y="569595"/>
                </a:cubicBezTo>
                <a:lnTo>
                  <a:pt x="212669" y="616363"/>
                </a:lnTo>
                <a:cubicBezTo>
                  <a:pt x="212669" y="629603"/>
                  <a:pt x="223528" y="640461"/>
                  <a:pt x="236958" y="640461"/>
                </a:cubicBezTo>
                <a:lnTo>
                  <a:pt x="352973" y="640461"/>
                </a:lnTo>
                <a:cubicBezTo>
                  <a:pt x="358497" y="658463"/>
                  <a:pt x="365355" y="676180"/>
                  <a:pt x="373832" y="693515"/>
                </a:cubicBezTo>
                <a:cubicBezTo>
                  <a:pt x="435364" y="818674"/>
                  <a:pt x="561856" y="896493"/>
                  <a:pt x="704350" y="896493"/>
                </a:cubicBezTo>
                <a:lnTo>
                  <a:pt x="818936" y="896493"/>
                </a:lnTo>
                <a:lnTo>
                  <a:pt x="818936" y="974312"/>
                </a:lnTo>
                <a:lnTo>
                  <a:pt x="638818" y="974312"/>
                </a:lnTo>
                <a:cubicBezTo>
                  <a:pt x="627388" y="974312"/>
                  <a:pt x="618053" y="987171"/>
                  <a:pt x="618053" y="1003173"/>
                </a:cubicBezTo>
                <a:lnTo>
                  <a:pt x="617196" y="1089279"/>
                </a:lnTo>
                <a:cubicBezTo>
                  <a:pt x="609005" y="1089470"/>
                  <a:pt x="600718" y="1090041"/>
                  <a:pt x="592431" y="1091279"/>
                </a:cubicBezTo>
                <a:cubicBezTo>
                  <a:pt x="498134" y="1104995"/>
                  <a:pt x="433935" y="1183100"/>
                  <a:pt x="450128" y="1265587"/>
                </a:cubicBezTo>
                <a:cubicBezTo>
                  <a:pt x="457843" y="1305497"/>
                  <a:pt x="482798" y="1340358"/>
                  <a:pt x="520517" y="1363504"/>
                </a:cubicBezTo>
                <a:cubicBezTo>
                  <a:pt x="550140" y="1381887"/>
                  <a:pt x="585002" y="1391603"/>
                  <a:pt x="620720" y="1391698"/>
                </a:cubicBezTo>
                <a:cubicBezTo>
                  <a:pt x="630626" y="1391698"/>
                  <a:pt x="640247" y="1391031"/>
                  <a:pt x="649772" y="1389698"/>
                </a:cubicBezTo>
                <a:cubicBezTo>
                  <a:pt x="695587" y="1383030"/>
                  <a:pt x="735592" y="1361218"/>
                  <a:pt x="762452" y="1328357"/>
                </a:cubicBezTo>
                <a:cubicBezTo>
                  <a:pt x="789408" y="1295495"/>
                  <a:pt x="799790" y="1255300"/>
                  <a:pt x="792075" y="1215390"/>
                </a:cubicBezTo>
                <a:cubicBezTo>
                  <a:pt x="784741" y="1175480"/>
                  <a:pt x="759404" y="1140619"/>
                  <a:pt x="721685" y="1117187"/>
                </a:cubicBezTo>
                <a:cubicBezTo>
                  <a:pt x="702540" y="1105281"/>
                  <a:pt x="681204" y="1097090"/>
                  <a:pt x="659011" y="1092803"/>
                </a:cubicBezTo>
                <a:lnTo>
                  <a:pt x="659582" y="1033367"/>
                </a:lnTo>
                <a:lnTo>
                  <a:pt x="839700" y="1033367"/>
                </a:lnTo>
                <a:cubicBezTo>
                  <a:pt x="851416" y="1033367"/>
                  <a:pt x="860750" y="1020128"/>
                  <a:pt x="860750" y="1003649"/>
                </a:cubicBezTo>
                <a:lnTo>
                  <a:pt x="860750" y="896588"/>
                </a:lnTo>
                <a:cubicBezTo>
                  <a:pt x="905804" y="896779"/>
                  <a:pt x="946380" y="897827"/>
                  <a:pt x="982670" y="899541"/>
                </a:cubicBezTo>
                <a:lnTo>
                  <a:pt x="982670" y="1270635"/>
                </a:lnTo>
                <a:cubicBezTo>
                  <a:pt x="881705" y="1270635"/>
                  <a:pt x="799695" y="1352264"/>
                  <a:pt x="799695" y="1452372"/>
                </a:cubicBezTo>
                <a:cubicBezTo>
                  <a:pt x="799695" y="1552480"/>
                  <a:pt x="881610" y="1633633"/>
                  <a:pt x="982670" y="1633633"/>
                </a:cubicBezTo>
                <a:cubicBezTo>
                  <a:pt x="1083731" y="1633633"/>
                  <a:pt x="1165550" y="1552004"/>
                  <a:pt x="1165550" y="1452372"/>
                </a:cubicBezTo>
                <a:cubicBezTo>
                  <a:pt x="1165550" y="1373505"/>
                  <a:pt x="1114592" y="1306259"/>
                  <a:pt x="1043630" y="1281303"/>
                </a:cubicBezTo>
                <a:lnTo>
                  <a:pt x="1043630" y="903542"/>
                </a:lnTo>
                <a:cubicBezTo>
                  <a:pt x="1065824" y="905447"/>
                  <a:pt x="1086112" y="907637"/>
                  <a:pt x="1104590" y="910304"/>
                </a:cubicBezTo>
                <a:lnTo>
                  <a:pt x="1104590" y="1211675"/>
                </a:lnTo>
                <a:cubicBezTo>
                  <a:pt x="1104590" y="1217962"/>
                  <a:pt x="1107257" y="1224343"/>
                  <a:pt x="1111829" y="1228916"/>
                </a:cubicBezTo>
                <a:cubicBezTo>
                  <a:pt x="1116401" y="1233583"/>
                  <a:pt x="1122307" y="1235869"/>
                  <a:pt x="1128879" y="1235869"/>
                </a:cubicBezTo>
                <a:lnTo>
                  <a:pt x="1422249" y="1235202"/>
                </a:lnTo>
                <a:lnTo>
                  <a:pt x="1422249" y="1332357"/>
                </a:lnTo>
                <a:cubicBezTo>
                  <a:pt x="1346525" y="1341120"/>
                  <a:pt x="1287566" y="1404938"/>
                  <a:pt x="1287566" y="1482471"/>
                </a:cubicBezTo>
                <a:cubicBezTo>
                  <a:pt x="1287566" y="1566005"/>
                  <a:pt x="1356050" y="1633728"/>
                  <a:pt x="1440156" y="1633728"/>
                </a:cubicBezTo>
                <a:cubicBezTo>
                  <a:pt x="1524262" y="1633728"/>
                  <a:pt x="1592461" y="1566005"/>
                  <a:pt x="1592461" y="1482471"/>
                </a:cubicBezTo>
                <a:cubicBezTo>
                  <a:pt x="1592461" y="1409319"/>
                  <a:pt x="1539883" y="1348264"/>
                  <a:pt x="1470541" y="1334262"/>
                </a:cubicBezTo>
                <a:lnTo>
                  <a:pt x="1470541" y="1210628"/>
                </a:lnTo>
                <a:cubicBezTo>
                  <a:pt x="1470541" y="1204341"/>
                  <a:pt x="1467874" y="1198055"/>
                  <a:pt x="1463302" y="1193387"/>
                </a:cubicBezTo>
                <a:cubicBezTo>
                  <a:pt x="1459016" y="1189101"/>
                  <a:pt x="1452824" y="1186434"/>
                  <a:pt x="1446538" y="1186434"/>
                </a:cubicBezTo>
                <a:lnTo>
                  <a:pt x="1446252" y="1186434"/>
                </a:lnTo>
                <a:lnTo>
                  <a:pt x="1152882" y="1187101"/>
                </a:lnTo>
                <a:lnTo>
                  <a:pt x="1152882" y="918782"/>
                </a:lnTo>
                <a:cubicBezTo>
                  <a:pt x="1266230" y="943642"/>
                  <a:pt x="1291757" y="990219"/>
                  <a:pt x="1291757" y="1061276"/>
                </a:cubicBezTo>
                <a:lnTo>
                  <a:pt x="1291757" y="1098995"/>
                </a:lnTo>
                <a:cubicBezTo>
                  <a:pt x="1291757" y="1126998"/>
                  <a:pt x="1314712" y="1149858"/>
                  <a:pt x="1342811" y="1149858"/>
                </a:cubicBezTo>
                <a:lnTo>
                  <a:pt x="1532549" y="1149858"/>
                </a:lnTo>
                <a:cubicBezTo>
                  <a:pt x="1559981" y="1149858"/>
                  <a:pt x="1582650" y="1128046"/>
                  <a:pt x="1583603" y="1100709"/>
                </a:cubicBezTo>
                <a:lnTo>
                  <a:pt x="1586079" y="1030510"/>
                </a:lnTo>
                <a:lnTo>
                  <a:pt x="1586079" y="1028414"/>
                </a:lnTo>
                <a:cubicBezTo>
                  <a:pt x="1586079" y="883539"/>
                  <a:pt x="1650754" y="883539"/>
                  <a:pt x="1678186" y="883539"/>
                </a:cubicBezTo>
                <a:cubicBezTo>
                  <a:pt x="1772388" y="883539"/>
                  <a:pt x="1848112" y="846201"/>
                  <a:pt x="1897451" y="775621"/>
                </a:cubicBezTo>
                <a:cubicBezTo>
                  <a:pt x="1947458" y="704088"/>
                  <a:pt x="1958316" y="614839"/>
                  <a:pt x="1926979" y="530066"/>
                </a:cubicBezTo>
                <a:close/>
                <a:moveTo>
                  <a:pt x="672155" y="1177862"/>
                </a:moveTo>
                <a:cubicBezTo>
                  <a:pt x="691396" y="1189577"/>
                  <a:pt x="704064" y="1207389"/>
                  <a:pt x="707969" y="1227487"/>
                </a:cubicBezTo>
                <a:cubicBezTo>
                  <a:pt x="711779" y="1247585"/>
                  <a:pt x="706445" y="1268063"/>
                  <a:pt x="693015" y="1284827"/>
                </a:cubicBezTo>
                <a:cubicBezTo>
                  <a:pt x="679204" y="1301210"/>
                  <a:pt x="659201" y="1312259"/>
                  <a:pt x="635675" y="1315688"/>
                </a:cubicBezTo>
                <a:cubicBezTo>
                  <a:pt x="630817" y="1316355"/>
                  <a:pt x="625959" y="1316736"/>
                  <a:pt x="621101" y="1316736"/>
                </a:cubicBezTo>
                <a:cubicBezTo>
                  <a:pt x="603004" y="1316736"/>
                  <a:pt x="585478" y="1311878"/>
                  <a:pt x="570238" y="1302639"/>
                </a:cubicBezTo>
                <a:cubicBezTo>
                  <a:pt x="550997" y="1290923"/>
                  <a:pt x="538329" y="1273112"/>
                  <a:pt x="534424" y="1253014"/>
                </a:cubicBezTo>
                <a:cubicBezTo>
                  <a:pt x="530614" y="1232916"/>
                  <a:pt x="535948" y="1212437"/>
                  <a:pt x="549378" y="1195673"/>
                </a:cubicBezTo>
                <a:cubicBezTo>
                  <a:pt x="563189" y="1179290"/>
                  <a:pt x="583192" y="1168146"/>
                  <a:pt x="606719" y="1164812"/>
                </a:cubicBezTo>
                <a:cubicBezTo>
                  <a:pt x="611672" y="1163765"/>
                  <a:pt x="616339" y="1163479"/>
                  <a:pt x="621387" y="1163479"/>
                </a:cubicBezTo>
                <a:cubicBezTo>
                  <a:pt x="639485" y="1163479"/>
                  <a:pt x="657201" y="1168527"/>
                  <a:pt x="672155" y="1177862"/>
                </a:cubicBezTo>
                <a:close/>
                <a:moveTo>
                  <a:pt x="1517213" y="1482090"/>
                </a:moveTo>
                <a:cubicBezTo>
                  <a:pt x="1517213" y="1524381"/>
                  <a:pt x="1482733" y="1558576"/>
                  <a:pt x="1440251" y="1558576"/>
                </a:cubicBezTo>
                <a:cubicBezTo>
                  <a:pt x="1397770" y="1558576"/>
                  <a:pt x="1362908" y="1524381"/>
                  <a:pt x="1362908" y="1482090"/>
                </a:cubicBezTo>
                <a:cubicBezTo>
                  <a:pt x="1362908" y="1439799"/>
                  <a:pt x="1397675" y="1405318"/>
                  <a:pt x="1440251" y="1405318"/>
                </a:cubicBezTo>
                <a:cubicBezTo>
                  <a:pt x="1482828" y="1405318"/>
                  <a:pt x="1517213" y="1439894"/>
                  <a:pt x="1517213" y="1482090"/>
                </a:cubicBezTo>
                <a:close/>
                <a:moveTo>
                  <a:pt x="244388" y="528923"/>
                </a:moveTo>
                <a:cubicBezTo>
                  <a:pt x="220194" y="521208"/>
                  <a:pt x="198096" y="508349"/>
                  <a:pt x="179522" y="491300"/>
                </a:cubicBezTo>
                <a:lnTo>
                  <a:pt x="170378" y="484346"/>
                </a:lnTo>
                <a:cubicBezTo>
                  <a:pt x="166092" y="480917"/>
                  <a:pt x="160758" y="479108"/>
                  <a:pt x="155329" y="479108"/>
                </a:cubicBezTo>
                <a:cubicBezTo>
                  <a:pt x="151233" y="479108"/>
                  <a:pt x="147233" y="480060"/>
                  <a:pt x="143613" y="482060"/>
                </a:cubicBezTo>
                <a:lnTo>
                  <a:pt x="106275" y="501491"/>
                </a:lnTo>
                <a:lnTo>
                  <a:pt x="57602" y="420053"/>
                </a:lnTo>
                <a:lnTo>
                  <a:pt x="93797" y="400622"/>
                </a:lnTo>
                <a:cubicBezTo>
                  <a:pt x="102275" y="396621"/>
                  <a:pt x="107609" y="388049"/>
                  <a:pt x="107513" y="378714"/>
                </a:cubicBezTo>
                <a:lnTo>
                  <a:pt x="107513" y="328708"/>
                </a:lnTo>
                <a:cubicBezTo>
                  <a:pt x="107132" y="321564"/>
                  <a:pt x="107132" y="314516"/>
                  <a:pt x="107513" y="307372"/>
                </a:cubicBezTo>
                <a:cubicBezTo>
                  <a:pt x="108942" y="298228"/>
                  <a:pt x="109609" y="289084"/>
                  <a:pt x="109704" y="279845"/>
                </a:cubicBezTo>
                <a:cubicBezTo>
                  <a:pt x="109704" y="271177"/>
                  <a:pt x="105037" y="263176"/>
                  <a:pt x="97417" y="258890"/>
                </a:cubicBezTo>
                <a:lnTo>
                  <a:pt x="61603" y="238316"/>
                </a:lnTo>
                <a:lnTo>
                  <a:pt x="109323" y="158210"/>
                </a:lnTo>
                <a:lnTo>
                  <a:pt x="142756" y="177641"/>
                </a:lnTo>
                <a:cubicBezTo>
                  <a:pt x="151519" y="182785"/>
                  <a:pt x="162663" y="181832"/>
                  <a:pt x="170474" y="175355"/>
                </a:cubicBezTo>
                <a:lnTo>
                  <a:pt x="172474" y="173831"/>
                </a:lnTo>
                <a:cubicBezTo>
                  <a:pt x="192953" y="154019"/>
                  <a:pt x="217527" y="138970"/>
                  <a:pt x="244578" y="129826"/>
                </a:cubicBezTo>
                <a:cubicBezTo>
                  <a:pt x="254675" y="126683"/>
                  <a:pt x="261533" y="117539"/>
                  <a:pt x="261818" y="107156"/>
                </a:cubicBezTo>
                <a:lnTo>
                  <a:pt x="261818" y="68390"/>
                </a:lnTo>
                <a:lnTo>
                  <a:pt x="359545" y="68390"/>
                </a:lnTo>
                <a:lnTo>
                  <a:pt x="359545" y="107156"/>
                </a:lnTo>
                <a:cubicBezTo>
                  <a:pt x="359545" y="117729"/>
                  <a:pt x="366403" y="127064"/>
                  <a:pt x="376595" y="130207"/>
                </a:cubicBezTo>
                <a:cubicBezTo>
                  <a:pt x="406027" y="139637"/>
                  <a:pt x="433078" y="155162"/>
                  <a:pt x="455938" y="175831"/>
                </a:cubicBezTo>
                <a:cubicBezTo>
                  <a:pt x="463653" y="182213"/>
                  <a:pt x="474512" y="183356"/>
                  <a:pt x="483275" y="178594"/>
                </a:cubicBezTo>
                <a:lnTo>
                  <a:pt x="520803" y="159163"/>
                </a:lnTo>
                <a:lnTo>
                  <a:pt x="568714" y="239840"/>
                </a:lnTo>
                <a:lnTo>
                  <a:pt x="531757" y="260414"/>
                </a:lnTo>
                <a:cubicBezTo>
                  <a:pt x="522041" y="265748"/>
                  <a:pt x="517374" y="276987"/>
                  <a:pt x="520422" y="287560"/>
                </a:cubicBezTo>
                <a:cubicBezTo>
                  <a:pt x="522803" y="301657"/>
                  <a:pt x="523756" y="315944"/>
                  <a:pt x="523375" y="330232"/>
                </a:cubicBezTo>
                <a:cubicBezTo>
                  <a:pt x="523661" y="345376"/>
                  <a:pt x="522613" y="360521"/>
                  <a:pt x="520232" y="375475"/>
                </a:cubicBezTo>
                <a:cubicBezTo>
                  <a:pt x="517755" y="385953"/>
                  <a:pt x="522708" y="396812"/>
                  <a:pt x="532328" y="401860"/>
                </a:cubicBezTo>
                <a:lnTo>
                  <a:pt x="568523" y="421291"/>
                </a:lnTo>
                <a:lnTo>
                  <a:pt x="520422" y="503777"/>
                </a:lnTo>
                <a:lnTo>
                  <a:pt x="483084" y="484346"/>
                </a:lnTo>
                <a:cubicBezTo>
                  <a:pt x="479465" y="482441"/>
                  <a:pt x="475464" y="481394"/>
                  <a:pt x="471368" y="481394"/>
                </a:cubicBezTo>
                <a:cubicBezTo>
                  <a:pt x="465939" y="481394"/>
                  <a:pt x="460605" y="483108"/>
                  <a:pt x="456319" y="486442"/>
                </a:cubicBezTo>
                <a:cubicBezTo>
                  <a:pt x="433268" y="506730"/>
                  <a:pt x="406313" y="521970"/>
                  <a:pt x="376976" y="531209"/>
                </a:cubicBezTo>
                <a:cubicBezTo>
                  <a:pt x="366593" y="534162"/>
                  <a:pt x="359450" y="543592"/>
                  <a:pt x="359354" y="554260"/>
                </a:cubicBezTo>
                <a:lnTo>
                  <a:pt x="359354" y="592074"/>
                </a:lnTo>
                <a:lnTo>
                  <a:pt x="261628" y="592074"/>
                </a:lnTo>
                <a:lnTo>
                  <a:pt x="261628" y="553307"/>
                </a:lnTo>
                <a:cubicBezTo>
                  <a:pt x="262009" y="542354"/>
                  <a:pt x="255056" y="532543"/>
                  <a:pt x="244578" y="529209"/>
                </a:cubicBezTo>
                <a:close/>
                <a:moveTo>
                  <a:pt x="839986" y="794671"/>
                </a:moveTo>
                <a:lnTo>
                  <a:pt x="704826" y="794671"/>
                </a:lnTo>
                <a:cubicBezTo>
                  <a:pt x="635389" y="794671"/>
                  <a:pt x="571286" y="769239"/>
                  <a:pt x="523280" y="725329"/>
                </a:cubicBezTo>
                <a:cubicBezTo>
                  <a:pt x="526994" y="724472"/>
                  <a:pt x="530519" y="722567"/>
                  <a:pt x="533567" y="719423"/>
                </a:cubicBezTo>
                <a:cubicBezTo>
                  <a:pt x="566047" y="685705"/>
                  <a:pt x="609386" y="646938"/>
                  <a:pt x="657011" y="646938"/>
                </a:cubicBezTo>
                <a:cubicBezTo>
                  <a:pt x="668536" y="646938"/>
                  <a:pt x="677966" y="637508"/>
                  <a:pt x="677966" y="625793"/>
                </a:cubicBezTo>
                <a:cubicBezTo>
                  <a:pt x="677966" y="614077"/>
                  <a:pt x="668536" y="604933"/>
                  <a:pt x="657011" y="604933"/>
                </a:cubicBezTo>
                <a:cubicBezTo>
                  <a:pt x="593288" y="604933"/>
                  <a:pt x="541282" y="650558"/>
                  <a:pt x="503087" y="690563"/>
                </a:cubicBezTo>
                <a:cubicBezTo>
                  <a:pt x="500705" y="693039"/>
                  <a:pt x="499181" y="695992"/>
                  <a:pt x="498229" y="698945"/>
                </a:cubicBezTo>
                <a:cubicBezTo>
                  <a:pt x="485656" y="683705"/>
                  <a:pt x="474702" y="666940"/>
                  <a:pt x="465749" y="648653"/>
                </a:cubicBezTo>
                <a:cubicBezTo>
                  <a:pt x="450890" y="618268"/>
                  <a:pt x="442222" y="586264"/>
                  <a:pt x="439650" y="554069"/>
                </a:cubicBezTo>
                <a:cubicBezTo>
                  <a:pt x="451366" y="547497"/>
                  <a:pt x="462605" y="540068"/>
                  <a:pt x="473273" y="531781"/>
                </a:cubicBezTo>
                <a:lnTo>
                  <a:pt x="518041" y="555689"/>
                </a:lnTo>
                <a:cubicBezTo>
                  <a:pt x="521660" y="557689"/>
                  <a:pt x="525661" y="558737"/>
                  <a:pt x="529757" y="558832"/>
                </a:cubicBezTo>
                <a:cubicBezTo>
                  <a:pt x="538424" y="558832"/>
                  <a:pt x="546425" y="554165"/>
                  <a:pt x="550712" y="546640"/>
                </a:cubicBezTo>
                <a:lnTo>
                  <a:pt x="623006" y="422529"/>
                </a:lnTo>
                <a:cubicBezTo>
                  <a:pt x="629293" y="410528"/>
                  <a:pt x="624721" y="395764"/>
                  <a:pt x="612815" y="389192"/>
                </a:cubicBezTo>
                <a:lnTo>
                  <a:pt x="569762" y="365950"/>
                </a:lnTo>
                <a:cubicBezTo>
                  <a:pt x="570905" y="353568"/>
                  <a:pt x="571381" y="341090"/>
                  <a:pt x="571095" y="328708"/>
                </a:cubicBezTo>
                <a:cubicBezTo>
                  <a:pt x="571095" y="317278"/>
                  <a:pt x="571000" y="306324"/>
                  <a:pt x="570143" y="295656"/>
                </a:cubicBezTo>
                <a:cubicBezTo>
                  <a:pt x="592145" y="320802"/>
                  <a:pt x="615577" y="343281"/>
                  <a:pt x="638532" y="365284"/>
                </a:cubicBezTo>
                <a:cubicBezTo>
                  <a:pt x="691872" y="416719"/>
                  <a:pt x="738354" y="460915"/>
                  <a:pt x="742640" y="517208"/>
                </a:cubicBezTo>
                <a:cubicBezTo>
                  <a:pt x="743783" y="532448"/>
                  <a:pt x="756071" y="544163"/>
                  <a:pt x="770644" y="544163"/>
                </a:cubicBezTo>
                <a:lnTo>
                  <a:pt x="770644" y="544544"/>
                </a:lnTo>
                <a:cubicBezTo>
                  <a:pt x="771406" y="544544"/>
                  <a:pt x="772168" y="544163"/>
                  <a:pt x="772930" y="544163"/>
                </a:cubicBezTo>
                <a:cubicBezTo>
                  <a:pt x="788265" y="542925"/>
                  <a:pt x="799790" y="528923"/>
                  <a:pt x="798647" y="512445"/>
                </a:cubicBezTo>
                <a:cubicBezTo>
                  <a:pt x="792932" y="433292"/>
                  <a:pt x="736449" y="379000"/>
                  <a:pt x="676537" y="321564"/>
                </a:cubicBezTo>
                <a:cubicBezTo>
                  <a:pt x="654820" y="300704"/>
                  <a:pt x="632531" y="279083"/>
                  <a:pt x="612243" y="256127"/>
                </a:cubicBezTo>
                <a:cubicBezTo>
                  <a:pt x="684062" y="201073"/>
                  <a:pt x="767882" y="160020"/>
                  <a:pt x="860941" y="134112"/>
                </a:cubicBezTo>
                <a:cubicBezTo>
                  <a:pt x="862560" y="272320"/>
                  <a:pt x="877419" y="396145"/>
                  <a:pt x="909423" y="468916"/>
                </a:cubicBezTo>
                <a:cubicBezTo>
                  <a:pt x="921234" y="496062"/>
                  <a:pt x="960001" y="554736"/>
                  <a:pt x="1004292" y="609219"/>
                </a:cubicBezTo>
                <a:cubicBezTo>
                  <a:pt x="1003435" y="609790"/>
                  <a:pt x="1002482" y="610457"/>
                  <a:pt x="1001625" y="611124"/>
                </a:cubicBezTo>
                <a:cubicBezTo>
                  <a:pt x="972383" y="636651"/>
                  <a:pt x="930854" y="710184"/>
                  <a:pt x="923139" y="795528"/>
                </a:cubicBezTo>
                <a:cubicBezTo>
                  <a:pt x="896469" y="795052"/>
                  <a:pt x="868751" y="794766"/>
                  <a:pt x="839891" y="794766"/>
                </a:cubicBezTo>
                <a:close/>
                <a:moveTo>
                  <a:pt x="1075253" y="1452086"/>
                </a:moveTo>
                <a:cubicBezTo>
                  <a:pt x="1075253" y="1502759"/>
                  <a:pt x="1033915" y="1543717"/>
                  <a:pt x="982766" y="1543717"/>
                </a:cubicBezTo>
                <a:cubicBezTo>
                  <a:pt x="931616" y="1543717"/>
                  <a:pt x="889897" y="1502759"/>
                  <a:pt x="889897" y="1452086"/>
                </a:cubicBezTo>
                <a:cubicBezTo>
                  <a:pt x="889897" y="1401413"/>
                  <a:pt x="931712" y="1360075"/>
                  <a:pt x="982766" y="1360075"/>
                </a:cubicBezTo>
                <a:cubicBezTo>
                  <a:pt x="1033820" y="1360075"/>
                  <a:pt x="1075253" y="1401509"/>
                  <a:pt x="1075253" y="1452086"/>
                </a:cubicBezTo>
                <a:close/>
                <a:moveTo>
                  <a:pt x="1813822" y="717518"/>
                </a:moveTo>
                <a:cubicBezTo>
                  <a:pt x="1783913" y="760095"/>
                  <a:pt x="1738384" y="781526"/>
                  <a:pt x="1678662" y="781526"/>
                </a:cubicBezTo>
                <a:cubicBezTo>
                  <a:pt x="1623703" y="781526"/>
                  <a:pt x="1577221" y="800195"/>
                  <a:pt x="1544169" y="835438"/>
                </a:cubicBezTo>
                <a:cubicBezTo>
                  <a:pt x="1536359" y="843629"/>
                  <a:pt x="1529501" y="853059"/>
                  <a:pt x="1523309" y="862965"/>
                </a:cubicBezTo>
                <a:cubicBezTo>
                  <a:pt x="1522166" y="861346"/>
                  <a:pt x="1521023" y="859917"/>
                  <a:pt x="1519595" y="858679"/>
                </a:cubicBezTo>
                <a:cubicBezTo>
                  <a:pt x="1455301" y="801910"/>
                  <a:pt x="1393103" y="720471"/>
                  <a:pt x="1391674" y="690563"/>
                </a:cubicBezTo>
                <a:cubicBezTo>
                  <a:pt x="1391102" y="676465"/>
                  <a:pt x="1381577" y="665417"/>
                  <a:pt x="1370528" y="665417"/>
                </a:cubicBezTo>
                <a:cubicBezTo>
                  <a:pt x="1370147" y="665417"/>
                  <a:pt x="1369862" y="665417"/>
                  <a:pt x="1369481" y="665417"/>
                </a:cubicBezTo>
                <a:cubicBezTo>
                  <a:pt x="1357670" y="666464"/>
                  <a:pt x="1348716" y="678847"/>
                  <a:pt x="1349573" y="693801"/>
                </a:cubicBezTo>
                <a:cubicBezTo>
                  <a:pt x="1352431" y="762190"/>
                  <a:pt x="1455872" y="867728"/>
                  <a:pt x="1495306" y="902589"/>
                </a:cubicBezTo>
                <a:cubicBezTo>
                  <a:pt x="1497497" y="904589"/>
                  <a:pt x="1499973" y="905732"/>
                  <a:pt x="1502450" y="906494"/>
                </a:cubicBezTo>
                <a:cubicBezTo>
                  <a:pt x="1490543" y="940308"/>
                  <a:pt x="1484352" y="980313"/>
                  <a:pt x="1484352" y="1026890"/>
                </a:cubicBezTo>
                <a:lnTo>
                  <a:pt x="1483304" y="1047655"/>
                </a:lnTo>
                <a:lnTo>
                  <a:pt x="1393674" y="1047655"/>
                </a:lnTo>
                <a:cubicBezTo>
                  <a:pt x="1389483" y="943547"/>
                  <a:pt x="1335286" y="872014"/>
                  <a:pt x="1231749" y="834962"/>
                </a:cubicBezTo>
                <a:cubicBezTo>
                  <a:pt x="1164407" y="810673"/>
                  <a:pt x="1077254" y="800386"/>
                  <a:pt x="970859" y="796576"/>
                </a:cubicBezTo>
                <a:cubicBezTo>
                  <a:pt x="978194" y="724281"/>
                  <a:pt x="1013722" y="663988"/>
                  <a:pt x="1032772" y="647319"/>
                </a:cubicBezTo>
                <a:cubicBezTo>
                  <a:pt x="1033629" y="646557"/>
                  <a:pt x="1034296" y="645700"/>
                  <a:pt x="1035058" y="644843"/>
                </a:cubicBezTo>
                <a:cubicBezTo>
                  <a:pt x="1075920" y="690277"/>
                  <a:pt x="1117354" y="725805"/>
                  <a:pt x="1143929" y="725805"/>
                </a:cubicBezTo>
                <a:cubicBezTo>
                  <a:pt x="1155835" y="725805"/>
                  <a:pt x="1165455" y="714947"/>
                  <a:pt x="1165741" y="701326"/>
                </a:cubicBezTo>
                <a:cubicBezTo>
                  <a:pt x="1165741" y="687324"/>
                  <a:pt x="1155930" y="676085"/>
                  <a:pt x="1143929" y="675799"/>
                </a:cubicBezTo>
                <a:cubicBezTo>
                  <a:pt x="1114401" y="675132"/>
                  <a:pt x="979241" y="516350"/>
                  <a:pt x="948571" y="446532"/>
                </a:cubicBezTo>
                <a:cubicBezTo>
                  <a:pt x="927711" y="398240"/>
                  <a:pt x="906089" y="290703"/>
                  <a:pt x="904851" y="122968"/>
                </a:cubicBezTo>
                <a:cubicBezTo>
                  <a:pt x="968859" y="108871"/>
                  <a:pt x="1036677" y="101537"/>
                  <a:pt x="1107638" y="101537"/>
                </a:cubicBezTo>
                <a:cubicBezTo>
                  <a:pt x="1211461" y="101537"/>
                  <a:pt x="1309378" y="118205"/>
                  <a:pt x="1398437" y="149352"/>
                </a:cubicBezTo>
                <a:cubicBezTo>
                  <a:pt x="1397008" y="181928"/>
                  <a:pt x="1401389" y="210979"/>
                  <a:pt x="1405009" y="234410"/>
                </a:cubicBezTo>
                <a:cubicBezTo>
                  <a:pt x="1408819" y="260033"/>
                  <a:pt x="1411867" y="280988"/>
                  <a:pt x="1405771" y="291846"/>
                </a:cubicBezTo>
                <a:cubicBezTo>
                  <a:pt x="1399103" y="294418"/>
                  <a:pt x="1385292" y="295275"/>
                  <a:pt x="1368623" y="295275"/>
                </a:cubicBezTo>
                <a:cubicBezTo>
                  <a:pt x="1342906" y="295275"/>
                  <a:pt x="1310330" y="293180"/>
                  <a:pt x="1287089" y="291846"/>
                </a:cubicBezTo>
                <a:cubicBezTo>
                  <a:pt x="1256705" y="289846"/>
                  <a:pt x="1231654" y="288417"/>
                  <a:pt x="1211080" y="288417"/>
                </a:cubicBezTo>
                <a:cubicBezTo>
                  <a:pt x="1170980" y="288417"/>
                  <a:pt x="1148310" y="294037"/>
                  <a:pt x="1138023" y="312420"/>
                </a:cubicBezTo>
                <a:cubicBezTo>
                  <a:pt x="1104686" y="372428"/>
                  <a:pt x="1130022" y="507492"/>
                  <a:pt x="1133070" y="522732"/>
                </a:cubicBezTo>
                <a:cubicBezTo>
                  <a:pt x="1135356" y="535781"/>
                  <a:pt x="1147072" y="544449"/>
                  <a:pt x="1160312" y="544449"/>
                </a:cubicBezTo>
                <a:cubicBezTo>
                  <a:pt x="1161836" y="544449"/>
                  <a:pt x="1163741" y="544449"/>
                  <a:pt x="1165265" y="544068"/>
                </a:cubicBezTo>
                <a:cubicBezTo>
                  <a:pt x="1180409" y="541496"/>
                  <a:pt x="1190315" y="527495"/>
                  <a:pt x="1187648" y="513017"/>
                </a:cubicBezTo>
                <a:cubicBezTo>
                  <a:pt x="1178123" y="465296"/>
                  <a:pt x="1169837" y="379667"/>
                  <a:pt x="1184219" y="342805"/>
                </a:cubicBezTo>
                <a:cubicBezTo>
                  <a:pt x="1189839" y="341757"/>
                  <a:pt x="1198697" y="341376"/>
                  <a:pt x="1209270" y="341376"/>
                </a:cubicBezTo>
                <a:cubicBezTo>
                  <a:pt x="1231368" y="341376"/>
                  <a:pt x="1260800" y="343186"/>
                  <a:pt x="1283184" y="344615"/>
                </a:cubicBezTo>
                <a:cubicBezTo>
                  <a:pt x="1315664" y="346710"/>
                  <a:pt x="1343287" y="348234"/>
                  <a:pt x="1366337" y="348234"/>
                </a:cubicBezTo>
                <a:cubicBezTo>
                  <a:pt x="1408343" y="348234"/>
                  <a:pt x="1435108" y="342900"/>
                  <a:pt x="1448824" y="325469"/>
                </a:cubicBezTo>
                <a:cubicBezTo>
                  <a:pt x="1470446" y="298037"/>
                  <a:pt x="1465112" y="263366"/>
                  <a:pt x="1459778" y="226886"/>
                </a:cubicBezTo>
                <a:cubicBezTo>
                  <a:pt x="1457301" y="209931"/>
                  <a:pt x="1454634" y="191357"/>
                  <a:pt x="1453967" y="171260"/>
                </a:cubicBezTo>
                <a:cubicBezTo>
                  <a:pt x="1629323" y="248031"/>
                  <a:pt x="1764101" y="385000"/>
                  <a:pt x="1831062" y="565023"/>
                </a:cubicBezTo>
                <a:cubicBezTo>
                  <a:pt x="1851255" y="618649"/>
                  <a:pt x="1844969" y="672941"/>
                  <a:pt x="1813727" y="717518"/>
                </a:cubicBezTo>
                <a:close/>
                <a:moveTo>
                  <a:pt x="461081" y="329851"/>
                </a:moveTo>
                <a:cubicBezTo>
                  <a:pt x="461081" y="248698"/>
                  <a:pt x="394787" y="182880"/>
                  <a:pt x="312968" y="182785"/>
                </a:cubicBezTo>
                <a:cubicBezTo>
                  <a:pt x="231148" y="182785"/>
                  <a:pt x="164759" y="248603"/>
                  <a:pt x="164759" y="329756"/>
                </a:cubicBezTo>
                <a:cubicBezTo>
                  <a:pt x="164759" y="410909"/>
                  <a:pt x="231053" y="476822"/>
                  <a:pt x="312872" y="476822"/>
                </a:cubicBezTo>
                <a:cubicBezTo>
                  <a:pt x="394692" y="476822"/>
                  <a:pt x="460986" y="411004"/>
                  <a:pt x="461081" y="329756"/>
                </a:cubicBezTo>
                <a:close/>
                <a:moveTo>
                  <a:pt x="211241" y="329851"/>
                </a:moveTo>
                <a:cubicBezTo>
                  <a:pt x="211241" y="274130"/>
                  <a:pt x="256770" y="228981"/>
                  <a:pt x="312872" y="228981"/>
                </a:cubicBezTo>
                <a:cubicBezTo>
                  <a:pt x="368975" y="228981"/>
                  <a:pt x="414409" y="274130"/>
                  <a:pt x="414504" y="329851"/>
                </a:cubicBezTo>
                <a:cubicBezTo>
                  <a:pt x="414504" y="385572"/>
                  <a:pt x="368975" y="430721"/>
                  <a:pt x="312872" y="430721"/>
                </a:cubicBezTo>
                <a:cubicBezTo>
                  <a:pt x="256770" y="430721"/>
                  <a:pt x="211241" y="385572"/>
                  <a:pt x="211241" y="3298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00" u="none" cap="none" strike="noStrike">
              <a:solidFill>
                <a:schemeClr val="accent2"/>
              </a:solidFill>
              <a:latin typeface="Arial"/>
              <a:ea typeface="Arial"/>
              <a:cs typeface="Arial"/>
              <a:sym typeface="Arial"/>
            </a:endParaRPr>
          </a:p>
        </p:txBody>
      </p:sp>
      <p:sp>
        <p:nvSpPr>
          <p:cNvPr id="5403" name="Google Shape;5403;p352"/>
          <p:cNvSpPr txBox="1"/>
          <p:nvPr/>
        </p:nvSpPr>
        <p:spPr>
          <a:xfrm>
            <a:off x="4736836" y="2412105"/>
            <a:ext cx="9510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SNOWFLAKE ML</a:t>
            </a:r>
            <a:endParaRPr b="1" i="0" sz="600" u="none" cap="none" strike="noStrike">
              <a:solidFill>
                <a:schemeClr val="accent1"/>
              </a:solidFill>
              <a:latin typeface="Arial"/>
              <a:ea typeface="Arial"/>
              <a:cs typeface="Arial"/>
              <a:sym typeface="Arial"/>
            </a:endParaRPr>
          </a:p>
        </p:txBody>
      </p:sp>
      <p:sp>
        <p:nvSpPr>
          <p:cNvPr id="5404" name="Google Shape;5404;p352"/>
          <p:cNvSpPr txBox="1"/>
          <p:nvPr/>
        </p:nvSpPr>
        <p:spPr>
          <a:xfrm>
            <a:off x="5961565" y="3144445"/>
            <a:ext cx="1032000" cy="9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 u="none" cap="none" strike="noStrike">
                <a:solidFill>
                  <a:schemeClr val="accent1"/>
                </a:solidFill>
                <a:latin typeface="Arial"/>
                <a:ea typeface="Arial"/>
                <a:cs typeface="Arial"/>
                <a:sym typeface="Arial"/>
              </a:rPr>
              <a:t>SNOWFLAKE ARCTIC</a:t>
            </a:r>
            <a:endParaRPr b="1" i="0" sz="600" u="none" cap="none" strike="noStrike">
              <a:solidFill>
                <a:schemeClr val="accen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9" name="Shape 5409"/>
        <p:cNvGrpSpPr/>
        <p:nvPr/>
      </p:nvGrpSpPr>
      <p:grpSpPr>
        <a:xfrm>
          <a:off x="0" y="0"/>
          <a:ext cx="0" cy="0"/>
          <a:chOff x="0" y="0"/>
          <a:chExt cx="0" cy="0"/>
        </a:xfrm>
      </p:grpSpPr>
      <p:sp>
        <p:nvSpPr>
          <p:cNvPr id="5410" name="Google Shape;5410;p353"/>
          <p:cNvSpPr txBox="1"/>
          <p:nvPr/>
        </p:nvSpPr>
        <p:spPr>
          <a:xfrm>
            <a:off x="6397725" y="4738700"/>
            <a:ext cx="2347800" cy="38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595959"/>
                </a:solidFill>
              </a:rPr>
              <a:t>GA: Generally Available | PU: Public Preview</a:t>
            </a:r>
            <a:endParaRPr sz="800">
              <a:solidFill>
                <a:srgbClr val="595959"/>
              </a:solidFill>
            </a:endParaRPr>
          </a:p>
        </p:txBody>
      </p:sp>
      <p:sp>
        <p:nvSpPr>
          <p:cNvPr id="5411" name="Google Shape;5411;p353"/>
          <p:cNvSpPr/>
          <p:nvPr/>
        </p:nvSpPr>
        <p:spPr>
          <a:xfrm>
            <a:off x="464963" y="1419138"/>
            <a:ext cx="8236800" cy="2961600"/>
          </a:xfrm>
          <a:prstGeom prst="roundRect">
            <a:avLst>
              <a:gd fmla="val 2090" name="adj"/>
            </a:avLst>
          </a:prstGeom>
          <a:solidFill>
            <a:srgbClr val="FFFFFF"/>
          </a:solidFill>
          <a:ln cap="flat" cmpd="sng" w="25400">
            <a:solidFill>
              <a:srgbClr val="29B5E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800"/>
              <a:buFont typeface="Lato"/>
              <a:buNone/>
            </a:pPr>
            <a:r>
              <a:t/>
            </a:r>
            <a:endParaRPr b="1" sz="1000">
              <a:solidFill>
                <a:srgbClr val="434343"/>
              </a:solidFill>
            </a:endParaRPr>
          </a:p>
        </p:txBody>
      </p:sp>
      <p:sp>
        <p:nvSpPr>
          <p:cNvPr id="5412" name="Google Shape;5412;p353"/>
          <p:cNvSpPr/>
          <p:nvPr/>
        </p:nvSpPr>
        <p:spPr>
          <a:xfrm>
            <a:off x="603350" y="1688156"/>
            <a:ext cx="5399100" cy="810600"/>
          </a:xfrm>
          <a:prstGeom prst="roundRect">
            <a:avLst>
              <a:gd fmla="val 6368" name="adj"/>
            </a:avLst>
          </a:prstGeom>
          <a:solidFill>
            <a:srgbClr val="D4F0FA"/>
          </a:solidFill>
          <a:ln>
            <a:noFill/>
          </a:ln>
        </p:spPr>
        <p:txBody>
          <a:bodyPr anchorCtr="0" anchor="t" bIns="45725" lIns="45725" spcFirstLastPara="1" rIns="45725" wrap="square" tIns="45725">
            <a:noAutofit/>
          </a:bodyPr>
          <a:lstStyle/>
          <a:p>
            <a:pPr indent="0" lvl="0" marL="0" rtl="0" algn="l">
              <a:spcBef>
                <a:spcPts val="0"/>
              </a:spcBef>
              <a:spcAft>
                <a:spcPts val="0"/>
              </a:spcAft>
              <a:buNone/>
            </a:pPr>
            <a:r>
              <a:t/>
            </a:r>
            <a:endParaRPr b="1" sz="1000">
              <a:solidFill>
                <a:srgbClr val="434343"/>
              </a:solidFill>
            </a:endParaRPr>
          </a:p>
        </p:txBody>
      </p:sp>
      <p:sp>
        <p:nvSpPr>
          <p:cNvPr id="5413" name="Google Shape;5413;p353"/>
          <p:cNvSpPr/>
          <p:nvPr/>
        </p:nvSpPr>
        <p:spPr>
          <a:xfrm>
            <a:off x="2319029" y="2839400"/>
            <a:ext cx="1297800" cy="380700"/>
          </a:xfrm>
          <a:prstGeom prst="roundRect">
            <a:avLst>
              <a:gd fmla="val 14871"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434343"/>
                </a:solidFill>
              </a:rPr>
              <a:t>Structured Data Retrieval</a:t>
            </a:r>
            <a:endParaRPr sz="700">
              <a:solidFill>
                <a:srgbClr val="434343"/>
              </a:solidFill>
            </a:endParaRPr>
          </a:p>
          <a:p>
            <a:pPr indent="0" lvl="0" marL="0" rtl="0" algn="ctr">
              <a:spcBef>
                <a:spcPts val="0"/>
              </a:spcBef>
              <a:spcAft>
                <a:spcPts val="0"/>
              </a:spcAft>
              <a:buNone/>
            </a:pPr>
            <a:r>
              <a:rPr b="1" lang="en" sz="800"/>
              <a:t>Cortex Analyst</a:t>
            </a:r>
            <a:endParaRPr b="1" baseline="30000" sz="800">
              <a:solidFill>
                <a:srgbClr val="595959"/>
              </a:solidFill>
            </a:endParaRPr>
          </a:p>
        </p:txBody>
      </p:sp>
      <p:sp>
        <p:nvSpPr>
          <p:cNvPr id="5414" name="Google Shape;5414;p353"/>
          <p:cNvSpPr/>
          <p:nvPr/>
        </p:nvSpPr>
        <p:spPr>
          <a:xfrm>
            <a:off x="603350" y="2561222"/>
            <a:ext cx="5399100" cy="809400"/>
          </a:xfrm>
          <a:prstGeom prst="roundRect">
            <a:avLst>
              <a:gd fmla="val 6368" name="adj"/>
            </a:avLst>
          </a:prstGeom>
          <a:solidFill>
            <a:srgbClr val="D4F0FA"/>
          </a:solidFill>
          <a:ln>
            <a:noFill/>
          </a:ln>
        </p:spPr>
        <p:txBody>
          <a:bodyPr anchorCtr="0" anchor="t" bIns="45725" lIns="45725" spcFirstLastPara="1" rIns="45725" wrap="square" tIns="45725">
            <a:noAutofit/>
          </a:bodyPr>
          <a:lstStyle/>
          <a:p>
            <a:pPr indent="0" lvl="0" marL="0" rtl="0" algn="l">
              <a:spcBef>
                <a:spcPts val="0"/>
              </a:spcBef>
              <a:spcAft>
                <a:spcPts val="0"/>
              </a:spcAft>
              <a:buNone/>
            </a:pPr>
            <a:r>
              <a:t/>
            </a:r>
            <a:endParaRPr b="1" sz="1000">
              <a:solidFill>
                <a:srgbClr val="434343"/>
              </a:solidFill>
            </a:endParaRPr>
          </a:p>
        </p:txBody>
      </p:sp>
      <p:sp>
        <p:nvSpPr>
          <p:cNvPr id="5415" name="Google Shape;5415;p353"/>
          <p:cNvSpPr/>
          <p:nvPr/>
        </p:nvSpPr>
        <p:spPr>
          <a:xfrm>
            <a:off x="602125" y="3432927"/>
            <a:ext cx="5401588" cy="812714"/>
          </a:xfrm>
          <a:custGeom>
            <a:rect b="b" l="l" r="r" t="t"/>
            <a:pathLst>
              <a:path extrusionOk="0" h="973310" w="7607871">
                <a:moveTo>
                  <a:pt x="7493619" y="0"/>
                </a:moveTo>
                <a:cubicBezTo>
                  <a:pt x="7556719" y="0"/>
                  <a:pt x="7607871" y="51141"/>
                  <a:pt x="7607871" y="114227"/>
                </a:cubicBezTo>
                <a:lnTo>
                  <a:pt x="7607871" y="859083"/>
                </a:lnTo>
                <a:cubicBezTo>
                  <a:pt x="7607871" y="922169"/>
                  <a:pt x="7556719" y="973311"/>
                  <a:pt x="7493619" y="973311"/>
                </a:cubicBezTo>
                <a:lnTo>
                  <a:pt x="114252" y="973311"/>
                </a:lnTo>
                <a:cubicBezTo>
                  <a:pt x="51152" y="973311"/>
                  <a:pt x="0" y="922170"/>
                  <a:pt x="0" y="859084"/>
                </a:cubicBezTo>
                <a:lnTo>
                  <a:pt x="0" y="114227"/>
                </a:lnTo>
                <a:cubicBezTo>
                  <a:pt x="0" y="51141"/>
                  <a:pt x="51152" y="0"/>
                  <a:pt x="114252" y="0"/>
                </a:cubicBezTo>
                <a:close/>
              </a:path>
            </a:pathLst>
          </a:custGeom>
          <a:solidFill>
            <a:srgbClr val="D4F0FA"/>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t/>
            </a:r>
            <a:endParaRPr b="1" sz="1000">
              <a:solidFill>
                <a:srgbClr val="11567F"/>
              </a:solidFill>
            </a:endParaRPr>
          </a:p>
        </p:txBody>
      </p:sp>
      <p:sp>
        <p:nvSpPr>
          <p:cNvPr id="5416" name="Google Shape;5416;p353"/>
          <p:cNvSpPr/>
          <p:nvPr/>
        </p:nvSpPr>
        <p:spPr>
          <a:xfrm>
            <a:off x="6097956" y="1688163"/>
            <a:ext cx="1186200" cy="2553900"/>
          </a:xfrm>
          <a:prstGeom prst="roundRect">
            <a:avLst>
              <a:gd fmla="val 6368" name="adj"/>
            </a:avLst>
          </a:prstGeom>
          <a:solidFill>
            <a:srgbClr val="D4F0FA"/>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t/>
            </a:r>
            <a:endParaRPr b="1" sz="1000">
              <a:solidFill>
                <a:srgbClr val="11567F"/>
              </a:solidFill>
            </a:endParaRPr>
          </a:p>
        </p:txBody>
      </p:sp>
      <p:sp>
        <p:nvSpPr>
          <p:cNvPr id="5417" name="Google Shape;5417;p353"/>
          <p:cNvSpPr/>
          <p:nvPr/>
        </p:nvSpPr>
        <p:spPr>
          <a:xfrm>
            <a:off x="6163956" y="3356493"/>
            <a:ext cx="1054200" cy="28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t>Inference &amp; </a:t>
            </a:r>
            <a:br>
              <a:rPr b="1" lang="en" sz="700"/>
            </a:br>
            <a:r>
              <a:rPr b="1" lang="en" sz="700"/>
              <a:t>Fine-Tuning APIs </a:t>
            </a:r>
            <a:endParaRPr b="1" baseline="30000" sz="700">
              <a:solidFill>
                <a:srgbClr val="595959"/>
              </a:solidFill>
            </a:endParaRPr>
          </a:p>
        </p:txBody>
      </p:sp>
      <p:pic>
        <p:nvPicPr>
          <p:cNvPr id="5418" name="Google Shape;5418;p353"/>
          <p:cNvPicPr preferRelativeResize="0"/>
          <p:nvPr/>
        </p:nvPicPr>
        <p:blipFill>
          <a:blip r:embed="rId3">
            <a:alphaModFix/>
          </a:blip>
          <a:stretch>
            <a:fillRect/>
          </a:stretch>
        </p:blipFill>
        <p:spPr>
          <a:xfrm>
            <a:off x="6515366" y="2421251"/>
            <a:ext cx="351380" cy="99337"/>
          </a:xfrm>
          <a:prstGeom prst="rect">
            <a:avLst/>
          </a:prstGeom>
          <a:noFill/>
          <a:ln>
            <a:noFill/>
          </a:ln>
        </p:spPr>
      </p:pic>
      <p:pic>
        <p:nvPicPr>
          <p:cNvPr id="5419" name="Google Shape;5419;p353"/>
          <p:cNvPicPr preferRelativeResize="0"/>
          <p:nvPr/>
        </p:nvPicPr>
        <p:blipFill>
          <a:blip r:embed="rId4">
            <a:alphaModFix/>
          </a:blip>
          <a:stretch>
            <a:fillRect/>
          </a:stretch>
        </p:blipFill>
        <p:spPr>
          <a:xfrm>
            <a:off x="6515368" y="2639528"/>
            <a:ext cx="351377" cy="125623"/>
          </a:xfrm>
          <a:prstGeom prst="rect">
            <a:avLst/>
          </a:prstGeom>
          <a:noFill/>
          <a:ln>
            <a:noFill/>
          </a:ln>
        </p:spPr>
      </p:pic>
      <p:pic>
        <p:nvPicPr>
          <p:cNvPr id="5420" name="Google Shape;5420;p353"/>
          <p:cNvPicPr preferRelativeResize="0"/>
          <p:nvPr/>
        </p:nvPicPr>
        <p:blipFill>
          <a:blip r:embed="rId5">
            <a:alphaModFix/>
          </a:blip>
          <a:stretch>
            <a:fillRect/>
          </a:stretch>
        </p:blipFill>
        <p:spPr>
          <a:xfrm>
            <a:off x="6419375" y="3102372"/>
            <a:ext cx="543363" cy="139745"/>
          </a:xfrm>
          <a:prstGeom prst="rect">
            <a:avLst/>
          </a:prstGeom>
          <a:noFill/>
          <a:ln>
            <a:noFill/>
          </a:ln>
        </p:spPr>
      </p:pic>
      <p:pic>
        <p:nvPicPr>
          <p:cNvPr id="5421" name="Google Shape;5421;p353"/>
          <p:cNvPicPr preferRelativeResize="0"/>
          <p:nvPr/>
        </p:nvPicPr>
        <p:blipFill>
          <a:blip r:embed="rId6">
            <a:alphaModFix/>
          </a:blip>
          <a:stretch>
            <a:fillRect/>
          </a:stretch>
        </p:blipFill>
        <p:spPr>
          <a:xfrm>
            <a:off x="6476414" y="2250140"/>
            <a:ext cx="429285" cy="52170"/>
          </a:xfrm>
          <a:prstGeom prst="rect">
            <a:avLst/>
          </a:prstGeom>
          <a:noFill/>
          <a:ln>
            <a:noFill/>
          </a:ln>
        </p:spPr>
      </p:pic>
      <p:pic>
        <p:nvPicPr>
          <p:cNvPr id="5422" name="Google Shape;5422;p353"/>
          <p:cNvPicPr preferRelativeResize="0"/>
          <p:nvPr/>
        </p:nvPicPr>
        <p:blipFill>
          <a:blip r:embed="rId7">
            <a:alphaModFix/>
          </a:blip>
          <a:stretch>
            <a:fillRect/>
          </a:stretch>
        </p:blipFill>
        <p:spPr>
          <a:xfrm>
            <a:off x="6476409" y="2884091"/>
            <a:ext cx="429294" cy="99340"/>
          </a:xfrm>
          <a:prstGeom prst="rect">
            <a:avLst/>
          </a:prstGeom>
          <a:noFill/>
          <a:ln>
            <a:noFill/>
          </a:ln>
        </p:spPr>
      </p:pic>
      <p:sp>
        <p:nvSpPr>
          <p:cNvPr id="5423" name="Google Shape;5423;p353"/>
          <p:cNvSpPr/>
          <p:nvPr/>
        </p:nvSpPr>
        <p:spPr>
          <a:xfrm>
            <a:off x="6163956" y="3803969"/>
            <a:ext cx="1054200" cy="28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t>Embedding Models</a:t>
            </a:r>
            <a:endParaRPr b="1" baseline="30000" sz="700">
              <a:solidFill>
                <a:srgbClr val="595959"/>
              </a:solidFill>
            </a:endParaRPr>
          </a:p>
        </p:txBody>
      </p:sp>
      <p:sp>
        <p:nvSpPr>
          <p:cNvPr id="5424" name="Google Shape;5424;p353"/>
          <p:cNvSpPr/>
          <p:nvPr/>
        </p:nvSpPr>
        <p:spPr>
          <a:xfrm>
            <a:off x="2326269" y="3474846"/>
            <a:ext cx="1953300" cy="160500"/>
          </a:xfrm>
          <a:prstGeom prst="roundRect">
            <a:avLst>
              <a:gd fmla="val 16667" name="adj"/>
            </a:avLst>
          </a:prstGeom>
          <a:noFill/>
          <a:ln>
            <a:noFill/>
          </a:ln>
        </p:spPr>
        <p:txBody>
          <a:bodyPr anchorCtr="0" anchor="ctr" bIns="45725" lIns="36575" spcFirstLastPara="1" rIns="36575" wrap="square" tIns="45700">
            <a:noAutofit/>
          </a:bodyPr>
          <a:lstStyle/>
          <a:p>
            <a:pPr indent="0" lvl="0" marL="0" marR="0" rtl="0" algn="ctr">
              <a:lnSpc>
                <a:spcPct val="100000"/>
              </a:lnSpc>
              <a:spcBef>
                <a:spcPts val="0"/>
              </a:spcBef>
              <a:spcAft>
                <a:spcPts val="0"/>
              </a:spcAft>
              <a:buNone/>
            </a:pPr>
            <a:r>
              <a:rPr b="1" lang="en" sz="900">
                <a:solidFill>
                  <a:srgbClr val="11567F"/>
                </a:solidFill>
              </a:rPr>
              <a:t>DATA</a:t>
            </a:r>
            <a:endParaRPr b="1" sz="900">
              <a:solidFill>
                <a:srgbClr val="434343"/>
              </a:solidFill>
            </a:endParaRPr>
          </a:p>
        </p:txBody>
      </p:sp>
      <p:sp>
        <p:nvSpPr>
          <p:cNvPr id="5425" name="Google Shape;5425;p353"/>
          <p:cNvSpPr/>
          <p:nvPr/>
        </p:nvSpPr>
        <p:spPr>
          <a:xfrm>
            <a:off x="1385919" y="2603676"/>
            <a:ext cx="3834000" cy="160500"/>
          </a:xfrm>
          <a:prstGeom prst="roundRect">
            <a:avLst>
              <a:gd fmla="val 16667" name="adj"/>
            </a:avLst>
          </a:prstGeom>
          <a:noFill/>
          <a:ln>
            <a:noFill/>
          </a:ln>
        </p:spPr>
        <p:txBody>
          <a:bodyPr anchorCtr="0" anchor="ctr" bIns="45725" lIns="36575" spcFirstLastPara="1" rIns="36575" wrap="square" tIns="45700">
            <a:noAutofit/>
          </a:bodyPr>
          <a:lstStyle/>
          <a:p>
            <a:pPr indent="0" lvl="0" marL="0" marR="0" rtl="0" algn="ctr">
              <a:lnSpc>
                <a:spcPct val="100000"/>
              </a:lnSpc>
              <a:spcBef>
                <a:spcPts val="0"/>
              </a:spcBef>
              <a:spcAft>
                <a:spcPts val="0"/>
              </a:spcAft>
              <a:buNone/>
            </a:pPr>
            <a:r>
              <a:rPr b="1" lang="en" sz="900">
                <a:solidFill>
                  <a:srgbClr val="11567F"/>
                </a:solidFill>
              </a:rPr>
              <a:t> PROCESSING &amp; RETRIEVAL</a:t>
            </a:r>
            <a:endParaRPr b="1" sz="900">
              <a:solidFill>
                <a:srgbClr val="11567F"/>
              </a:solidFill>
            </a:endParaRPr>
          </a:p>
        </p:txBody>
      </p:sp>
      <p:sp>
        <p:nvSpPr>
          <p:cNvPr id="5426" name="Google Shape;5426;p353"/>
          <p:cNvSpPr/>
          <p:nvPr/>
        </p:nvSpPr>
        <p:spPr>
          <a:xfrm>
            <a:off x="2022219" y="1730728"/>
            <a:ext cx="2561400" cy="160500"/>
          </a:xfrm>
          <a:prstGeom prst="roundRect">
            <a:avLst>
              <a:gd fmla="val 16667" name="adj"/>
            </a:avLst>
          </a:prstGeom>
          <a:noFill/>
          <a:ln>
            <a:noFill/>
          </a:ln>
        </p:spPr>
        <p:txBody>
          <a:bodyPr anchorCtr="0" anchor="ctr" bIns="45725" lIns="36575" spcFirstLastPara="1" rIns="36575" wrap="square" tIns="45700">
            <a:noAutofit/>
          </a:bodyPr>
          <a:lstStyle/>
          <a:p>
            <a:pPr indent="0" lvl="0" marL="0" marR="0" rtl="0" algn="ctr">
              <a:lnSpc>
                <a:spcPct val="100000"/>
              </a:lnSpc>
              <a:spcBef>
                <a:spcPts val="0"/>
              </a:spcBef>
              <a:spcAft>
                <a:spcPts val="0"/>
              </a:spcAft>
              <a:buNone/>
            </a:pPr>
            <a:r>
              <a:rPr b="1" lang="en" sz="900">
                <a:solidFill>
                  <a:srgbClr val="11567F"/>
                </a:solidFill>
              </a:rPr>
              <a:t>AGENTS &amp; INSIGHTS</a:t>
            </a:r>
            <a:endParaRPr b="1" sz="900">
              <a:solidFill>
                <a:srgbClr val="434343"/>
              </a:solidFill>
            </a:endParaRPr>
          </a:p>
        </p:txBody>
      </p:sp>
      <p:sp>
        <p:nvSpPr>
          <p:cNvPr id="5427" name="Google Shape;5427;p353"/>
          <p:cNvSpPr/>
          <p:nvPr/>
        </p:nvSpPr>
        <p:spPr>
          <a:xfrm>
            <a:off x="6264906" y="1729937"/>
            <a:ext cx="852300" cy="160500"/>
          </a:xfrm>
          <a:prstGeom prst="roundRect">
            <a:avLst>
              <a:gd fmla="val 16667" name="adj"/>
            </a:avLst>
          </a:prstGeom>
          <a:noFill/>
          <a:ln>
            <a:noFill/>
          </a:ln>
        </p:spPr>
        <p:txBody>
          <a:bodyPr anchorCtr="0" anchor="ctr" bIns="45725" lIns="36575" spcFirstLastPara="1" rIns="36575" wrap="square" tIns="45700">
            <a:noAutofit/>
          </a:bodyPr>
          <a:lstStyle/>
          <a:p>
            <a:pPr indent="0" lvl="0" marL="0" marR="0" rtl="0" algn="ctr">
              <a:lnSpc>
                <a:spcPct val="100000"/>
              </a:lnSpc>
              <a:spcBef>
                <a:spcPts val="0"/>
              </a:spcBef>
              <a:spcAft>
                <a:spcPts val="0"/>
              </a:spcAft>
              <a:buNone/>
            </a:pPr>
            <a:r>
              <a:rPr b="1" lang="en" sz="900">
                <a:solidFill>
                  <a:srgbClr val="11567F"/>
                </a:solidFill>
              </a:rPr>
              <a:t>MODELS</a:t>
            </a:r>
            <a:endParaRPr b="1" sz="900">
              <a:solidFill>
                <a:srgbClr val="434343"/>
              </a:solidFill>
            </a:endParaRPr>
          </a:p>
        </p:txBody>
      </p:sp>
      <p:pic>
        <p:nvPicPr>
          <p:cNvPr id="5428" name="Google Shape;5428;p353" title="confluence_logo-freelogovectors.net_.png"/>
          <p:cNvPicPr preferRelativeResize="0"/>
          <p:nvPr/>
        </p:nvPicPr>
        <p:blipFill rotWithShape="1">
          <a:blip r:embed="rId8">
            <a:alphaModFix/>
          </a:blip>
          <a:srcRect b="0" l="14583" r="14590" t="0"/>
          <a:stretch/>
        </p:blipFill>
        <p:spPr>
          <a:xfrm>
            <a:off x="1308799" y="3999922"/>
            <a:ext cx="131786" cy="139583"/>
          </a:xfrm>
          <a:prstGeom prst="rect">
            <a:avLst/>
          </a:prstGeom>
          <a:noFill/>
          <a:ln>
            <a:noFill/>
          </a:ln>
        </p:spPr>
      </p:pic>
      <p:sp>
        <p:nvSpPr>
          <p:cNvPr id="5429" name="Google Shape;5429;p353"/>
          <p:cNvSpPr txBox="1"/>
          <p:nvPr/>
        </p:nvSpPr>
        <p:spPr>
          <a:xfrm>
            <a:off x="1166000" y="3658150"/>
            <a:ext cx="852300" cy="2745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700">
                <a:solidFill>
                  <a:srgbClr val="434343"/>
                </a:solidFill>
              </a:rPr>
              <a:t>Data Connectors</a:t>
            </a:r>
            <a:endParaRPr sz="700">
              <a:solidFill>
                <a:srgbClr val="434343"/>
              </a:solidFill>
            </a:endParaRPr>
          </a:p>
          <a:p>
            <a:pPr indent="0" lvl="0" marL="0" rtl="0" algn="ctr">
              <a:spcBef>
                <a:spcPts val="0"/>
              </a:spcBef>
              <a:spcAft>
                <a:spcPts val="0"/>
              </a:spcAft>
              <a:buNone/>
            </a:pPr>
            <a:r>
              <a:rPr b="1" lang="en" sz="800"/>
              <a:t>Openflow</a:t>
            </a:r>
            <a:endParaRPr sz="1300"/>
          </a:p>
        </p:txBody>
      </p:sp>
      <p:sp>
        <p:nvSpPr>
          <p:cNvPr id="5430" name="Google Shape;5430;p353"/>
          <p:cNvSpPr txBox="1"/>
          <p:nvPr/>
        </p:nvSpPr>
        <p:spPr>
          <a:xfrm>
            <a:off x="3968871" y="3658150"/>
            <a:ext cx="2035200" cy="2745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700">
                <a:solidFill>
                  <a:srgbClr val="434343"/>
                </a:solidFill>
              </a:rPr>
              <a:t>Multimodal Data </a:t>
            </a:r>
            <a:endParaRPr sz="700">
              <a:solidFill>
                <a:srgbClr val="434343"/>
              </a:solidFill>
            </a:endParaRPr>
          </a:p>
          <a:p>
            <a:pPr indent="0" lvl="0" marL="0" rtl="0" algn="ctr">
              <a:spcBef>
                <a:spcPts val="0"/>
              </a:spcBef>
              <a:spcAft>
                <a:spcPts val="0"/>
              </a:spcAft>
              <a:buNone/>
            </a:pPr>
            <a:r>
              <a:rPr b="1" lang="en" sz="800"/>
              <a:t>Snowflake, External</a:t>
            </a:r>
            <a:endParaRPr sz="800"/>
          </a:p>
        </p:txBody>
      </p:sp>
      <p:sp>
        <p:nvSpPr>
          <p:cNvPr id="5431" name="Google Shape;5431;p353"/>
          <p:cNvSpPr/>
          <p:nvPr/>
        </p:nvSpPr>
        <p:spPr>
          <a:xfrm>
            <a:off x="7378413" y="1688163"/>
            <a:ext cx="1186200" cy="2553900"/>
          </a:xfrm>
          <a:prstGeom prst="roundRect">
            <a:avLst>
              <a:gd fmla="val 6368" name="adj"/>
            </a:avLst>
          </a:prstGeom>
          <a:solidFill>
            <a:srgbClr val="D4F0FA"/>
          </a:solidFill>
          <a:ln>
            <a:noFill/>
          </a:ln>
        </p:spPr>
        <p:txBody>
          <a:bodyPr anchorCtr="0" anchor="t" bIns="45725" lIns="45725" spcFirstLastPara="1" rIns="45725" wrap="square" tIns="45725">
            <a:noAutofit/>
          </a:bodyPr>
          <a:lstStyle/>
          <a:p>
            <a:pPr indent="0" lvl="0" marL="0" rtl="0" algn="ctr">
              <a:spcBef>
                <a:spcPts val="0"/>
              </a:spcBef>
              <a:spcAft>
                <a:spcPts val="0"/>
              </a:spcAft>
              <a:buNone/>
            </a:pPr>
            <a:r>
              <a:t/>
            </a:r>
            <a:endParaRPr b="1" sz="1000">
              <a:solidFill>
                <a:srgbClr val="11567F"/>
              </a:solidFill>
            </a:endParaRPr>
          </a:p>
        </p:txBody>
      </p:sp>
      <p:sp>
        <p:nvSpPr>
          <p:cNvPr id="5432" name="Google Shape;5432;p353"/>
          <p:cNvSpPr/>
          <p:nvPr/>
        </p:nvSpPr>
        <p:spPr>
          <a:xfrm>
            <a:off x="7444484" y="2909017"/>
            <a:ext cx="1054200" cy="28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t>Evaluations</a:t>
            </a:r>
            <a:endParaRPr b="1" baseline="30000" sz="700">
              <a:solidFill>
                <a:srgbClr val="595959"/>
              </a:solidFill>
            </a:endParaRPr>
          </a:p>
        </p:txBody>
      </p:sp>
      <p:sp>
        <p:nvSpPr>
          <p:cNvPr id="5433" name="Google Shape;5433;p353"/>
          <p:cNvSpPr/>
          <p:nvPr/>
        </p:nvSpPr>
        <p:spPr>
          <a:xfrm>
            <a:off x="7444484" y="2461541"/>
            <a:ext cx="1054200" cy="28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t>Guardrails  </a:t>
            </a:r>
            <a:endParaRPr b="1" baseline="30000" sz="700">
              <a:solidFill>
                <a:srgbClr val="595959"/>
              </a:solidFill>
            </a:endParaRPr>
          </a:p>
        </p:txBody>
      </p:sp>
      <p:sp>
        <p:nvSpPr>
          <p:cNvPr id="5434" name="Google Shape;5434;p353"/>
          <p:cNvSpPr/>
          <p:nvPr/>
        </p:nvSpPr>
        <p:spPr>
          <a:xfrm>
            <a:off x="7466985" y="1729937"/>
            <a:ext cx="1023300" cy="160500"/>
          </a:xfrm>
          <a:prstGeom prst="roundRect">
            <a:avLst>
              <a:gd fmla="val 16667" name="adj"/>
            </a:avLst>
          </a:prstGeom>
          <a:noFill/>
          <a:ln>
            <a:noFill/>
          </a:ln>
        </p:spPr>
        <p:txBody>
          <a:bodyPr anchorCtr="0" anchor="ctr" bIns="45725" lIns="36575" spcFirstLastPara="1" rIns="36575" wrap="square" tIns="45700">
            <a:noAutofit/>
          </a:bodyPr>
          <a:lstStyle/>
          <a:p>
            <a:pPr indent="0" lvl="0" marL="0" marR="0" rtl="0" algn="ctr">
              <a:lnSpc>
                <a:spcPct val="100000"/>
              </a:lnSpc>
              <a:spcBef>
                <a:spcPts val="0"/>
              </a:spcBef>
              <a:spcAft>
                <a:spcPts val="0"/>
              </a:spcAft>
              <a:buNone/>
            </a:pPr>
            <a:r>
              <a:rPr b="1" lang="en" sz="900">
                <a:solidFill>
                  <a:srgbClr val="11567F"/>
                </a:solidFill>
              </a:rPr>
              <a:t>GOVERNANCE </a:t>
            </a:r>
            <a:endParaRPr b="1" sz="900">
              <a:solidFill>
                <a:srgbClr val="11567F"/>
              </a:solidFill>
            </a:endParaRPr>
          </a:p>
        </p:txBody>
      </p:sp>
      <p:sp>
        <p:nvSpPr>
          <p:cNvPr id="5435" name="Google Shape;5435;p353"/>
          <p:cNvSpPr/>
          <p:nvPr/>
        </p:nvSpPr>
        <p:spPr>
          <a:xfrm>
            <a:off x="7444484" y="2014065"/>
            <a:ext cx="1054200" cy="28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t>RBAC  </a:t>
            </a:r>
            <a:endParaRPr b="1" baseline="30000" sz="700">
              <a:solidFill>
                <a:srgbClr val="595959"/>
              </a:solidFill>
            </a:endParaRPr>
          </a:p>
        </p:txBody>
      </p:sp>
      <p:sp>
        <p:nvSpPr>
          <p:cNvPr id="5436" name="Google Shape;5436;p353"/>
          <p:cNvSpPr/>
          <p:nvPr/>
        </p:nvSpPr>
        <p:spPr>
          <a:xfrm>
            <a:off x="7444484" y="3803969"/>
            <a:ext cx="1054200" cy="28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t>AI Gateway</a:t>
            </a:r>
            <a:endParaRPr b="1" baseline="30000" sz="700">
              <a:solidFill>
                <a:srgbClr val="595959"/>
              </a:solidFill>
            </a:endParaRPr>
          </a:p>
        </p:txBody>
      </p:sp>
      <p:sp>
        <p:nvSpPr>
          <p:cNvPr id="5437" name="Google Shape;5437;p353"/>
          <p:cNvSpPr/>
          <p:nvPr/>
        </p:nvSpPr>
        <p:spPr>
          <a:xfrm>
            <a:off x="7444484" y="3356493"/>
            <a:ext cx="1054200" cy="2838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b="1" lang="en" sz="700"/>
              <a:t>Monitoring </a:t>
            </a:r>
            <a:endParaRPr b="1" baseline="30000" sz="700">
              <a:solidFill>
                <a:srgbClr val="595959"/>
              </a:solidFill>
            </a:endParaRPr>
          </a:p>
        </p:txBody>
      </p:sp>
      <p:sp>
        <p:nvSpPr>
          <p:cNvPr id="5438" name="Google Shape;5438;p353"/>
          <p:cNvSpPr/>
          <p:nvPr/>
        </p:nvSpPr>
        <p:spPr>
          <a:xfrm>
            <a:off x="2547050" y="1968146"/>
            <a:ext cx="1511700" cy="3795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t>Agent APIs</a:t>
            </a:r>
            <a:br>
              <a:rPr b="1" lang="en" sz="700"/>
            </a:br>
            <a:r>
              <a:rPr b="1" lang="en" sz="800"/>
              <a:t>Cortex Agents </a:t>
            </a:r>
            <a:r>
              <a:rPr b="1" baseline="30000" lang="en" sz="800">
                <a:solidFill>
                  <a:srgbClr val="595959"/>
                </a:solidFill>
              </a:rPr>
              <a:t>GA Soon</a:t>
            </a:r>
            <a:endParaRPr b="1" baseline="30000" sz="800">
              <a:solidFill>
                <a:srgbClr val="595959"/>
              </a:solidFill>
            </a:endParaRPr>
          </a:p>
        </p:txBody>
      </p:sp>
      <p:sp>
        <p:nvSpPr>
          <p:cNvPr id="5439" name="Google Shape;5439;p353"/>
          <p:cNvSpPr/>
          <p:nvPr/>
        </p:nvSpPr>
        <p:spPr>
          <a:xfrm>
            <a:off x="4257800" y="1968146"/>
            <a:ext cx="1511700" cy="380700"/>
          </a:xfrm>
          <a:prstGeom prst="roundRect">
            <a:avLst>
              <a:gd fmla="val 14871" name="adj"/>
            </a:avLst>
          </a:prstGeom>
          <a:solidFill>
            <a:srgbClr val="FFFFFF"/>
          </a:solidFill>
          <a:ln>
            <a:noFill/>
          </a:ln>
        </p:spPr>
        <p:txBody>
          <a:bodyPr anchorCtr="0" anchor="ctr" bIns="45725" lIns="45725" spcFirstLastPara="1" rIns="45725" wrap="square" tIns="45725">
            <a:noAutofit/>
          </a:bodyPr>
          <a:lstStyle/>
          <a:p>
            <a:pPr indent="0" lvl="0" marL="0" rtl="0" algn="ctr">
              <a:lnSpc>
                <a:spcPct val="100000"/>
              </a:lnSpc>
              <a:spcBef>
                <a:spcPts val="0"/>
              </a:spcBef>
              <a:spcAft>
                <a:spcPts val="0"/>
              </a:spcAft>
              <a:buNone/>
            </a:pPr>
            <a:r>
              <a:rPr lang="en" sz="700">
                <a:solidFill>
                  <a:srgbClr val="434343"/>
                </a:solidFill>
              </a:rPr>
              <a:t>Multimodal AI-powered SQL</a:t>
            </a:r>
            <a:endParaRPr sz="700">
              <a:solidFill>
                <a:srgbClr val="434343"/>
              </a:solidFill>
            </a:endParaRPr>
          </a:p>
          <a:p>
            <a:pPr indent="0" lvl="0" marL="0" rtl="0" algn="ctr">
              <a:lnSpc>
                <a:spcPct val="100000"/>
              </a:lnSpc>
              <a:spcBef>
                <a:spcPts val="0"/>
              </a:spcBef>
              <a:spcAft>
                <a:spcPts val="0"/>
              </a:spcAft>
              <a:buNone/>
            </a:pPr>
            <a:r>
              <a:rPr b="1" lang="en" sz="800"/>
              <a:t>Cortex AISQL </a:t>
            </a:r>
            <a:r>
              <a:rPr b="1" baseline="30000" lang="en" sz="900">
                <a:solidFill>
                  <a:srgbClr val="595959"/>
                </a:solidFill>
              </a:rPr>
              <a:t>PU</a:t>
            </a:r>
            <a:endParaRPr b="1" baseline="30000" sz="800">
              <a:solidFill>
                <a:srgbClr val="595959"/>
              </a:solidFill>
            </a:endParaRPr>
          </a:p>
        </p:txBody>
      </p:sp>
      <p:sp>
        <p:nvSpPr>
          <p:cNvPr id="5440" name="Google Shape;5440;p353"/>
          <p:cNvSpPr/>
          <p:nvPr/>
        </p:nvSpPr>
        <p:spPr>
          <a:xfrm>
            <a:off x="4257175" y="2841080"/>
            <a:ext cx="1513200" cy="380700"/>
          </a:xfrm>
          <a:prstGeom prst="roundRect">
            <a:avLst>
              <a:gd fmla="val 14871" name="adj"/>
            </a:avLst>
          </a:prstGeom>
          <a:solidFill>
            <a:srgbClr val="FFFFFF"/>
          </a:solidFill>
          <a:ln>
            <a:noFill/>
          </a:ln>
        </p:spPr>
        <p:txBody>
          <a:bodyPr anchorCtr="0" anchor="ctr" bIns="45725" lIns="45725" spcFirstLastPara="1" rIns="45725" wrap="square" tIns="45725">
            <a:noAutofit/>
          </a:bodyPr>
          <a:lstStyle/>
          <a:p>
            <a:pPr indent="0" lvl="0" marL="0" rtl="0" algn="ctr">
              <a:lnSpc>
                <a:spcPct val="115000"/>
              </a:lnSpc>
              <a:spcBef>
                <a:spcPts val="0"/>
              </a:spcBef>
              <a:spcAft>
                <a:spcPts val="0"/>
              </a:spcAft>
              <a:buNone/>
            </a:pPr>
            <a:r>
              <a:rPr lang="en" sz="700">
                <a:solidFill>
                  <a:srgbClr val="434343"/>
                </a:solidFill>
              </a:rPr>
              <a:t>Document Processing </a:t>
            </a:r>
            <a:endParaRPr sz="700">
              <a:solidFill>
                <a:srgbClr val="434343"/>
              </a:solidFill>
            </a:endParaRPr>
          </a:p>
          <a:p>
            <a:pPr indent="0" lvl="0" marL="0" rtl="0" algn="ctr">
              <a:spcBef>
                <a:spcPts val="0"/>
              </a:spcBef>
              <a:spcAft>
                <a:spcPts val="0"/>
              </a:spcAft>
              <a:buNone/>
            </a:pPr>
            <a:r>
              <a:rPr b="1" lang="en" sz="800"/>
              <a:t>Document AI, Parse, Embed</a:t>
            </a:r>
            <a:endParaRPr b="1" baseline="30000" sz="800">
              <a:solidFill>
                <a:srgbClr val="595959"/>
              </a:solidFill>
            </a:endParaRPr>
          </a:p>
        </p:txBody>
      </p:sp>
      <p:sp>
        <p:nvSpPr>
          <p:cNvPr id="5441" name="Google Shape;5441;p353"/>
          <p:cNvSpPr/>
          <p:nvPr/>
        </p:nvSpPr>
        <p:spPr>
          <a:xfrm>
            <a:off x="836925" y="2841075"/>
            <a:ext cx="1513200" cy="380700"/>
          </a:xfrm>
          <a:prstGeom prst="roundRect">
            <a:avLst>
              <a:gd fmla="val 1528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434343"/>
                </a:solidFill>
              </a:rPr>
              <a:t>Unstructured Data Retrieval</a:t>
            </a:r>
            <a:endParaRPr sz="700">
              <a:solidFill>
                <a:srgbClr val="434343"/>
              </a:solidFill>
            </a:endParaRPr>
          </a:p>
          <a:p>
            <a:pPr indent="0" lvl="0" marL="0" rtl="0" algn="ctr">
              <a:spcBef>
                <a:spcPts val="0"/>
              </a:spcBef>
              <a:spcAft>
                <a:spcPts val="0"/>
              </a:spcAft>
              <a:buNone/>
            </a:pPr>
            <a:r>
              <a:rPr b="1" lang="en" sz="800"/>
              <a:t>Cortex </a:t>
            </a:r>
            <a:r>
              <a:rPr b="1" lang="en" sz="800"/>
              <a:t>Search</a:t>
            </a:r>
            <a:endParaRPr b="1" baseline="30000" sz="800">
              <a:solidFill>
                <a:srgbClr val="595959"/>
              </a:solidFill>
            </a:endParaRPr>
          </a:p>
        </p:txBody>
      </p:sp>
      <p:sp>
        <p:nvSpPr>
          <p:cNvPr id="5442" name="Google Shape;5442;p353"/>
          <p:cNvSpPr/>
          <p:nvPr/>
        </p:nvSpPr>
        <p:spPr>
          <a:xfrm>
            <a:off x="2547050" y="2841075"/>
            <a:ext cx="1513200" cy="380700"/>
          </a:xfrm>
          <a:prstGeom prst="roundRect">
            <a:avLst>
              <a:gd fmla="val 14871"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434343"/>
                </a:solidFill>
              </a:rPr>
              <a:t>Structured Data Retrieval</a:t>
            </a:r>
            <a:endParaRPr sz="700">
              <a:solidFill>
                <a:srgbClr val="434343"/>
              </a:solidFill>
            </a:endParaRPr>
          </a:p>
          <a:p>
            <a:pPr indent="0" lvl="0" marL="0" rtl="0" algn="ctr">
              <a:spcBef>
                <a:spcPts val="0"/>
              </a:spcBef>
              <a:spcAft>
                <a:spcPts val="0"/>
              </a:spcAft>
              <a:buNone/>
            </a:pPr>
            <a:r>
              <a:rPr b="1" lang="en" sz="800"/>
              <a:t>Cortex Analyst</a:t>
            </a:r>
            <a:endParaRPr b="1" baseline="30000" sz="800">
              <a:solidFill>
                <a:srgbClr val="595959"/>
              </a:solidFill>
            </a:endParaRPr>
          </a:p>
        </p:txBody>
      </p:sp>
      <p:pic>
        <p:nvPicPr>
          <p:cNvPr descr="File:OpenAI Logo.svg" id="5443" name="Google Shape;5443;p353"/>
          <p:cNvPicPr preferRelativeResize="0"/>
          <p:nvPr/>
        </p:nvPicPr>
        <p:blipFill>
          <a:blip r:embed="rId9">
            <a:alphaModFix/>
          </a:blip>
          <a:stretch>
            <a:fillRect/>
          </a:stretch>
        </p:blipFill>
        <p:spPr>
          <a:xfrm>
            <a:off x="6483317" y="2021667"/>
            <a:ext cx="415478" cy="109533"/>
          </a:xfrm>
          <a:prstGeom prst="rect">
            <a:avLst/>
          </a:prstGeom>
          <a:noFill/>
          <a:ln>
            <a:noFill/>
          </a:ln>
        </p:spPr>
      </p:pic>
      <p:sp>
        <p:nvSpPr>
          <p:cNvPr id="5444" name="Google Shape;5444;p353"/>
          <p:cNvSpPr/>
          <p:nvPr/>
        </p:nvSpPr>
        <p:spPr>
          <a:xfrm>
            <a:off x="284743" y="1234982"/>
            <a:ext cx="363300" cy="363300"/>
          </a:xfrm>
          <a:prstGeom prst="rect">
            <a:avLst/>
          </a:prstGeom>
          <a:solidFill>
            <a:schemeClr val="lt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pic>
        <p:nvPicPr>
          <p:cNvPr id="5445" name="Google Shape;5445;p353"/>
          <p:cNvPicPr preferRelativeResize="0"/>
          <p:nvPr/>
        </p:nvPicPr>
        <p:blipFill rotWithShape="1">
          <a:blip r:embed="rId10">
            <a:alphaModFix/>
          </a:blip>
          <a:srcRect b="0" l="0" r="0" t="0"/>
          <a:stretch/>
        </p:blipFill>
        <p:spPr>
          <a:xfrm>
            <a:off x="350881" y="1299889"/>
            <a:ext cx="243363" cy="224939"/>
          </a:xfrm>
          <a:prstGeom prst="rect">
            <a:avLst/>
          </a:prstGeom>
          <a:noFill/>
          <a:ln>
            <a:noFill/>
          </a:ln>
        </p:spPr>
      </p:pic>
      <p:sp>
        <p:nvSpPr>
          <p:cNvPr id="5446" name="Google Shape;5446;p353"/>
          <p:cNvSpPr/>
          <p:nvPr/>
        </p:nvSpPr>
        <p:spPr>
          <a:xfrm>
            <a:off x="8539713" y="4216997"/>
            <a:ext cx="324300" cy="324300"/>
          </a:xfrm>
          <a:prstGeom prst="rect">
            <a:avLst/>
          </a:prstGeom>
          <a:solidFill>
            <a:schemeClr val="lt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grpSp>
        <p:nvGrpSpPr>
          <p:cNvPr id="5447" name="Google Shape;5447;p353"/>
          <p:cNvGrpSpPr/>
          <p:nvPr/>
        </p:nvGrpSpPr>
        <p:grpSpPr>
          <a:xfrm>
            <a:off x="8607849" y="4271201"/>
            <a:ext cx="188033" cy="215891"/>
            <a:chOff x="1853392" y="179809"/>
            <a:chExt cx="249381" cy="286328"/>
          </a:xfrm>
        </p:grpSpPr>
        <p:sp>
          <p:nvSpPr>
            <p:cNvPr id="5448" name="Google Shape;5448;p353"/>
            <p:cNvSpPr/>
            <p:nvPr/>
          </p:nvSpPr>
          <p:spPr>
            <a:xfrm>
              <a:off x="1853392" y="179809"/>
              <a:ext cx="249381" cy="286328"/>
            </a:xfrm>
            <a:custGeom>
              <a:rect b="b" l="l" r="r" t="t"/>
              <a:pathLst>
                <a:path extrusionOk="0" h="286328" w="249381">
                  <a:moveTo>
                    <a:pt x="144180" y="1"/>
                  </a:moveTo>
                  <a:lnTo>
                    <a:pt x="105202" y="1"/>
                  </a:lnTo>
                  <a:cubicBezTo>
                    <a:pt x="68291" y="52"/>
                    <a:pt x="38382" y="29961"/>
                    <a:pt x="38331" y="66872"/>
                  </a:cubicBezTo>
                  <a:lnTo>
                    <a:pt x="38331" y="115825"/>
                  </a:lnTo>
                  <a:lnTo>
                    <a:pt x="37407" y="115825"/>
                  </a:lnTo>
                  <a:cubicBezTo>
                    <a:pt x="16733" y="115876"/>
                    <a:pt x="0" y="132650"/>
                    <a:pt x="0" y="153325"/>
                  </a:cubicBezTo>
                  <a:lnTo>
                    <a:pt x="0" y="248829"/>
                  </a:lnTo>
                  <a:cubicBezTo>
                    <a:pt x="0" y="269503"/>
                    <a:pt x="16733" y="286278"/>
                    <a:pt x="37407" y="286328"/>
                  </a:cubicBezTo>
                  <a:lnTo>
                    <a:pt x="212436" y="286328"/>
                  </a:lnTo>
                  <a:cubicBezTo>
                    <a:pt x="232930" y="286025"/>
                    <a:pt x="249384" y="269325"/>
                    <a:pt x="249382" y="248829"/>
                  </a:cubicBezTo>
                  <a:lnTo>
                    <a:pt x="249382" y="153325"/>
                  </a:lnTo>
                  <a:cubicBezTo>
                    <a:pt x="249384" y="132828"/>
                    <a:pt x="232930" y="116128"/>
                    <a:pt x="212436" y="115825"/>
                  </a:cubicBezTo>
                  <a:lnTo>
                    <a:pt x="211513" y="115825"/>
                  </a:lnTo>
                  <a:lnTo>
                    <a:pt x="211513" y="66872"/>
                  </a:lnTo>
                  <a:cubicBezTo>
                    <a:pt x="211462" y="29889"/>
                    <a:pt x="181441" y="-50"/>
                    <a:pt x="144458" y="0"/>
                  </a:cubicBezTo>
                  <a:cubicBezTo>
                    <a:pt x="144365" y="0"/>
                    <a:pt x="144272" y="1"/>
                    <a:pt x="144180" y="1"/>
                  </a:cubicBezTo>
                  <a:close/>
                  <a:moveTo>
                    <a:pt x="61052" y="66872"/>
                  </a:moveTo>
                  <a:cubicBezTo>
                    <a:pt x="61052" y="42285"/>
                    <a:pt x="80984" y="22353"/>
                    <a:pt x="105572" y="22353"/>
                  </a:cubicBezTo>
                  <a:lnTo>
                    <a:pt x="144549" y="22353"/>
                  </a:lnTo>
                  <a:cubicBezTo>
                    <a:pt x="169136" y="22353"/>
                    <a:pt x="189068" y="42285"/>
                    <a:pt x="189068" y="66872"/>
                  </a:cubicBezTo>
                  <a:lnTo>
                    <a:pt x="189068" y="115825"/>
                  </a:lnTo>
                  <a:lnTo>
                    <a:pt x="60683" y="115825"/>
                  </a:lnTo>
                  <a:close/>
                  <a:moveTo>
                    <a:pt x="212436" y="138546"/>
                  </a:moveTo>
                  <a:cubicBezTo>
                    <a:pt x="220802" y="138546"/>
                    <a:pt x="227584" y="145329"/>
                    <a:pt x="227584" y="153694"/>
                  </a:cubicBezTo>
                  <a:lnTo>
                    <a:pt x="227584" y="248829"/>
                  </a:lnTo>
                  <a:cubicBezTo>
                    <a:pt x="227584" y="257194"/>
                    <a:pt x="220802" y="263976"/>
                    <a:pt x="212436" y="263976"/>
                  </a:cubicBezTo>
                  <a:lnTo>
                    <a:pt x="37407" y="263976"/>
                  </a:lnTo>
                  <a:cubicBezTo>
                    <a:pt x="29041" y="263976"/>
                    <a:pt x="22260" y="257194"/>
                    <a:pt x="22260" y="248829"/>
                  </a:cubicBezTo>
                  <a:lnTo>
                    <a:pt x="22260" y="153325"/>
                  </a:lnTo>
                  <a:cubicBezTo>
                    <a:pt x="22460" y="145103"/>
                    <a:pt x="29184" y="138544"/>
                    <a:pt x="37407" y="13854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449" name="Google Shape;5449;p353"/>
            <p:cNvSpPr/>
            <p:nvPr/>
          </p:nvSpPr>
          <p:spPr>
            <a:xfrm>
              <a:off x="1951851" y="344863"/>
              <a:ext cx="50892" cy="72044"/>
            </a:xfrm>
            <a:custGeom>
              <a:rect b="b" l="l" r="r" t="t"/>
              <a:pathLst>
                <a:path extrusionOk="0" h="72044" w="50892">
                  <a:moveTo>
                    <a:pt x="25492" y="72044"/>
                  </a:moveTo>
                  <a:cubicBezTo>
                    <a:pt x="39437" y="71846"/>
                    <a:pt x="50694" y="60589"/>
                    <a:pt x="50892" y="46644"/>
                  </a:cubicBezTo>
                  <a:lnTo>
                    <a:pt x="50892" y="25401"/>
                  </a:lnTo>
                  <a:cubicBezTo>
                    <a:pt x="50792" y="11415"/>
                    <a:pt x="39478" y="101"/>
                    <a:pt x="25492" y="1"/>
                  </a:cubicBezTo>
                  <a:cubicBezTo>
                    <a:pt x="11551" y="-102"/>
                    <a:pt x="152" y="11090"/>
                    <a:pt x="0" y="25031"/>
                  </a:cubicBezTo>
                  <a:lnTo>
                    <a:pt x="0" y="46644"/>
                  </a:lnTo>
                  <a:cubicBezTo>
                    <a:pt x="0" y="60673"/>
                    <a:pt x="11372" y="72044"/>
                    <a:pt x="25400" y="72044"/>
                  </a:cubicBezTo>
                  <a:cubicBezTo>
                    <a:pt x="25430" y="72044"/>
                    <a:pt x="25462" y="72044"/>
                    <a:pt x="25492" y="72044"/>
                  </a:cubicBezTo>
                  <a:close/>
                  <a:moveTo>
                    <a:pt x="17826" y="25401"/>
                  </a:moveTo>
                  <a:lnTo>
                    <a:pt x="17826" y="25401"/>
                  </a:lnTo>
                  <a:cubicBezTo>
                    <a:pt x="17974" y="21362"/>
                    <a:pt x="21267" y="18150"/>
                    <a:pt x="25308" y="18104"/>
                  </a:cubicBezTo>
                  <a:lnTo>
                    <a:pt x="25308" y="18104"/>
                  </a:lnTo>
                  <a:cubicBezTo>
                    <a:pt x="29449" y="18202"/>
                    <a:pt x="32784" y="21536"/>
                    <a:pt x="32881" y="25678"/>
                  </a:cubicBezTo>
                  <a:lnTo>
                    <a:pt x="32881" y="46829"/>
                  </a:lnTo>
                  <a:cubicBezTo>
                    <a:pt x="32786" y="50987"/>
                    <a:pt x="29464" y="54349"/>
                    <a:pt x="25308" y="54495"/>
                  </a:cubicBezTo>
                  <a:cubicBezTo>
                    <a:pt x="21124" y="54495"/>
                    <a:pt x="17734" y="51105"/>
                    <a:pt x="17734" y="4692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grpSp>
      <p:pic>
        <p:nvPicPr>
          <p:cNvPr id="5450" name="Google Shape;5450;p353"/>
          <p:cNvPicPr preferRelativeResize="0"/>
          <p:nvPr/>
        </p:nvPicPr>
        <p:blipFill>
          <a:blip r:embed="rId11">
            <a:alphaModFix/>
          </a:blip>
          <a:stretch>
            <a:fillRect/>
          </a:stretch>
        </p:blipFill>
        <p:spPr>
          <a:xfrm>
            <a:off x="1511180" y="3991537"/>
            <a:ext cx="156320" cy="156353"/>
          </a:xfrm>
          <a:prstGeom prst="rect">
            <a:avLst/>
          </a:prstGeom>
          <a:noFill/>
          <a:ln>
            <a:noFill/>
          </a:ln>
        </p:spPr>
      </p:pic>
      <p:pic>
        <p:nvPicPr>
          <p:cNvPr id="5451" name="Google Shape;5451;p353"/>
          <p:cNvPicPr preferRelativeResize="0"/>
          <p:nvPr/>
        </p:nvPicPr>
        <p:blipFill rotWithShape="1">
          <a:blip r:embed="rId12">
            <a:alphaModFix/>
          </a:blip>
          <a:srcRect b="10475" l="10467" r="10475" t="10467"/>
          <a:stretch/>
        </p:blipFill>
        <p:spPr>
          <a:xfrm>
            <a:off x="1956917" y="3995569"/>
            <a:ext cx="148265" cy="148290"/>
          </a:xfrm>
          <a:prstGeom prst="rect">
            <a:avLst/>
          </a:prstGeom>
          <a:noFill/>
          <a:ln>
            <a:noFill/>
          </a:ln>
        </p:spPr>
      </p:pic>
      <p:pic>
        <p:nvPicPr>
          <p:cNvPr id="5452" name="Google Shape;5452;p353"/>
          <p:cNvPicPr preferRelativeResize="0"/>
          <p:nvPr/>
        </p:nvPicPr>
        <p:blipFill>
          <a:blip r:embed="rId13">
            <a:alphaModFix/>
          </a:blip>
          <a:stretch>
            <a:fillRect/>
          </a:stretch>
        </p:blipFill>
        <p:spPr>
          <a:xfrm>
            <a:off x="1081883" y="3991545"/>
            <a:ext cx="156320" cy="156338"/>
          </a:xfrm>
          <a:prstGeom prst="rect">
            <a:avLst/>
          </a:prstGeom>
          <a:noFill/>
          <a:ln>
            <a:noFill/>
          </a:ln>
        </p:spPr>
      </p:pic>
      <p:pic>
        <p:nvPicPr>
          <p:cNvPr id="5453" name="Google Shape;5453;p353" title="Wfw2p9DY_400x400.png"/>
          <p:cNvPicPr preferRelativeResize="0"/>
          <p:nvPr/>
        </p:nvPicPr>
        <p:blipFill>
          <a:blip r:embed="rId14">
            <a:alphaModFix/>
          </a:blip>
          <a:stretch>
            <a:fillRect/>
          </a:stretch>
        </p:blipFill>
        <p:spPr>
          <a:xfrm>
            <a:off x="1738096" y="3995613"/>
            <a:ext cx="148200" cy="148200"/>
          </a:xfrm>
          <a:prstGeom prst="roundRect">
            <a:avLst>
              <a:gd fmla="val 16667" name="adj"/>
            </a:avLst>
          </a:prstGeom>
          <a:noFill/>
          <a:ln>
            <a:noFill/>
          </a:ln>
        </p:spPr>
      </p:pic>
      <p:sp>
        <p:nvSpPr>
          <p:cNvPr id="5454" name="Google Shape;5454;p353"/>
          <p:cNvSpPr/>
          <p:nvPr/>
        </p:nvSpPr>
        <p:spPr>
          <a:xfrm>
            <a:off x="3087571" y="1246513"/>
            <a:ext cx="2991600" cy="363300"/>
          </a:xfrm>
          <a:prstGeom prst="rect">
            <a:avLst/>
          </a:prstGeom>
          <a:solidFill>
            <a:schemeClr val="lt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455" name="Google Shape;5455;p353"/>
          <p:cNvSpPr/>
          <p:nvPr/>
        </p:nvSpPr>
        <p:spPr>
          <a:xfrm>
            <a:off x="3272241" y="1283776"/>
            <a:ext cx="429569" cy="274374"/>
          </a:xfrm>
          <a:custGeom>
            <a:rect b="b" l="l" r="r" t="t"/>
            <a:pathLst>
              <a:path extrusionOk="0" h="1524301" w="2386495">
                <a:moveTo>
                  <a:pt x="2294870" y="1216109"/>
                </a:moveTo>
                <a:lnTo>
                  <a:pt x="2294870" y="612308"/>
                </a:lnTo>
                <a:cubicBezTo>
                  <a:pt x="2348924" y="585902"/>
                  <a:pt x="2386495" y="530785"/>
                  <a:pt x="2386495" y="466807"/>
                </a:cubicBezTo>
                <a:cubicBezTo>
                  <a:pt x="2386495" y="402830"/>
                  <a:pt x="2348924" y="347713"/>
                  <a:pt x="2294870" y="321307"/>
                </a:cubicBezTo>
                <a:lnTo>
                  <a:pt x="2294870" y="91625"/>
                </a:lnTo>
                <a:lnTo>
                  <a:pt x="1206894" y="91625"/>
                </a:lnTo>
                <a:cubicBezTo>
                  <a:pt x="1180487" y="37571"/>
                  <a:pt x="1125371" y="0"/>
                  <a:pt x="1061393" y="0"/>
                </a:cubicBezTo>
                <a:cubicBezTo>
                  <a:pt x="997415" y="0"/>
                  <a:pt x="942299" y="37571"/>
                  <a:pt x="915892" y="91625"/>
                </a:cubicBezTo>
                <a:lnTo>
                  <a:pt x="308015" y="91625"/>
                </a:lnTo>
                <a:cubicBezTo>
                  <a:pt x="281609" y="37571"/>
                  <a:pt x="226492" y="0"/>
                  <a:pt x="162514" y="0"/>
                </a:cubicBezTo>
                <a:cubicBezTo>
                  <a:pt x="73016" y="0"/>
                  <a:pt x="0" y="72839"/>
                  <a:pt x="0" y="162514"/>
                </a:cubicBezTo>
                <a:cubicBezTo>
                  <a:pt x="0" y="224720"/>
                  <a:pt x="35445" y="278064"/>
                  <a:pt x="86840" y="305534"/>
                </a:cubicBezTo>
                <a:lnTo>
                  <a:pt x="86840" y="1213983"/>
                </a:lnTo>
                <a:cubicBezTo>
                  <a:pt x="35445" y="1241275"/>
                  <a:pt x="0" y="1294797"/>
                  <a:pt x="0" y="1357002"/>
                </a:cubicBezTo>
                <a:cubicBezTo>
                  <a:pt x="0" y="1446677"/>
                  <a:pt x="72839" y="1519516"/>
                  <a:pt x="162514" y="1519516"/>
                </a:cubicBezTo>
                <a:cubicBezTo>
                  <a:pt x="224543" y="1519516"/>
                  <a:pt x="278064" y="1484072"/>
                  <a:pt x="305357" y="1432677"/>
                </a:cubicBezTo>
                <a:lnTo>
                  <a:pt x="2078480" y="1432677"/>
                </a:lnTo>
                <a:cubicBezTo>
                  <a:pt x="2104887" y="1486730"/>
                  <a:pt x="2160003" y="1524302"/>
                  <a:pt x="2223981" y="1524302"/>
                </a:cubicBezTo>
                <a:cubicBezTo>
                  <a:pt x="2313479" y="1524302"/>
                  <a:pt x="2386495" y="1451463"/>
                  <a:pt x="2386495" y="1361787"/>
                </a:cubicBezTo>
                <a:cubicBezTo>
                  <a:pt x="2386495" y="1297632"/>
                  <a:pt x="2348924" y="1242693"/>
                  <a:pt x="2294870" y="1216287"/>
                </a:cubicBezTo>
                <a:close/>
                <a:moveTo>
                  <a:pt x="162514" y="1448450"/>
                </a:moveTo>
                <a:cubicBezTo>
                  <a:pt x="112005" y="1448450"/>
                  <a:pt x="70890" y="1407334"/>
                  <a:pt x="70890" y="1356825"/>
                </a:cubicBezTo>
                <a:cubicBezTo>
                  <a:pt x="70890" y="1306316"/>
                  <a:pt x="112005" y="1265200"/>
                  <a:pt x="162514" y="1265200"/>
                </a:cubicBezTo>
                <a:cubicBezTo>
                  <a:pt x="213023" y="1265200"/>
                  <a:pt x="254139" y="1306316"/>
                  <a:pt x="254139" y="1356825"/>
                </a:cubicBezTo>
                <a:cubicBezTo>
                  <a:pt x="254139" y="1407334"/>
                  <a:pt x="213023" y="1448450"/>
                  <a:pt x="162514" y="1448450"/>
                </a:cubicBezTo>
                <a:close/>
                <a:moveTo>
                  <a:pt x="162514" y="70890"/>
                </a:moveTo>
                <a:cubicBezTo>
                  <a:pt x="213023" y="70890"/>
                  <a:pt x="254139" y="112005"/>
                  <a:pt x="254139" y="162514"/>
                </a:cubicBezTo>
                <a:cubicBezTo>
                  <a:pt x="254139" y="213023"/>
                  <a:pt x="213023" y="254139"/>
                  <a:pt x="162514" y="254139"/>
                </a:cubicBezTo>
                <a:cubicBezTo>
                  <a:pt x="112005" y="254139"/>
                  <a:pt x="70890" y="213023"/>
                  <a:pt x="70890" y="162514"/>
                </a:cubicBezTo>
                <a:cubicBezTo>
                  <a:pt x="70890" y="112005"/>
                  <a:pt x="112005" y="70890"/>
                  <a:pt x="162514" y="70890"/>
                </a:cubicBezTo>
                <a:close/>
                <a:moveTo>
                  <a:pt x="1061393" y="70890"/>
                </a:moveTo>
                <a:cubicBezTo>
                  <a:pt x="1111902" y="70890"/>
                  <a:pt x="1153018" y="112005"/>
                  <a:pt x="1153018" y="162514"/>
                </a:cubicBezTo>
                <a:cubicBezTo>
                  <a:pt x="1153018" y="213023"/>
                  <a:pt x="1111902" y="254139"/>
                  <a:pt x="1061393" y="254139"/>
                </a:cubicBezTo>
                <a:cubicBezTo>
                  <a:pt x="1010884" y="254139"/>
                  <a:pt x="969768" y="213023"/>
                  <a:pt x="969768" y="162514"/>
                </a:cubicBezTo>
                <a:cubicBezTo>
                  <a:pt x="969768" y="112005"/>
                  <a:pt x="1010884" y="70890"/>
                  <a:pt x="1061393" y="70890"/>
                </a:cubicBezTo>
                <a:close/>
                <a:moveTo>
                  <a:pt x="945134" y="275760"/>
                </a:moveTo>
                <a:lnTo>
                  <a:pt x="709427" y="636942"/>
                </a:lnTo>
                <a:cubicBezTo>
                  <a:pt x="697730" y="633398"/>
                  <a:pt x="685502" y="630917"/>
                  <a:pt x="672387" y="630917"/>
                </a:cubicBezTo>
                <a:cubicBezTo>
                  <a:pt x="654665" y="630917"/>
                  <a:pt x="637828" y="634638"/>
                  <a:pt x="622410" y="641196"/>
                </a:cubicBezTo>
                <a:lnTo>
                  <a:pt x="300217" y="247936"/>
                </a:lnTo>
                <a:cubicBezTo>
                  <a:pt x="303053" y="243328"/>
                  <a:pt x="305534" y="238543"/>
                  <a:pt x="308015" y="233581"/>
                </a:cubicBezTo>
                <a:lnTo>
                  <a:pt x="915715" y="233581"/>
                </a:lnTo>
                <a:cubicBezTo>
                  <a:pt x="923336" y="249177"/>
                  <a:pt x="933083" y="263532"/>
                  <a:pt x="945134" y="275937"/>
                </a:cubicBezTo>
                <a:close/>
                <a:moveTo>
                  <a:pt x="250417" y="298799"/>
                </a:moveTo>
                <a:lnTo>
                  <a:pt x="567648" y="686033"/>
                </a:lnTo>
                <a:cubicBezTo>
                  <a:pt x="553647" y="706414"/>
                  <a:pt x="545318" y="731225"/>
                  <a:pt x="545318" y="757809"/>
                </a:cubicBezTo>
                <a:cubicBezTo>
                  <a:pt x="545318" y="784392"/>
                  <a:pt x="553115" y="807609"/>
                  <a:pt x="566407" y="827635"/>
                </a:cubicBezTo>
                <a:lnTo>
                  <a:pt x="237480" y="1213628"/>
                </a:lnTo>
                <a:cubicBezTo>
                  <a:pt x="234467" y="1212033"/>
                  <a:pt x="231809" y="1210261"/>
                  <a:pt x="228619" y="1208843"/>
                </a:cubicBezTo>
                <a:lnTo>
                  <a:pt x="228619" y="310673"/>
                </a:lnTo>
                <a:cubicBezTo>
                  <a:pt x="236239" y="307306"/>
                  <a:pt x="243505" y="303407"/>
                  <a:pt x="250240" y="298799"/>
                </a:cubicBezTo>
                <a:close/>
                <a:moveTo>
                  <a:pt x="620106" y="873359"/>
                </a:moveTo>
                <a:cubicBezTo>
                  <a:pt x="636056" y="880625"/>
                  <a:pt x="653601" y="884878"/>
                  <a:pt x="672387" y="884878"/>
                </a:cubicBezTo>
                <a:cubicBezTo>
                  <a:pt x="717579" y="884878"/>
                  <a:pt x="756923" y="861130"/>
                  <a:pt x="779430" y="825686"/>
                </a:cubicBezTo>
                <a:lnTo>
                  <a:pt x="1239326" y="958603"/>
                </a:lnTo>
                <a:cubicBezTo>
                  <a:pt x="1037291" y="1014429"/>
                  <a:pt x="623119" y="1129801"/>
                  <a:pt x="324674" y="1220363"/>
                </a:cubicBezTo>
                <a:lnTo>
                  <a:pt x="620283" y="873359"/>
                </a:lnTo>
                <a:close/>
                <a:moveTo>
                  <a:pt x="799279" y="757632"/>
                </a:moveTo>
                <a:cubicBezTo>
                  <a:pt x="799279" y="726086"/>
                  <a:pt x="787405" y="697730"/>
                  <a:pt x="768265" y="675577"/>
                </a:cubicBezTo>
                <a:lnTo>
                  <a:pt x="1004327" y="314218"/>
                </a:lnTo>
                <a:cubicBezTo>
                  <a:pt x="1022049" y="320952"/>
                  <a:pt x="1041012" y="325028"/>
                  <a:pt x="1061039" y="325028"/>
                </a:cubicBezTo>
                <a:cubicBezTo>
                  <a:pt x="1106231" y="325028"/>
                  <a:pt x="1146992" y="306420"/>
                  <a:pt x="1176589" y="276469"/>
                </a:cubicBezTo>
                <a:lnTo>
                  <a:pt x="1426120" y="432426"/>
                </a:lnTo>
                <a:cubicBezTo>
                  <a:pt x="1423107" y="443414"/>
                  <a:pt x="1420803" y="454756"/>
                  <a:pt x="1420803" y="466807"/>
                </a:cubicBezTo>
                <a:cubicBezTo>
                  <a:pt x="1420803" y="508987"/>
                  <a:pt x="1441538" y="546026"/>
                  <a:pt x="1473084" y="569066"/>
                </a:cubicBezTo>
                <a:lnTo>
                  <a:pt x="1377915" y="831711"/>
                </a:lnTo>
                <a:cubicBezTo>
                  <a:pt x="1375079" y="831534"/>
                  <a:pt x="1372243" y="830825"/>
                  <a:pt x="1369408" y="830825"/>
                </a:cubicBezTo>
                <a:cubicBezTo>
                  <a:pt x="1323684" y="830825"/>
                  <a:pt x="1283986" y="855105"/>
                  <a:pt x="1261656" y="891258"/>
                </a:cubicBezTo>
                <a:lnTo>
                  <a:pt x="799279" y="757454"/>
                </a:lnTo>
                <a:close/>
                <a:moveTo>
                  <a:pt x="1539897" y="592991"/>
                </a:moveTo>
                <a:cubicBezTo>
                  <a:pt x="1542556" y="592991"/>
                  <a:pt x="1545214" y="593877"/>
                  <a:pt x="1548050" y="593877"/>
                </a:cubicBezTo>
                <a:cubicBezTo>
                  <a:pt x="1605824" y="593877"/>
                  <a:pt x="1654029" y="555065"/>
                  <a:pt x="1669448" y="502252"/>
                </a:cubicBezTo>
                <a:lnTo>
                  <a:pt x="2065543" y="502252"/>
                </a:lnTo>
                <a:cubicBezTo>
                  <a:pt x="2066606" y="506683"/>
                  <a:pt x="2068201" y="510759"/>
                  <a:pt x="2069442" y="514835"/>
                </a:cubicBezTo>
                <a:lnTo>
                  <a:pt x="1458374" y="867333"/>
                </a:lnTo>
                <a:cubicBezTo>
                  <a:pt x="1454121" y="863257"/>
                  <a:pt x="1449513" y="859535"/>
                  <a:pt x="1444728" y="855991"/>
                </a:cubicBezTo>
                <a:lnTo>
                  <a:pt x="1540074" y="592991"/>
                </a:lnTo>
                <a:close/>
                <a:moveTo>
                  <a:pt x="2315429" y="466807"/>
                </a:moveTo>
                <a:cubicBezTo>
                  <a:pt x="2315429" y="517316"/>
                  <a:pt x="2274312" y="558432"/>
                  <a:pt x="2223804" y="558432"/>
                </a:cubicBezTo>
                <a:cubicBezTo>
                  <a:pt x="2173295" y="558432"/>
                  <a:pt x="2132179" y="517316"/>
                  <a:pt x="2132179" y="466807"/>
                </a:cubicBezTo>
                <a:cubicBezTo>
                  <a:pt x="2132179" y="416299"/>
                  <a:pt x="2173295" y="375183"/>
                  <a:pt x="2223804" y="375183"/>
                </a:cubicBezTo>
                <a:cubicBezTo>
                  <a:pt x="2274312" y="375183"/>
                  <a:pt x="2315429" y="416299"/>
                  <a:pt x="2315429" y="466807"/>
                </a:cubicBezTo>
                <a:close/>
                <a:moveTo>
                  <a:pt x="2152914" y="233404"/>
                </a:moveTo>
                <a:lnTo>
                  <a:pt x="2152914" y="321307"/>
                </a:lnTo>
                <a:cubicBezTo>
                  <a:pt x="2109140" y="342751"/>
                  <a:pt x="2076354" y="382803"/>
                  <a:pt x="2065543" y="431363"/>
                </a:cubicBezTo>
                <a:lnTo>
                  <a:pt x="1669448" y="431363"/>
                </a:lnTo>
                <a:cubicBezTo>
                  <a:pt x="1654029" y="378550"/>
                  <a:pt x="1605824" y="339738"/>
                  <a:pt x="1548050" y="339738"/>
                </a:cubicBezTo>
                <a:cubicBezTo>
                  <a:pt x="1515618" y="339738"/>
                  <a:pt x="1486198" y="352321"/>
                  <a:pt x="1463868" y="372347"/>
                </a:cubicBezTo>
                <a:lnTo>
                  <a:pt x="1241630" y="233404"/>
                </a:lnTo>
                <a:lnTo>
                  <a:pt x="2153091" y="233404"/>
                </a:lnTo>
                <a:close/>
                <a:moveTo>
                  <a:pt x="2078303" y="1290721"/>
                </a:moveTo>
                <a:lnTo>
                  <a:pt x="337080" y="1290721"/>
                </a:lnTo>
                <a:cubicBezTo>
                  <a:pt x="636942" y="1199450"/>
                  <a:pt x="1060153" y="1081597"/>
                  <a:pt x="1262542" y="1025771"/>
                </a:cubicBezTo>
                <a:cubicBezTo>
                  <a:pt x="1285049" y="1061393"/>
                  <a:pt x="1324570" y="1085141"/>
                  <a:pt x="1369762" y="1085141"/>
                </a:cubicBezTo>
                <a:cubicBezTo>
                  <a:pt x="1409815" y="1085141"/>
                  <a:pt x="1445082" y="1066178"/>
                  <a:pt x="1468476" y="1037113"/>
                </a:cubicBezTo>
                <a:lnTo>
                  <a:pt x="2083088" y="1282391"/>
                </a:lnTo>
                <a:cubicBezTo>
                  <a:pt x="2081493" y="1285227"/>
                  <a:pt x="2079898" y="1287885"/>
                  <a:pt x="2078657" y="1290721"/>
                </a:cubicBezTo>
                <a:close/>
                <a:moveTo>
                  <a:pt x="2133774" y="1226566"/>
                </a:moveTo>
                <a:lnTo>
                  <a:pt x="1495060" y="971718"/>
                </a:lnTo>
                <a:cubicBezTo>
                  <a:pt x="1495591" y="967110"/>
                  <a:pt x="1496477" y="962679"/>
                  <a:pt x="1496477" y="958072"/>
                </a:cubicBezTo>
                <a:cubicBezTo>
                  <a:pt x="1496477" y="947793"/>
                  <a:pt x="1494882" y="937868"/>
                  <a:pt x="1492578" y="928298"/>
                </a:cubicBezTo>
                <a:lnTo>
                  <a:pt x="2104355" y="576332"/>
                </a:lnTo>
                <a:cubicBezTo>
                  <a:pt x="2118001" y="591218"/>
                  <a:pt x="2134483" y="603447"/>
                  <a:pt x="2152737" y="612485"/>
                </a:cubicBezTo>
                <a:lnTo>
                  <a:pt x="2152737" y="1216287"/>
                </a:lnTo>
                <a:cubicBezTo>
                  <a:pt x="2146180" y="1219477"/>
                  <a:pt x="2139622" y="1222667"/>
                  <a:pt x="2133597" y="122674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6000"/>
              <a:buFont typeface="Arial"/>
              <a:buNone/>
            </a:pPr>
            <a:r>
              <a:t/>
            </a:r>
            <a:endParaRPr sz="6000">
              <a:solidFill>
                <a:srgbClr val="FFFFFF"/>
              </a:solidFill>
              <a:latin typeface="Lato"/>
              <a:ea typeface="Lato"/>
              <a:cs typeface="Lato"/>
              <a:sym typeface="Lato"/>
            </a:endParaRPr>
          </a:p>
        </p:txBody>
      </p:sp>
      <p:sp>
        <p:nvSpPr>
          <p:cNvPr id="5456" name="Google Shape;5456;p353"/>
          <p:cNvSpPr txBox="1"/>
          <p:nvPr/>
        </p:nvSpPr>
        <p:spPr>
          <a:xfrm>
            <a:off x="3781921" y="1291963"/>
            <a:ext cx="2112600" cy="25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700">
                <a:solidFill>
                  <a:srgbClr val="29B5E8"/>
                </a:solidFill>
              </a:rPr>
              <a:t>Snowflake Cortex AI</a:t>
            </a:r>
            <a:endParaRPr b="1" sz="1700">
              <a:solidFill>
                <a:srgbClr val="29B5E8"/>
              </a:solidFill>
            </a:endParaRPr>
          </a:p>
        </p:txBody>
      </p:sp>
      <p:grpSp>
        <p:nvGrpSpPr>
          <p:cNvPr id="5457" name="Google Shape;5457;p353"/>
          <p:cNvGrpSpPr/>
          <p:nvPr/>
        </p:nvGrpSpPr>
        <p:grpSpPr>
          <a:xfrm>
            <a:off x="4472558" y="3975375"/>
            <a:ext cx="1027826" cy="188677"/>
            <a:chOff x="4485781" y="3822975"/>
            <a:chExt cx="1027826" cy="188677"/>
          </a:xfrm>
        </p:grpSpPr>
        <p:grpSp>
          <p:nvGrpSpPr>
            <p:cNvPr id="5458" name="Google Shape;5458;p353"/>
            <p:cNvGrpSpPr/>
            <p:nvPr/>
          </p:nvGrpSpPr>
          <p:grpSpPr>
            <a:xfrm>
              <a:off x="4793055" y="3825432"/>
              <a:ext cx="179811" cy="186220"/>
              <a:chOff x="4834290" y="3825432"/>
              <a:chExt cx="179811" cy="186220"/>
            </a:xfrm>
          </p:grpSpPr>
          <p:sp>
            <p:nvSpPr>
              <p:cNvPr id="5459" name="Google Shape;5459;p353"/>
              <p:cNvSpPr/>
              <p:nvPr/>
            </p:nvSpPr>
            <p:spPr>
              <a:xfrm>
                <a:off x="4873266" y="3825432"/>
                <a:ext cx="140835" cy="18622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5460" name="Google Shape;5460;p353"/>
              <p:cNvSpPr/>
              <p:nvPr/>
            </p:nvSpPr>
            <p:spPr>
              <a:xfrm>
                <a:off x="4834290" y="3914297"/>
                <a:ext cx="145165" cy="64961"/>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300">
                    <a:solidFill>
                      <a:srgbClr val="FFFFFF"/>
                    </a:solidFill>
                  </a:rPr>
                  <a:t>DOC</a:t>
                </a:r>
                <a:endParaRPr sz="300">
                  <a:solidFill>
                    <a:srgbClr val="252525"/>
                  </a:solidFill>
                  <a:latin typeface="Arial"/>
                  <a:ea typeface="Arial"/>
                  <a:cs typeface="Arial"/>
                  <a:sym typeface="Arial"/>
                </a:endParaRPr>
              </a:p>
            </p:txBody>
          </p:sp>
        </p:grpSp>
        <p:grpSp>
          <p:nvGrpSpPr>
            <p:cNvPr id="5461" name="Google Shape;5461;p353"/>
            <p:cNvGrpSpPr/>
            <p:nvPr/>
          </p:nvGrpSpPr>
          <p:grpSpPr>
            <a:xfrm>
              <a:off x="5063426" y="3825432"/>
              <a:ext cx="179811" cy="186220"/>
              <a:chOff x="1714900" y="552700"/>
              <a:chExt cx="4353775" cy="4508950"/>
            </a:xfrm>
          </p:grpSpPr>
          <p:sp>
            <p:nvSpPr>
              <p:cNvPr id="5462" name="Google Shape;5462;p353"/>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5463" name="Google Shape;5463;p353"/>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300">
                    <a:solidFill>
                      <a:srgbClr val="FFFFFF"/>
                    </a:solidFill>
                  </a:rPr>
                  <a:t>AUDIO</a:t>
                </a:r>
                <a:endParaRPr sz="300">
                  <a:solidFill>
                    <a:srgbClr val="252525"/>
                  </a:solidFill>
                  <a:latin typeface="Arial"/>
                  <a:ea typeface="Arial"/>
                  <a:cs typeface="Arial"/>
                  <a:sym typeface="Arial"/>
                </a:endParaRPr>
              </a:p>
            </p:txBody>
          </p:sp>
        </p:grpSp>
        <p:grpSp>
          <p:nvGrpSpPr>
            <p:cNvPr id="5464" name="Google Shape;5464;p353"/>
            <p:cNvGrpSpPr/>
            <p:nvPr/>
          </p:nvGrpSpPr>
          <p:grpSpPr>
            <a:xfrm>
              <a:off x="5333796" y="3825432"/>
              <a:ext cx="179811" cy="186220"/>
              <a:chOff x="1714900" y="552700"/>
              <a:chExt cx="4353775" cy="4508950"/>
            </a:xfrm>
          </p:grpSpPr>
          <p:sp>
            <p:nvSpPr>
              <p:cNvPr id="5465" name="Google Shape;5465;p353"/>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5466" name="Google Shape;5466;p353"/>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300">
                    <a:solidFill>
                      <a:srgbClr val="FFFFFF"/>
                    </a:solidFill>
                  </a:rPr>
                  <a:t>IMAGE</a:t>
                </a:r>
                <a:endParaRPr sz="900">
                  <a:solidFill>
                    <a:srgbClr val="252525"/>
                  </a:solidFill>
                  <a:latin typeface="Arial"/>
                  <a:ea typeface="Arial"/>
                  <a:cs typeface="Arial"/>
                  <a:sym typeface="Arial"/>
                </a:endParaRPr>
              </a:p>
            </p:txBody>
          </p:sp>
        </p:grpSp>
        <p:grpSp>
          <p:nvGrpSpPr>
            <p:cNvPr id="5467" name="Google Shape;5467;p353"/>
            <p:cNvGrpSpPr/>
            <p:nvPr/>
          </p:nvGrpSpPr>
          <p:grpSpPr>
            <a:xfrm>
              <a:off x="4485781" y="3822975"/>
              <a:ext cx="216714" cy="186205"/>
              <a:chOff x="4485781" y="3822975"/>
              <a:chExt cx="216714" cy="186205"/>
            </a:xfrm>
          </p:grpSpPr>
          <p:sp>
            <p:nvSpPr>
              <p:cNvPr id="5468" name="Google Shape;5468;p353"/>
              <p:cNvSpPr/>
              <p:nvPr/>
            </p:nvSpPr>
            <p:spPr>
              <a:xfrm>
                <a:off x="4522757" y="3822975"/>
                <a:ext cx="179739" cy="186205"/>
              </a:xfrm>
              <a:custGeom>
                <a:rect b="b" l="l" r="r" t="t"/>
                <a:pathLst>
                  <a:path extrusionOk="0" h="295563" w="25677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rgbClr val="262626"/>
                  </a:solidFill>
                  <a:latin typeface="Arial"/>
                  <a:ea typeface="Arial"/>
                  <a:cs typeface="Arial"/>
                  <a:sym typeface="Arial"/>
                </a:endParaRPr>
              </a:p>
            </p:txBody>
          </p:sp>
          <p:sp>
            <p:nvSpPr>
              <p:cNvPr id="5469" name="Google Shape;5469;p353"/>
              <p:cNvSpPr/>
              <p:nvPr/>
            </p:nvSpPr>
            <p:spPr>
              <a:xfrm>
                <a:off x="4485781" y="3914297"/>
                <a:ext cx="145165" cy="64961"/>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300">
                    <a:solidFill>
                      <a:srgbClr val="FFFFFF"/>
                    </a:solidFill>
                  </a:rPr>
                  <a:t>STR</a:t>
                </a:r>
                <a:endParaRPr sz="300">
                  <a:solidFill>
                    <a:srgbClr val="252525"/>
                  </a:solidFill>
                  <a:latin typeface="Arial"/>
                  <a:ea typeface="Arial"/>
                  <a:cs typeface="Arial"/>
                  <a:sym typeface="Arial"/>
                </a:endParaRPr>
              </a:p>
            </p:txBody>
          </p:sp>
        </p:grpSp>
      </p:grpSp>
      <p:sp>
        <p:nvSpPr>
          <p:cNvPr id="5470" name="Google Shape;5470;p353"/>
          <p:cNvSpPr/>
          <p:nvPr/>
        </p:nvSpPr>
        <p:spPr>
          <a:xfrm>
            <a:off x="836300" y="1968758"/>
            <a:ext cx="1511700" cy="379500"/>
          </a:xfrm>
          <a:prstGeom prst="roundRect">
            <a:avLst>
              <a:gd fmla="val 16667"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t>Agent Apps</a:t>
            </a:r>
            <a:br>
              <a:rPr b="1" lang="en" sz="700"/>
            </a:br>
            <a:r>
              <a:rPr b="1" lang="en" sz="800"/>
              <a:t>Snowflake Intelligence </a:t>
            </a:r>
            <a:r>
              <a:rPr b="1" baseline="30000" lang="en" sz="800">
                <a:solidFill>
                  <a:srgbClr val="595959"/>
                </a:solidFill>
              </a:rPr>
              <a:t>PU Soon</a:t>
            </a:r>
            <a:endParaRPr b="1" baseline="30000" sz="800">
              <a:solidFill>
                <a:srgbClr val="595959"/>
              </a:solidFill>
            </a:endParaRPr>
          </a:p>
        </p:txBody>
      </p:sp>
      <p:pic>
        <p:nvPicPr>
          <p:cNvPr id="5471" name="Google Shape;5471;p353"/>
          <p:cNvPicPr preferRelativeResize="0"/>
          <p:nvPr/>
        </p:nvPicPr>
        <p:blipFill rotWithShape="1">
          <a:blip r:embed="rId15">
            <a:alphaModFix/>
          </a:blip>
          <a:srcRect b="0" l="0" r="0" t="0"/>
          <a:stretch/>
        </p:blipFill>
        <p:spPr>
          <a:xfrm>
            <a:off x="2990126" y="3989463"/>
            <a:ext cx="627027" cy="160500"/>
          </a:xfrm>
          <a:prstGeom prst="rect">
            <a:avLst/>
          </a:prstGeom>
          <a:noFill/>
          <a:ln>
            <a:noFill/>
          </a:ln>
        </p:spPr>
      </p:pic>
      <p:sp>
        <p:nvSpPr>
          <p:cNvPr id="5472" name="Google Shape;5472;p353"/>
          <p:cNvSpPr txBox="1"/>
          <p:nvPr/>
        </p:nvSpPr>
        <p:spPr>
          <a:xfrm>
            <a:off x="2547050" y="3658150"/>
            <a:ext cx="1563000" cy="2745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700">
                <a:solidFill>
                  <a:srgbClr val="434343"/>
                </a:solidFill>
              </a:rPr>
              <a:t>AI Ready Data &amp; Apps </a:t>
            </a:r>
            <a:endParaRPr sz="700">
              <a:solidFill>
                <a:srgbClr val="434343"/>
              </a:solidFill>
            </a:endParaRPr>
          </a:p>
          <a:p>
            <a:pPr indent="0" lvl="0" marL="0" rtl="0" algn="ctr">
              <a:spcBef>
                <a:spcPts val="0"/>
              </a:spcBef>
              <a:spcAft>
                <a:spcPts val="0"/>
              </a:spcAft>
              <a:buNone/>
            </a:pPr>
            <a:r>
              <a:rPr b="1" lang="en" sz="800"/>
              <a:t>Snowflake Marketplace</a:t>
            </a:r>
            <a:endParaRPr b="1" sz="800"/>
          </a:p>
        </p:txBody>
      </p:sp>
      <p:sp>
        <p:nvSpPr>
          <p:cNvPr id="5473" name="Google Shape;5473;p353"/>
          <p:cNvSpPr txBox="1"/>
          <p:nvPr>
            <p:ph type="title"/>
          </p:nvPr>
        </p:nvSpPr>
        <p:spPr>
          <a:xfrm>
            <a:off x="365750" y="274323"/>
            <a:ext cx="8344800" cy="365700"/>
          </a:xfrm>
          <a:prstGeom prst="rect">
            <a:avLst/>
          </a:prstGeom>
          <a:noFill/>
          <a:ln>
            <a:noFill/>
          </a:ln>
        </p:spPr>
        <p:txBody>
          <a:bodyPr anchorCtr="0" anchor="t" bIns="91450" lIns="91450" spcFirstLastPara="1" rIns="91450" wrap="square" tIns="91450">
            <a:noAutofit/>
          </a:bodyPr>
          <a:lstStyle/>
          <a:p>
            <a:pPr indent="0" lvl="0" marL="0" rtl="0" algn="l">
              <a:spcBef>
                <a:spcPts val="0"/>
              </a:spcBef>
              <a:spcAft>
                <a:spcPts val="0"/>
              </a:spcAft>
              <a:buNone/>
            </a:pPr>
            <a:r>
              <a:rPr lang="en"/>
              <a:t>Snowflake Cortex AI is </a:t>
            </a:r>
            <a:r>
              <a:rPr lang="en">
                <a:solidFill>
                  <a:srgbClr val="29B5E8"/>
                </a:solidFill>
              </a:rPr>
              <a:t>Easy, Connected, Trusted </a:t>
            </a:r>
            <a:endParaRPr/>
          </a:p>
          <a:p>
            <a:pPr indent="0" lvl="0" marL="0" rtl="0" algn="l">
              <a:lnSpc>
                <a:spcPct val="85000"/>
              </a:lnSpc>
              <a:spcBef>
                <a:spcPts val="1000"/>
              </a:spcBef>
              <a:spcAft>
                <a:spcPts val="1000"/>
              </a:spcAft>
              <a:buClr>
                <a:schemeClr val="dk1"/>
              </a:buClr>
              <a:buSzPts val="2600"/>
              <a:buFont typeface="Arial"/>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8" name="Shape 5478"/>
        <p:cNvGrpSpPr/>
        <p:nvPr/>
      </p:nvGrpSpPr>
      <p:grpSpPr>
        <a:xfrm>
          <a:off x="0" y="0"/>
          <a:ext cx="0" cy="0"/>
          <a:chOff x="0" y="0"/>
          <a:chExt cx="0" cy="0"/>
        </a:xfrm>
      </p:grpSpPr>
      <p:sp>
        <p:nvSpPr>
          <p:cNvPr id="5479" name="Google Shape;5479;p354"/>
          <p:cNvSpPr txBox="1"/>
          <p:nvPr>
            <p:ph type="title"/>
          </p:nvPr>
        </p:nvSpPr>
        <p:spPr>
          <a:xfrm>
            <a:off x="365760" y="274320"/>
            <a:ext cx="8321100" cy="3657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Introducing Snowflake Intelligence</a:t>
            </a:r>
            <a:endParaRPr/>
          </a:p>
        </p:txBody>
      </p:sp>
      <p:sp>
        <p:nvSpPr>
          <p:cNvPr id="5480" name="Google Shape;5480;p354"/>
          <p:cNvSpPr txBox="1"/>
          <p:nvPr>
            <p:ph idx="1" type="subTitle"/>
          </p:nvPr>
        </p:nvSpPr>
        <p:spPr>
          <a:xfrm>
            <a:off x="365760" y="655868"/>
            <a:ext cx="8344800" cy="3660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AI-powered data agents for everyone</a:t>
            </a:r>
            <a:endParaRPr/>
          </a:p>
        </p:txBody>
      </p:sp>
      <p:sp>
        <p:nvSpPr>
          <p:cNvPr id="5481" name="Google Shape;5481;p354"/>
          <p:cNvSpPr txBox="1"/>
          <p:nvPr/>
        </p:nvSpPr>
        <p:spPr>
          <a:xfrm>
            <a:off x="365763" y="1592488"/>
            <a:ext cx="3093900" cy="2604600"/>
          </a:xfrm>
          <a:prstGeom prst="rect">
            <a:avLst/>
          </a:prstGeom>
          <a:noFill/>
          <a:ln>
            <a:noFill/>
          </a:ln>
        </p:spPr>
        <p:txBody>
          <a:bodyPr anchorCtr="0" anchor="t" bIns="22850" lIns="91450" spcFirstLastPara="1" rIns="45725" wrap="square" tIns="22850">
            <a:noAutofit/>
          </a:bodyPr>
          <a:lstStyle/>
          <a:p>
            <a:pPr indent="-203200" lvl="0" marL="228600" rtl="0" algn="l">
              <a:spcBef>
                <a:spcPts val="0"/>
              </a:spcBef>
              <a:spcAft>
                <a:spcPts val="0"/>
              </a:spcAft>
              <a:buClr>
                <a:schemeClr val="accent1"/>
              </a:buClr>
              <a:buSzPts val="1400"/>
              <a:buChar char="●"/>
            </a:pPr>
            <a:r>
              <a:rPr lang="en" sz="1400">
                <a:solidFill>
                  <a:schemeClr val="dk1"/>
                </a:solidFill>
              </a:rPr>
              <a:t>Ready-to-run application for rich conversational AI experiences </a:t>
            </a:r>
            <a:br>
              <a:rPr lang="en" sz="1400">
                <a:solidFill>
                  <a:schemeClr val="dk1"/>
                </a:solidFill>
              </a:rPr>
            </a:br>
            <a:r>
              <a:rPr lang="en" sz="1400">
                <a:solidFill>
                  <a:schemeClr val="dk1"/>
                </a:solidFill>
              </a:rPr>
              <a:t>on top of your Snowflake and business application data.</a:t>
            </a:r>
            <a:endParaRPr sz="1400">
              <a:solidFill>
                <a:schemeClr val="dk1"/>
              </a:solidFill>
            </a:endParaRPr>
          </a:p>
          <a:p>
            <a:pPr indent="-203200" lvl="0" marL="228600" rtl="0" algn="l">
              <a:lnSpc>
                <a:spcPct val="100000"/>
              </a:lnSpc>
              <a:spcBef>
                <a:spcPts val="1400"/>
              </a:spcBef>
              <a:spcAft>
                <a:spcPts val="0"/>
              </a:spcAft>
              <a:buClr>
                <a:schemeClr val="accent1"/>
              </a:buClr>
              <a:buSzPts val="1400"/>
              <a:buChar char="●"/>
            </a:pPr>
            <a:r>
              <a:rPr lang="en" sz="1400">
                <a:solidFill>
                  <a:schemeClr val="dk1"/>
                </a:solidFill>
              </a:rPr>
              <a:t>Integrated with Snowflake governance and access controls.</a:t>
            </a:r>
            <a:endParaRPr sz="1400">
              <a:solidFill>
                <a:schemeClr val="dk1"/>
              </a:solidFill>
            </a:endParaRPr>
          </a:p>
          <a:p>
            <a:pPr indent="-203200" lvl="0" marL="228600" rtl="0" algn="l">
              <a:spcBef>
                <a:spcPts val="1400"/>
              </a:spcBef>
              <a:spcAft>
                <a:spcPts val="0"/>
              </a:spcAft>
              <a:buClr>
                <a:schemeClr val="accent1"/>
              </a:buClr>
              <a:buSzPts val="1400"/>
              <a:buChar char="●"/>
            </a:pPr>
            <a:r>
              <a:rPr lang="en" sz="1400">
                <a:solidFill>
                  <a:schemeClr val="dk1"/>
                </a:solidFill>
              </a:rPr>
              <a:t>A standalone application so you can invite anyone in the business to surface insights and take action from your data.</a:t>
            </a:r>
            <a:endParaRPr sz="1400">
              <a:solidFill>
                <a:schemeClr val="dk1"/>
              </a:solidFill>
            </a:endParaRPr>
          </a:p>
          <a:p>
            <a:pPr indent="-203200" lvl="0" marL="228600" rtl="0" algn="l">
              <a:spcBef>
                <a:spcPts val="1400"/>
              </a:spcBef>
              <a:spcAft>
                <a:spcPts val="1400"/>
              </a:spcAft>
              <a:buClr>
                <a:schemeClr val="accent1"/>
              </a:buClr>
              <a:buSzPts val="1400"/>
              <a:buChar char="●"/>
            </a:pPr>
            <a:r>
              <a:rPr lang="en" sz="1400" u="sng">
                <a:solidFill>
                  <a:schemeClr val="hlink"/>
                </a:solidFill>
                <a:hlinkClick r:id="rId3"/>
              </a:rPr>
              <a:t>ai.snowflake.com</a:t>
            </a:r>
            <a:r>
              <a:rPr lang="en" sz="1400">
                <a:solidFill>
                  <a:schemeClr val="dk1"/>
                </a:solidFill>
              </a:rPr>
              <a:t> </a:t>
            </a:r>
            <a:endParaRPr sz="1400">
              <a:solidFill>
                <a:schemeClr val="dk1"/>
              </a:solidFill>
            </a:endParaRPr>
          </a:p>
        </p:txBody>
      </p:sp>
      <p:pic>
        <p:nvPicPr>
          <p:cNvPr id="5482" name="Google Shape;5482;p354" title="screen_home_may_27.png"/>
          <p:cNvPicPr preferRelativeResize="0"/>
          <p:nvPr/>
        </p:nvPicPr>
        <p:blipFill rotWithShape="1">
          <a:blip r:embed="rId4">
            <a:alphaModFix/>
          </a:blip>
          <a:srcRect b="0" l="0" r="0" t="0"/>
          <a:stretch/>
        </p:blipFill>
        <p:spPr>
          <a:xfrm>
            <a:off x="3636875" y="1347088"/>
            <a:ext cx="5091000" cy="2923200"/>
          </a:xfrm>
          <a:prstGeom prst="roundRect">
            <a:avLst>
              <a:gd fmla="val 2300" name="adj"/>
            </a:avLst>
          </a:prstGeom>
          <a:noFill/>
          <a:ln cap="flat" cmpd="sng" w="4775">
            <a:solidFill>
              <a:srgbClr val="D9D9D9"/>
            </a:solidFill>
            <a:prstDash val="solid"/>
            <a:round/>
            <a:headEnd len="sm" w="sm" type="none"/>
            <a:tailEnd len="sm" w="sm" type="none"/>
          </a:ln>
          <a:effectLst>
            <a:outerShdw blurRad="114300" rotWithShape="0" algn="bl" dir="2760000" dist="38100">
              <a:srgbClr val="000000">
                <a:alpha val="11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7" name="Shape 5487"/>
        <p:cNvGrpSpPr/>
        <p:nvPr/>
      </p:nvGrpSpPr>
      <p:grpSpPr>
        <a:xfrm>
          <a:off x="0" y="0"/>
          <a:ext cx="0" cy="0"/>
          <a:chOff x="0" y="0"/>
          <a:chExt cx="0" cy="0"/>
        </a:xfrm>
      </p:grpSpPr>
      <p:sp>
        <p:nvSpPr>
          <p:cNvPr id="5488" name="Google Shape;5488;p355"/>
          <p:cNvSpPr txBox="1"/>
          <p:nvPr>
            <p:ph type="title"/>
          </p:nvPr>
        </p:nvSpPr>
        <p:spPr>
          <a:xfrm>
            <a:off x="365760" y="274320"/>
            <a:ext cx="8321100" cy="3657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rPr lang="en"/>
              <a:t>What Is An Agent?</a:t>
            </a:r>
            <a:endParaRPr/>
          </a:p>
        </p:txBody>
      </p:sp>
      <p:sp>
        <p:nvSpPr>
          <p:cNvPr id="5489" name="Google Shape;5489;p355"/>
          <p:cNvSpPr/>
          <p:nvPr/>
        </p:nvSpPr>
        <p:spPr>
          <a:xfrm>
            <a:off x="756338" y="1128650"/>
            <a:ext cx="3843600" cy="1230900"/>
          </a:xfrm>
          <a:prstGeom prst="roundRect">
            <a:avLst>
              <a:gd fmla="val 2526" name="adj"/>
            </a:avLst>
          </a:prstGeom>
          <a:solidFill>
            <a:schemeClr val="dk2"/>
          </a:solidFill>
          <a:ln cap="flat" cmpd="sng" w="19050">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3000">
              <a:solidFill>
                <a:srgbClr val="252525"/>
              </a:solidFill>
            </a:endParaRPr>
          </a:p>
        </p:txBody>
      </p:sp>
      <p:grpSp>
        <p:nvGrpSpPr>
          <p:cNvPr id="5490" name="Google Shape;5490;p355"/>
          <p:cNvGrpSpPr/>
          <p:nvPr/>
        </p:nvGrpSpPr>
        <p:grpSpPr>
          <a:xfrm>
            <a:off x="919049" y="1334827"/>
            <a:ext cx="458737" cy="444013"/>
            <a:chOff x="6259702" y="1098074"/>
            <a:chExt cx="397209" cy="384460"/>
          </a:xfrm>
        </p:grpSpPr>
        <p:sp>
          <p:nvSpPr>
            <p:cNvPr id="5491" name="Google Shape;5491;p355"/>
            <p:cNvSpPr/>
            <p:nvPr/>
          </p:nvSpPr>
          <p:spPr>
            <a:xfrm>
              <a:off x="6259702" y="1098074"/>
              <a:ext cx="397209" cy="384460"/>
            </a:xfrm>
            <a:custGeom>
              <a:rect b="b" l="l" r="r" t="t"/>
              <a:pathLst>
                <a:path extrusionOk="0" h="384460" w="397209">
                  <a:moveTo>
                    <a:pt x="350066" y="0"/>
                  </a:moveTo>
                  <a:lnTo>
                    <a:pt x="47144" y="0"/>
                  </a:lnTo>
                  <a:cubicBezTo>
                    <a:pt x="21137" y="71"/>
                    <a:pt x="71" y="21137"/>
                    <a:pt x="0" y="47144"/>
                  </a:cubicBezTo>
                  <a:lnTo>
                    <a:pt x="0" y="239889"/>
                  </a:lnTo>
                  <a:cubicBezTo>
                    <a:pt x="0" y="265947"/>
                    <a:pt x="21086" y="287092"/>
                    <a:pt x="47144" y="287163"/>
                  </a:cubicBezTo>
                  <a:lnTo>
                    <a:pt x="95851" y="287163"/>
                  </a:lnTo>
                  <a:cubicBezTo>
                    <a:pt x="98655" y="287092"/>
                    <a:pt x="100987" y="289307"/>
                    <a:pt x="101059" y="292111"/>
                  </a:cubicBezTo>
                  <a:cubicBezTo>
                    <a:pt x="101060" y="292154"/>
                    <a:pt x="101061" y="292198"/>
                    <a:pt x="101061" y="292242"/>
                  </a:cubicBezTo>
                  <a:lnTo>
                    <a:pt x="101061" y="357359"/>
                  </a:lnTo>
                  <a:cubicBezTo>
                    <a:pt x="100520" y="369173"/>
                    <a:pt x="108007" y="379869"/>
                    <a:pt x="119293" y="383405"/>
                  </a:cubicBezTo>
                  <a:cubicBezTo>
                    <a:pt x="122016" y="384103"/>
                    <a:pt x="124816" y="384454"/>
                    <a:pt x="127628" y="384447"/>
                  </a:cubicBezTo>
                  <a:cubicBezTo>
                    <a:pt x="134228" y="384671"/>
                    <a:pt x="140632" y="382176"/>
                    <a:pt x="145340" y="377545"/>
                  </a:cubicBezTo>
                  <a:lnTo>
                    <a:pt x="145340" y="377545"/>
                  </a:lnTo>
                  <a:lnTo>
                    <a:pt x="232986" y="288856"/>
                  </a:lnTo>
                  <a:cubicBezTo>
                    <a:pt x="233940" y="287863"/>
                    <a:pt x="235256" y="287299"/>
                    <a:pt x="236633" y="287293"/>
                  </a:cubicBezTo>
                  <a:lnTo>
                    <a:pt x="350066" y="287293"/>
                  </a:lnTo>
                  <a:cubicBezTo>
                    <a:pt x="376073" y="287222"/>
                    <a:pt x="397138" y="266157"/>
                    <a:pt x="397210" y="240149"/>
                  </a:cubicBezTo>
                  <a:lnTo>
                    <a:pt x="397210" y="47144"/>
                  </a:lnTo>
                  <a:cubicBezTo>
                    <a:pt x="397138" y="21137"/>
                    <a:pt x="376073" y="71"/>
                    <a:pt x="350066" y="0"/>
                  </a:cubicBezTo>
                  <a:close/>
                  <a:moveTo>
                    <a:pt x="364652" y="239889"/>
                  </a:moveTo>
                  <a:cubicBezTo>
                    <a:pt x="364652" y="247945"/>
                    <a:pt x="358122" y="254475"/>
                    <a:pt x="350066" y="254475"/>
                  </a:cubicBezTo>
                  <a:lnTo>
                    <a:pt x="236633" y="254475"/>
                  </a:lnTo>
                  <a:cubicBezTo>
                    <a:pt x="226554" y="254479"/>
                    <a:pt x="216895" y="258511"/>
                    <a:pt x="209805" y="265675"/>
                  </a:cubicBezTo>
                  <a:lnTo>
                    <a:pt x="133619" y="342903"/>
                  </a:lnTo>
                  <a:lnTo>
                    <a:pt x="133619" y="292242"/>
                  </a:lnTo>
                  <a:cubicBezTo>
                    <a:pt x="133547" y="271435"/>
                    <a:pt x="116659" y="254605"/>
                    <a:pt x="95851" y="254605"/>
                  </a:cubicBezTo>
                  <a:lnTo>
                    <a:pt x="47144" y="254605"/>
                  </a:lnTo>
                  <a:cubicBezTo>
                    <a:pt x="39068" y="254533"/>
                    <a:pt x="32558" y="247966"/>
                    <a:pt x="32558" y="239889"/>
                  </a:cubicBezTo>
                  <a:lnTo>
                    <a:pt x="32558" y="47144"/>
                  </a:lnTo>
                  <a:cubicBezTo>
                    <a:pt x="32558" y="39089"/>
                    <a:pt x="39089" y="32558"/>
                    <a:pt x="47144" y="32558"/>
                  </a:cubicBezTo>
                  <a:lnTo>
                    <a:pt x="350066" y="32558"/>
                  </a:lnTo>
                  <a:cubicBezTo>
                    <a:pt x="358122" y="32558"/>
                    <a:pt x="364652" y="39089"/>
                    <a:pt x="364652" y="4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492" name="Google Shape;5492;p355"/>
            <p:cNvSpPr/>
            <p:nvPr/>
          </p:nvSpPr>
          <p:spPr>
            <a:xfrm>
              <a:off x="6321171" y="1202260"/>
              <a:ext cx="274270" cy="20837"/>
            </a:xfrm>
            <a:custGeom>
              <a:rect b="b" l="l" r="r" t="t"/>
              <a:pathLst>
                <a:path extrusionOk="0" h="20837" w="274270">
                  <a:moveTo>
                    <a:pt x="263852" y="0"/>
                  </a:moveTo>
                  <a:lnTo>
                    <a:pt x="10419" y="0"/>
                  </a:lnTo>
                  <a:cubicBezTo>
                    <a:pt x="4665" y="0"/>
                    <a:pt x="0" y="4665"/>
                    <a:pt x="0" y="10419"/>
                  </a:cubicBezTo>
                  <a:cubicBezTo>
                    <a:pt x="0" y="16172"/>
                    <a:pt x="4665" y="20837"/>
                    <a:pt x="10419" y="20837"/>
                  </a:cubicBezTo>
                  <a:lnTo>
                    <a:pt x="263852" y="20837"/>
                  </a:lnTo>
                  <a:cubicBezTo>
                    <a:pt x="269605" y="20837"/>
                    <a:pt x="274270" y="16172"/>
                    <a:pt x="274270" y="10419"/>
                  </a:cubicBezTo>
                  <a:cubicBezTo>
                    <a:pt x="274270" y="4665"/>
                    <a:pt x="269605" y="0"/>
                    <a:pt x="26385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493" name="Google Shape;5493;p355"/>
            <p:cNvSpPr/>
            <p:nvPr/>
          </p:nvSpPr>
          <p:spPr>
            <a:xfrm>
              <a:off x="6321171" y="1255916"/>
              <a:ext cx="198214" cy="20837"/>
            </a:xfrm>
            <a:custGeom>
              <a:rect b="b" l="l" r="r" t="t"/>
              <a:pathLst>
                <a:path extrusionOk="0" h="20837" w="198214">
                  <a:moveTo>
                    <a:pt x="187796" y="0"/>
                  </a:moveTo>
                  <a:lnTo>
                    <a:pt x="10419" y="0"/>
                  </a:lnTo>
                  <a:cubicBezTo>
                    <a:pt x="4665" y="0"/>
                    <a:pt x="0" y="4665"/>
                    <a:pt x="0" y="10419"/>
                  </a:cubicBezTo>
                  <a:cubicBezTo>
                    <a:pt x="0" y="16172"/>
                    <a:pt x="4665" y="20837"/>
                    <a:pt x="10419" y="20837"/>
                  </a:cubicBezTo>
                  <a:lnTo>
                    <a:pt x="187796" y="20837"/>
                  </a:lnTo>
                  <a:cubicBezTo>
                    <a:pt x="193549" y="20837"/>
                    <a:pt x="198214" y="16172"/>
                    <a:pt x="198214" y="10419"/>
                  </a:cubicBezTo>
                  <a:cubicBezTo>
                    <a:pt x="198214" y="4665"/>
                    <a:pt x="193549" y="0"/>
                    <a:pt x="18779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grpSp>
      <p:sp>
        <p:nvSpPr>
          <p:cNvPr id="5494" name="Google Shape;5494;p355"/>
          <p:cNvSpPr txBox="1"/>
          <p:nvPr/>
        </p:nvSpPr>
        <p:spPr>
          <a:xfrm>
            <a:off x="1530825" y="1276400"/>
            <a:ext cx="2906400" cy="935400"/>
          </a:xfrm>
          <a:prstGeom prst="rect">
            <a:avLst/>
          </a:prstGeom>
          <a:noFill/>
          <a:ln>
            <a:noFill/>
          </a:ln>
        </p:spPr>
        <p:txBody>
          <a:bodyPr anchorCtr="0" anchor="t" bIns="45725" lIns="45725" spcFirstLastPara="1" rIns="45725" wrap="square" tIns="45725">
            <a:noAutofit/>
          </a:bodyPr>
          <a:lstStyle/>
          <a:p>
            <a:pPr indent="0" lvl="0" marL="0" rtl="0" algn="l">
              <a:lnSpc>
                <a:spcPct val="90000"/>
              </a:lnSpc>
              <a:spcBef>
                <a:spcPts val="0"/>
              </a:spcBef>
              <a:spcAft>
                <a:spcPts val="0"/>
              </a:spcAft>
              <a:buNone/>
            </a:pPr>
            <a:r>
              <a:rPr b="1" lang="en" sz="1200">
                <a:solidFill>
                  <a:schemeClr val="lt1"/>
                </a:solidFill>
              </a:rPr>
              <a:t>AI Agents refers to artificial intelligence systems that can be configured to reason through a task by breaking it into smaller subtasks for accomplishing a specific goal.</a:t>
            </a:r>
            <a:endParaRPr b="1" sz="1200">
              <a:solidFill>
                <a:schemeClr val="lt1"/>
              </a:solidFill>
            </a:endParaRPr>
          </a:p>
        </p:txBody>
      </p:sp>
      <p:sp>
        <p:nvSpPr>
          <p:cNvPr id="5495" name="Google Shape;5495;p355"/>
          <p:cNvSpPr/>
          <p:nvPr/>
        </p:nvSpPr>
        <p:spPr>
          <a:xfrm>
            <a:off x="797423" y="3661552"/>
            <a:ext cx="458700" cy="45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496" name="Google Shape;5496;p355"/>
          <p:cNvSpPr/>
          <p:nvPr/>
        </p:nvSpPr>
        <p:spPr>
          <a:xfrm>
            <a:off x="1899233" y="3661552"/>
            <a:ext cx="458700" cy="45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497" name="Google Shape;5497;p355"/>
          <p:cNvSpPr/>
          <p:nvPr/>
        </p:nvSpPr>
        <p:spPr>
          <a:xfrm>
            <a:off x="3001042" y="3661552"/>
            <a:ext cx="458700" cy="45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498" name="Google Shape;5498;p355"/>
          <p:cNvSpPr/>
          <p:nvPr/>
        </p:nvSpPr>
        <p:spPr>
          <a:xfrm>
            <a:off x="4102852" y="3661552"/>
            <a:ext cx="458700" cy="45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499" name="Google Shape;5499;p355"/>
          <p:cNvSpPr txBox="1"/>
          <p:nvPr/>
        </p:nvSpPr>
        <p:spPr>
          <a:xfrm>
            <a:off x="680800" y="4176300"/>
            <a:ext cx="692100" cy="155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dk1"/>
                </a:solidFill>
              </a:rPr>
              <a:t>Planning</a:t>
            </a:r>
            <a:endParaRPr b="1" sz="800">
              <a:solidFill>
                <a:schemeClr val="dk1"/>
              </a:solidFill>
            </a:endParaRPr>
          </a:p>
        </p:txBody>
      </p:sp>
      <p:sp>
        <p:nvSpPr>
          <p:cNvPr id="5500" name="Google Shape;5500;p355"/>
          <p:cNvSpPr txBox="1"/>
          <p:nvPr/>
        </p:nvSpPr>
        <p:spPr>
          <a:xfrm>
            <a:off x="1782613" y="4176300"/>
            <a:ext cx="692100" cy="155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dk1"/>
                </a:solidFill>
              </a:rPr>
              <a:t>Track details</a:t>
            </a:r>
            <a:endParaRPr b="1" sz="800">
              <a:solidFill>
                <a:schemeClr val="dk1"/>
              </a:solidFill>
            </a:endParaRPr>
          </a:p>
        </p:txBody>
      </p:sp>
      <p:sp>
        <p:nvSpPr>
          <p:cNvPr id="5501" name="Google Shape;5501;p355"/>
          <p:cNvSpPr txBox="1"/>
          <p:nvPr/>
        </p:nvSpPr>
        <p:spPr>
          <a:xfrm>
            <a:off x="2884425" y="4176300"/>
            <a:ext cx="692100" cy="155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dk1"/>
                </a:solidFill>
              </a:rPr>
              <a:t>Tool use</a:t>
            </a:r>
            <a:endParaRPr b="1" sz="800">
              <a:solidFill>
                <a:schemeClr val="dk1"/>
              </a:solidFill>
            </a:endParaRPr>
          </a:p>
        </p:txBody>
      </p:sp>
      <p:sp>
        <p:nvSpPr>
          <p:cNvPr id="5502" name="Google Shape;5502;p355"/>
          <p:cNvSpPr txBox="1"/>
          <p:nvPr/>
        </p:nvSpPr>
        <p:spPr>
          <a:xfrm>
            <a:off x="3986238" y="4176300"/>
            <a:ext cx="692100" cy="155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chemeClr val="dk1"/>
                </a:solidFill>
              </a:rPr>
              <a:t>Reflection</a:t>
            </a:r>
            <a:endParaRPr b="1" sz="800">
              <a:solidFill>
                <a:schemeClr val="dk1"/>
              </a:solidFill>
            </a:endParaRPr>
          </a:p>
        </p:txBody>
      </p:sp>
      <p:sp>
        <p:nvSpPr>
          <p:cNvPr id="5503" name="Google Shape;5503;p355"/>
          <p:cNvSpPr/>
          <p:nvPr/>
        </p:nvSpPr>
        <p:spPr>
          <a:xfrm flipH="1">
            <a:off x="3112677" y="3772904"/>
            <a:ext cx="235804" cy="236338"/>
          </a:xfrm>
          <a:custGeom>
            <a:rect b="b" l="l" r="r" t="t"/>
            <a:pathLst>
              <a:path extrusionOk="0" h="295422" w="295679">
                <a:moveTo>
                  <a:pt x="157640" y="111664"/>
                </a:moveTo>
                <a:cubicBezTo>
                  <a:pt x="174217" y="69727"/>
                  <a:pt x="153658" y="22293"/>
                  <a:pt x="111722" y="5717"/>
                </a:cubicBezTo>
                <a:cubicBezTo>
                  <a:pt x="91959" y="-2095"/>
                  <a:pt x="69930" y="-1894"/>
                  <a:pt x="50314" y="6277"/>
                </a:cubicBezTo>
                <a:cubicBezTo>
                  <a:pt x="46784" y="7724"/>
                  <a:pt x="44217" y="10847"/>
                  <a:pt x="43479" y="14589"/>
                </a:cubicBezTo>
                <a:cubicBezTo>
                  <a:pt x="42811" y="18313"/>
                  <a:pt x="43980" y="22131"/>
                  <a:pt x="46619" y="24842"/>
                </a:cubicBezTo>
                <a:lnTo>
                  <a:pt x="81163" y="59293"/>
                </a:lnTo>
                <a:cubicBezTo>
                  <a:pt x="84018" y="62164"/>
                  <a:pt x="85613" y="66052"/>
                  <a:pt x="85597" y="70100"/>
                </a:cubicBezTo>
                <a:cubicBezTo>
                  <a:pt x="85630" y="78517"/>
                  <a:pt x="78834" y="85367"/>
                  <a:pt x="70417" y="85400"/>
                </a:cubicBezTo>
                <a:cubicBezTo>
                  <a:pt x="66340" y="85417"/>
                  <a:pt x="62425" y="83798"/>
                  <a:pt x="59550" y="80906"/>
                </a:cubicBezTo>
                <a:lnTo>
                  <a:pt x="25006" y="46362"/>
                </a:lnTo>
                <a:cubicBezTo>
                  <a:pt x="20546" y="41949"/>
                  <a:pt x="13353" y="41987"/>
                  <a:pt x="8940" y="46447"/>
                </a:cubicBezTo>
                <a:cubicBezTo>
                  <a:pt x="7913" y="47485"/>
                  <a:pt x="7096" y="48710"/>
                  <a:pt x="6533" y="50057"/>
                </a:cubicBezTo>
                <a:cubicBezTo>
                  <a:pt x="-11083" y="91401"/>
                  <a:pt x="8152" y="139198"/>
                  <a:pt x="49496" y="156815"/>
                </a:cubicBezTo>
                <a:cubicBezTo>
                  <a:pt x="69401" y="165295"/>
                  <a:pt x="91864" y="165500"/>
                  <a:pt x="111920" y="157384"/>
                </a:cubicBezTo>
                <a:lnTo>
                  <a:pt x="240490" y="285954"/>
                </a:lnTo>
                <a:cubicBezTo>
                  <a:pt x="253116" y="298579"/>
                  <a:pt x="273585" y="298579"/>
                  <a:pt x="286210" y="285954"/>
                </a:cubicBezTo>
                <a:cubicBezTo>
                  <a:pt x="298836" y="273329"/>
                  <a:pt x="298836" y="252859"/>
                  <a:pt x="286210" y="240234"/>
                </a:cubicBezTo>
                <a:close/>
                <a:moveTo>
                  <a:pt x="109149" y="133831"/>
                </a:moveTo>
                <a:cubicBezTo>
                  <a:pt x="80183" y="148780"/>
                  <a:pt x="44583" y="137416"/>
                  <a:pt x="29634" y="108450"/>
                </a:cubicBezTo>
                <a:cubicBezTo>
                  <a:pt x="24580" y="98657"/>
                  <a:pt x="22369" y="87643"/>
                  <a:pt x="23251" y="76658"/>
                </a:cubicBezTo>
                <a:lnTo>
                  <a:pt x="43479" y="96885"/>
                </a:lnTo>
                <a:cubicBezTo>
                  <a:pt x="58343" y="111594"/>
                  <a:pt x="82278" y="111594"/>
                  <a:pt x="97142" y="96885"/>
                </a:cubicBezTo>
                <a:cubicBezTo>
                  <a:pt x="111986" y="82152"/>
                  <a:pt x="112076" y="58175"/>
                  <a:pt x="97343" y="43331"/>
                </a:cubicBezTo>
                <a:cubicBezTo>
                  <a:pt x="97276" y="43263"/>
                  <a:pt x="97209" y="43196"/>
                  <a:pt x="97142" y="43130"/>
                </a:cubicBezTo>
                <a:lnTo>
                  <a:pt x="76914" y="22994"/>
                </a:lnTo>
                <a:cubicBezTo>
                  <a:pt x="94069" y="21512"/>
                  <a:pt x="110995" y="27740"/>
                  <a:pt x="123096" y="39989"/>
                </a:cubicBezTo>
                <a:cubicBezTo>
                  <a:pt x="141522" y="57999"/>
                  <a:pt x="145986" y="85947"/>
                  <a:pt x="134087" y="108800"/>
                </a:cubicBezTo>
                <a:cubicBezTo>
                  <a:pt x="131318" y="114099"/>
                  <a:pt x="127734" y="118930"/>
                  <a:pt x="123466" y="123117"/>
                </a:cubicBezTo>
                <a:cubicBezTo>
                  <a:pt x="119248" y="127375"/>
                  <a:pt x="114423" y="130985"/>
                  <a:pt x="109149" y="133831"/>
                </a:cubicBezTo>
                <a:close/>
                <a:moveTo>
                  <a:pt x="270139" y="269882"/>
                </a:moveTo>
                <a:cubicBezTo>
                  <a:pt x="266329" y="273484"/>
                  <a:pt x="260372" y="273484"/>
                  <a:pt x="256562" y="269882"/>
                </a:cubicBezTo>
                <a:lnTo>
                  <a:pt x="132333" y="145653"/>
                </a:lnTo>
                <a:cubicBezTo>
                  <a:pt x="134810" y="143651"/>
                  <a:pt x="137184" y="141524"/>
                  <a:pt x="139445" y="139280"/>
                </a:cubicBezTo>
                <a:cubicBezTo>
                  <a:pt x="141721" y="136991"/>
                  <a:pt x="143879" y="134585"/>
                  <a:pt x="145910" y="132076"/>
                </a:cubicBezTo>
                <a:lnTo>
                  <a:pt x="270139" y="256305"/>
                </a:lnTo>
                <a:cubicBezTo>
                  <a:pt x="273836" y="260076"/>
                  <a:pt x="273836" y="266111"/>
                  <a:pt x="270139" y="26988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504" name="Google Shape;5504;p355"/>
          <p:cNvSpPr/>
          <p:nvPr/>
        </p:nvSpPr>
        <p:spPr>
          <a:xfrm>
            <a:off x="945455" y="3772901"/>
            <a:ext cx="162649" cy="235986"/>
          </a:xfrm>
          <a:custGeom>
            <a:rect b="b" l="l" r="r" t="t"/>
            <a:pathLst>
              <a:path extrusionOk="0" h="9100" w="6272">
                <a:moveTo>
                  <a:pt x="3349" y="462"/>
                </a:moveTo>
                <a:cubicBezTo>
                  <a:pt x="3349" y="477"/>
                  <a:pt x="3350" y="498"/>
                  <a:pt x="3350" y="520"/>
                </a:cubicBezTo>
                <a:cubicBezTo>
                  <a:pt x="3350" y="648"/>
                  <a:pt x="3454" y="753"/>
                  <a:pt x="3585" y="753"/>
                </a:cubicBezTo>
                <a:lnTo>
                  <a:pt x="4414" y="753"/>
                </a:lnTo>
                <a:cubicBezTo>
                  <a:pt x="4436" y="753"/>
                  <a:pt x="4507" y="839"/>
                  <a:pt x="4507" y="936"/>
                </a:cubicBezTo>
                <a:lnTo>
                  <a:pt x="4507" y="1077"/>
                </a:lnTo>
                <a:lnTo>
                  <a:pt x="1766" y="1077"/>
                </a:lnTo>
                <a:lnTo>
                  <a:pt x="1766" y="937"/>
                </a:lnTo>
                <a:cubicBezTo>
                  <a:pt x="1766" y="861"/>
                  <a:pt x="1864" y="756"/>
                  <a:pt x="1907" y="756"/>
                </a:cubicBezTo>
                <a:lnTo>
                  <a:pt x="2700" y="756"/>
                </a:lnTo>
                <a:cubicBezTo>
                  <a:pt x="2828" y="756"/>
                  <a:pt x="2933" y="652"/>
                  <a:pt x="2933" y="521"/>
                </a:cubicBezTo>
                <a:cubicBezTo>
                  <a:pt x="2933" y="498"/>
                  <a:pt x="2935" y="478"/>
                  <a:pt x="2935" y="463"/>
                </a:cubicBezTo>
                <a:cubicBezTo>
                  <a:pt x="2961" y="462"/>
                  <a:pt x="2993" y="462"/>
                  <a:pt x="3018" y="462"/>
                </a:cubicBezTo>
                <a:close/>
                <a:moveTo>
                  <a:pt x="2553" y="3631"/>
                </a:moveTo>
                <a:cubicBezTo>
                  <a:pt x="2471" y="3631"/>
                  <a:pt x="2406" y="3698"/>
                  <a:pt x="2406" y="3778"/>
                </a:cubicBezTo>
                <a:cubicBezTo>
                  <a:pt x="2406" y="3858"/>
                  <a:pt x="2471" y="3922"/>
                  <a:pt x="2553" y="3925"/>
                </a:cubicBezTo>
                <a:lnTo>
                  <a:pt x="3719" y="3925"/>
                </a:lnTo>
                <a:cubicBezTo>
                  <a:pt x="3800" y="3925"/>
                  <a:pt x="3866" y="3860"/>
                  <a:pt x="3866" y="3778"/>
                </a:cubicBezTo>
                <a:cubicBezTo>
                  <a:pt x="3866" y="3696"/>
                  <a:pt x="3799" y="3631"/>
                  <a:pt x="3719" y="3631"/>
                </a:cubicBezTo>
                <a:close/>
                <a:moveTo>
                  <a:pt x="2553" y="4506"/>
                </a:moveTo>
                <a:cubicBezTo>
                  <a:pt x="2471" y="4506"/>
                  <a:pt x="2406" y="4572"/>
                  <a:pt x="2406" y="4653"/>
                </a:cubicBezTo>
                <a:cubicBezTo>
                  <a:pt x="2406" y="4734"/>
                  <a:pt x="2471" y="4798"/>
                  <a:pt x="2553" y="4798"/>
                </a:cubicBezTo>
                <a:lnTo>
                  <a:pt x="3719" y="4798"/>
                </a:lnTo>
                <a:cubicBezTo>
                  <a:pt x="3800" y="4798"/>
                  <a:pt x="3866" y="4734"/>
                  <a:pt x="3866" y="4653"/>
                </a:cubicBezTo>
                <a:cubicBezTo>
                  <a:pt x="3866" y="4571"/>
                  <a:pt x="3799" y="4506"/>
                  <a:pt x="3719" y="4506"/>
                </a:cubicBezTo>
                <a:close/>
                <a:moveTo>
                  <a:pt x="4507" y="3135"/>
                </a:moveTo>
                <a:lnTo>
                  <a:pt x="4507" y="5382"/>
                </a:lnTo>
                <a:lnTo>
                  <a:pt x="1766" y="5382"/>
                </a:lnTo>
                <a:lnTo>
                  <a:pt x="1766" y="3135"/>
                </a:lnTo>
                <a:close/>
                <a:moveTo>
                  <a:pt x="4507" y="5673"/>
                </a:moveTo>
                <a:lnTo>
                  <a:pt x="4507" y="6460"/>
                </a:lnTo>
                <a:lnTo>
                  <a:pt x="1766" y="6460"/>
                </a:lnTo>
                <a:lnTo>
                  <a:pt x="1766" y="5673"/>
                </a:lnTo>
                <a:close/>
                <a:moveTo>
                  <a:pt x="1531" y="2667"/>
                </a:moveTo>
                <a:cubicBezTo>
                  <a:pt x="1404" y="2667"/>
                  <a:pt x="1298" y="2771"/>
                  <a:pt x="1298" y="2902"/>
                </a:cubicBezTo>
                <a:lnTo>
                  <a:pt x="1298" y="6693"/>
                </a:lnTo>
                <a:cubicBezTo>
                  <a:pt x="1298" y="6824"/>
                  <a:pt x="1404" y="6927"/>
                  <a:pt x="1531" y="6927"/>
                </a:cubicBezTo>
                <a:lnTo>
                  <a:pt x="4739" y="6927"/>
                </a:lnTo>
                <a:cubicBezTo>
                  <a:pt x="4868" y="6927"/>
                  <a:pt x="4973" y="6824"/>
                  <a:pt x="4973" y="6693"/>
                </a:cubicBezTo>
                <a:lnTo>
                  <a:pt x="4973" y="2902"/>
                </a:lnTo>
                <a:cubicBezTo>
                  <a:pt x="4973" y="2774"/>
                  <a:pt x="4869" y="2667"/>
                  <a:pt x="4739" y="2667"/>
                </a:cubicBezTo>
                <a:close/>
                <a:moveTo>
                  <a:pt x="5541" y="1810"/>
                </a:moveTo>
                <a:lnTo>
                  <a:pt x="5541" y="8372"/>
                </a:lnTo>
                <a:lnTo>
                  <a:pt x="729" y="8372"/>
                </a:lnTo>
                <a:lnTo>
                  <a:pt x="729" y="1810"/>
                </a:lnTo>
                <a:close/>
                <a:moveTo>
                  <a:pt x="3019" y="0"/>
                </a:moveTo>
                <a:cubicBezTo>
                  <a:pt x="2860" y="0"/>
                  <a:pt x="2589" y="0"/>
                  <a:pt x="2497" y="291"/>
                </a:cubicBezTo>
                <a:lnTo>
                  <a:pt x="1907" y="291"/>
                </a:lnTo>
                <a:cubicBezTo>
                  <a:pt x="1568" y="291"/>
                  <a:pt x="1298" y="646"/>
                  <a:pt x="1298" y="939"/>
                </a:cubicBezTo>
                <a:lnTo>
                  <a:pt x="1298" y="1081"/>
                </a:lnTo>
                <a:lnTo>
                  <a:pt x="364" y="1081"/>
                </a:lnTo>
                <a:cubicBezTo>
                  <a:pt x="164" y="1081"/>
                  <a:pt x="0" y="1245"/>
                  <a:pt x="0" y="1445"/>
                </a:cubicBezTo>
                <a:lnTo>
                  <a:pt x="0" y="8736"/>
                </a:lnTo>
                <a:cubicBezTo>
                  <a:pt x="0" y="8937"/>
                  <a:pt x="164" y="9100"/>
                  <a:pt x="364" y="9100"/>
                </a:cubicBezTo>
                <a:lnTo>
                  <a:pt x="5907" y="9100"/>
                </a:lnTo>
                <a:cubicBezTo>
                  <a:pt x="6108" y="9100"/>
                  <a:pt x="6271" y="8937"/>
                  <a:pt x="6271" y="8736"/>
                </a:cubicBezTo>
                <a:lnTo>
                  <a:pt x="6271" y="1445"/>
                </a:lnTo>
                <a:cubicBezTo>
                  <a:pt x="6271" y="1242"/>
                  <a:pt x="6108" y="1081"/>
                  <a:pt x="5907" y="1081"/>
                </a:cubicBezTo>
                <a:lnTo>
                  <a:pt x="4973" y="1081"/>
                </a:lnTo>
                <a:lnTo>
                  <a:pt x="4973" y="939"/>
                </a:lnTo>
                <a:cubicBezTo>
                  <a:pt x="4973" y="633"/>
                  <a:pt x="4743" y="291"/>
                  <a:pt x="4412" y="291"/>
                </a:cubicBezTo>
                <a:lnTo>
                  <a:pt x="3791" y="291"/>
                </a:lnTo>
                <a:cubicBezTo>
                  <a:pt x="3720" y="27"/>
                  <a:pt x="3518" y="0"/>
                  <a:pt x="3310"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5505" name="Google Shape;5505;p355"/>
          <p:cNvSpPr/>
          <p:nvPr/>
        </p:nvSpPr>
        <p:spPr>
          <a:xfrm>
            <a:off x="5556800" y="1128650"/>
            <a:ext cx="3029700" cy="3203400"/>
          </a:xfrm>
          <a:prstGeom prst="roundRect">
            <a:avLst>
              <a:gd fmla="val 2526" name="adj"/>
            </a:avLst>
          </a:prstGeom>
          <a:solidFill>
            <a:schemeClr val="accent1"/>
          </a:solidFill>
          <a:ln cap="flat" cmpd="sng" w="19050">
            <a:solidFill>
              <a:schemeClr val="accent1"/>
            </a:solidFill>
            <a:prstDash val="solid"/>
            <a:round/>
            <a:headEnd len="sm" w="sm" type="none"/>
            <a:tailEnd len="sm" w="sm" type="none"/>
          </a:ln>
        </p:spPr>
        <p:txBody>
          <a:bodyPr anchorCtr="0" anchor="ctr" bIns="45725" lIns="182875" spcFirstLastPara="1" rIns="182875" wrap="square" tIns="914400">
            <a:noAutofit/>
          </a:bodyPr>
          <a:lstStyle/>
          <a:p>
            <a:pPr indent="0" lvl="0" marL="0" rtl="0" algn="ctr">
              <a:spcBef>
                <a:spcPts val="0"/>
              </a:spcBef>
              <a:spcAft>
                <a:spcPts val="0"/>
              </a:spcAft>
              <a:buNone/>
            </a:pPr>
            <a:r>
              <a:rPr b="1" lang="en" sz="1700">
                <a:solidFill>
                  <a:schemeClr val="lt1"/>
                </a:solidFill>
              </a:rPr>
              <a:t> AI agents dynamically handle multi-step actions and complex reasoning, </a:t>
            </a:r>
            <a:br>
              <a:rPr b="1" lang="en" sz="1700">
                <a:solidFill>
                  <a:schemeClr val="lt1"/>
                </a:solidFill>
              </a:rPr>
            </a:br>
            <a:r>
              <a:rPr b="1" lang="en" sz="1700">
                <a:solidFill>
                  <a:schemeClr val="lt1"/>
                </a:solidFill>
              </a:rPr>
              <a:t>a significant improvement over the mostly </a:t>
            </a:r>
            <a:br>
              <a:rPr b="1" lang="en" sz="1700">
                <a:solidFill>
                  <a:schemeClr val="lt1"/>
                </a:solidFill>
              </a:rPr>
            </a:br>
            <a:r>
              <a:rPr b="1" lang="en" sz="1700">
                <a:solidFill>
                  <a:schemeClr val="lt1"/>
                </a:solidFill>
              </a:rPr>
              <a:t>reactive software tools </a:t>
            </a:r>
            <a:br>
              <a:rPr b="1" lang="en" sz="1700">
                <a:solidFill>
                  <a:schemeClr val="lt1"/>
                </a:solidFill>
              </a:rPr>
            </a:br>
            <a:r>
              <a:rPr b="1" lang="en" sz="1700">
                <a:solidFill>
                  <a:schemeClr val="lt1"/>
                </a:solidFill>
              </a:rPr>
              <a:t>available today.</a:t>
            </a:r>
            <a:endParaRPr b="1" sz="1700">
              <a:solidFill>
                <a:schemeClr val="lt1"/>
              </a:solidFill>
            </a:endParaRPr>
          </a:p>
        </p:txBody>
      </p:sp>
      <p:grpSp>
        <p:nvGrpSpPr>
          <p:cNvPr id="5506" name="Google Shape;5506;p355"/>
          <p:cNvGrpSpPr/>
          <p:nvPr/>
        </p:nvGrpSpPr>
        <p:grpSpPr>
          <a:xfrm>
            <a:off x="6589614" y="1317720"/>
            <a:ext cx="840767" cy="815304"/>
            <a:chOff x="5219984" y="2578195"/>
            <a:chExt cx="1752694" cy="1699613"/>
          </a:xfrm>
        </p:grpSpPr>
        <p:sp>
          <p:nvSpPr>
            <p:cNvPr id="5507" name="Google Shape;5507;p355"/>
            <p:cNvSpPr/>
            <p:nvPr/>
          </p:nvSpPr>
          <p:spPr>
            <a:xfrm>
              <a:off x="5646576" y="3254731"/>
              <a:ext cx="342562" cy="343782"/>
            </a:xfrm>
            <a:custGeom>
              <a:rect b="b" l="l" r="r" t="t"/>
              <a:pathLst>
                <a:path extrusionOk="0" h="343782" w="342562">
                  <a:moveTo>
                    <a:pt x="342562" y="171891"/>
                  </a:moveTo>
                  <a:cubicBezTo>
                    <a:pt x="342562" y="77104"/>
                    <a:pt x="265732" y="0"/>
                    <a:pt x="171281" y="0"/>
                  </a:cubicBezTo>
                  <a:cubicBezTo>
                    <a:pt x="76830" y="0"/>
                    <a:pt x="0" y="77104"/>
                    <a:pt x="0" y="171891"/>
                  </a:cubicBezTo>
                  <a:cubicBezTo>
                    <a:pt x="0" y="266679"/>
                    <a:pt x="76830" y="343783"/>
                    <a:pt x="171281" y="343783"/>
                  </a:cubicBezTo>
                  <a:cubicBezTo>
                    <a:pt x="265732" y="343783"/>
                    <a:pt x="342562" y="266679"/>
                    <a:pt x="342562" y="171891"/>
                  </a:cubicBezTo>
                  <a:close/>
                  <a:moveTo>
                    <a:pt x="171281" y="269721"/>
                  </a:moveTo>
                  <a:cubicBezTo>
                    <a:pt x="117566" y="269721"/>
                    <a:pt x="73799" y="225797"/>
                    <a:pt x="73799" y="171891"/>
                  </a:cubicBezTo>
                  <a:cubicBezTo>
                    <a:pt x="73799" y="117985"/>
                    <a:pt x="117566" y="74062"/>
                    <a:pt x="171281" y="74062"/>
                  </a:cubicBezTo>
                  <a:cubicBezTo>
                    <a:pt x="224996" y="74062"/>
                    <a:pt x="268764" y="117985"/>
                    <a:pt x="268764" y="171891"/>
                  </a:cubicBezTo>
                  <a:cubicBezTo>
                    <a:pt x="268764" y="225797"/>
                    <a:pt x="224996" y="269721"/>
                    <a:pt x="171281" y="2697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08" name="Google Shape;5508;p355"/>
            <p:cNvSpPr/>
            <p:nvPr/>
          </p:nvSpPr>
          <p:spPr>
            <a:xfrm>
              <a:off x="6213282" y="3254731"/>
              <a:ext cx="342562" cy="343782"/>
            </a:xfrm>
            <a:custGeom>
              <a:rect b="b" l="l" r="r" t="t"/>
              <a:pathLst>
                <a:path extrusionOk="0" h="343782" w="342562">
                  <a:moveTo>
                    <a:pt x="171281" y="0"/>
                  </a:moveTo>
                  <a:cubicBezTo>
                    <a:pt x="76830" y="0"/>
                    <a:pt x="0" y="77104"/>
                    <a:pt x="0" y="171891"/>
                  </a:cubicBezTo>
                  <a:cubicBezTo>
                    <a:pt x="0" y="266679"/>
                    <a:pt x="76830" y="343783"/>
                    <a:pt x="171281" y="343783"/>
                  </a:cubicBezTo>
                  <a:cubicBezTo>
                    <a:pt x="265732" y="343783"/>
                    <a:pt x="342562" y="266679"/>
                    <a:pt x="342562" y="171891"/>
                  </a:cubicBezTo>
                  <a:cubicBezTo>
                    <a:pt x="342562" y="77104"/>
                    <a:pt x="265732" y="0"/>
                    <a:pt x="171281" y="0"/>
                  </a:cubicBezTo>
                  <a:close/>
                  <a:moveTo>
                    <a:pt x="171281" y="269721"/>
                  </a:moveTo>
                  <a:cubicBezTo>
                    <a:pt x="117566" y="269721"/>
                    <a:pt x="73799" y="225797"/>
                    <a:pt x="73799" y="171891"/>
                  </a:cubicBezTo>
                  <a:cubicBezTo>
                    <a:pt x="73799" y="117985"/>
                    <a:pt x="117566" y="74062"/>
                    <a:pt x="171281" y="74062"/>
                  </a:cubicBezTo>
                  <a:cubicBezTo>
                    <a:pt x="224996" y="74062"/>
                    <a:pt x="268764" y="117985"/>
                    <a:pt x="268764" y="171891"/>
                  </a:cubicBezTo>
                  <a:cubicBezTo>
                    <a:pt x="268764" y="225797"/>
                    <a:pt x="224996" y="269721"/>
                    <a:pt x="171281" y="26972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09" name="Google Shape;5509;p355"/>
            <p:cNvSpPr/>
            <p:nvPr/>
          </p:nvSpPr>
          <p:spPr>
            <a:xfrm>
              <a:off x="5219984" y="2578195"/>
              <a:ext cx="1752694" cy="1699613"/>
            </a:xfrm>
            <a:custGeom>
              <a:rect b="b" l="l" r="r" t="t"/>
              <a:pathLst>
                <a:path extrusionOk="0" h="1699613" w="1752694">
                  <a:moveTo>
                    <a:pt x="1623476" y="720746"/>
                  </a:moveTo>
                  <a:lnTo>
                    <a:pt x="1600550" y="720746"/>
                  </a:lnTo>
                  <a:lnTo>
                    <a:pt x="1600550" y="631472"/>
                  </a:lnTo>
                  <a:cubicBezTo>
                    <a:pt x="1600550" y="535354"/>
                    <a:pt x="1522678" y="457204"/>
                    <a:pt x="1426901" y="457204"/>
                  </a:cubicBezTo>
                  <a:lnTo>
                    <a:pt x="931057" y="457204"/>
                  </a:lnTo>
                  <a:lnTo>
                    <a:pt x="931057" y="372495"/>
                  </a:lnTo>
                  <a:cubicBezTo>
                    <a:pt x="1008740" y="348631"/>
                    <a:pt x="1065486" y="276091"/>
                    <a:pt x="1065486" y="190430"/>
                  </a:cubicBezTo>
                  <a:cubicBezTo>
                    <a:pt x="1065486" y="85470"/>
                    <a:pt x="980414" y="0"/>
                    <a:pt x="875732" y="0"/>
                  </a:cubicBezTo>
                  <a:cubicBezTo>
                    <a:pt x="771049" y="0"/>
                    <a:pt x="685977" y="85375"/>
                    <a:pt x="685977" y="190430"/>
                  </a:cubicBezTo>
                  <a:cubicBezTo>
                    <a:pt x="685977" y="276091"/>
                    <a:pt x="742629" y="348726"/>
                    <a:pt x="820406" y="372495"/>
                  </a:cubicBezTo>
                  <a:lnTo>
                    <a:pt x="820406" y="457204"/>
                  </a:lnTo>
                  <a:lnTo>
                    <a:pt x="324563" y="457204"/>
                  </a:lnTo>
                  <a:cubicBezTo>
                    <a:pt x="228785" y="457204"/>
                    <a:pt x="150913" y="535354"/>
                    <a:pt x="150913" y="631472"/>
                  </a:cubicBezTo>
                  <a:lnTo>
                    <a:pt x="150913" y="720746"/>
                  </a:lnTo>
                  <a:lnTo>
                    <a:pt x="129124" y="720746"/>
                  </a:lnTo>
                  <a:cubicBezTo>
                    <a:pt x="57883" y="720746"/>
                    <a:pt x="0" y="778835"/>
                    <a:pt x="0" y="850330"/>
                  </a:cubicBezTo>
                  <a:lnTo>
                    <a:pt x="0" y="1002161"/>
                  </a:lnTo>
                  <a:cubicBezTo>
                    <a:pt x="0" y="1073655"/>
                    <a:pt x="57883" y="1131745"/>
                    <a:pt x="129124" y="1131745"/>
                  </a:cubicBezTo>
                  <a:lnTo>
                    <a:pt x="150913" y="1131745"/>
                  </a:lnTo>
                  <a:lnTo>
                    <a:pt x="150913" y="1286998"/>
                  </a:lnTo>
                  <a:cubicBezTo>
                    <a:pt x="150913" y="1383117"/>
                    <a:pt x="228785" y="1461266"/>
                    <a:pt x="324563" y="1461266"/>
                  </a:cubicBezTo>
                  <a:lnTo>
                    <a:pt x="371551" y="1461266"/>
                  </a:lnTo>
                  <a:lnTo>
                    <a:pt x="371551" y="1644091"/>
                  </a:lnTo>
                  <a:cubicBezTo>
                    <a:pt x="371551" y="1666528"/>
                    <a:pt x="385004" y="1686779"/>
                    <a:pt x="405751" y="1695430"/>
                  </a:cubicBezTo>
                  <a:cubicBezTo>
                    <a:pt x="412572" y="1698282"/>
                    <a:pt x="419771" y="1699613"/>
                    <a:pt x="426877" y="1699613"/>
                  </a:cubicBezTo>
                  <a:cubicBezTo>
                    <a:pt x="441276" y="1699613"/>
                    <a:pt x="455392" y="1694004"/>
                    <a:pt x="466002" y="1683356"/>
                  </a:cubicBezTo>
                  <a:lnTo>
                    <a:pt x="687303" y="1461266"/>
                  </a:lnTo>
                  <a:lnTo>
                    <a:pt x="1426995" y="1461266"/>
                  </a:lnTo>
                  <a:cubicBezTo>
                    <a:pt x="1522773" y="1461266"/>
                    <a:pt x="1600645" y="1383117"/>
                    <a:pt x="1600645" y="1286998"/>
                  </a:cubicBezTo>
                  <a:lnTo>
                    <a:pt x="1600645" y="1131745"/>
                  </a:lnTo>
                  <a:lnTo>
                    <a:pt x="1623571" y="1131745"/>
                  </a:lnTo>
                  <a:cubicBezTo>
                    <a:pt x="1694812" y="1131745"/>
                    <a:pt x="1752695" y="1073655"/>
                    <a:pt x="1752695" y="1002161"/>
                  </a:cubicBezTo>
                  <a:lnTo>
                    <a:pt x="1752695" y="850330"/>
                  </a:lnTo>
                  <a:cubicBezTo>
                    <a:pt x="1752695" y="778835"/>
                    <a:pt x="1694717" y="720746"/>
                    <a:pt x="1623571" y="720746"/>
                  </a:cubicBezTo>
                  <a:close/>
                  <a:moveTo>
                    <a:pt x="796533" y="190335"/>
                  </a:moveTo>
                  <a:cubicBezTo>
                    <a:pt x="796533" y="146602"/>
                    <a:pt x="831964" y="111045"/>
                    <a:pt x="875542" y="111045"/>
                  </a:cubicBezTo>
                  <a:cubicBezTo>
                    <a:pt x="919120" y="111045"/>
                    <a:pt x="954551" y="146602"/>
                    <a:pt x="954551" y="190335"/>
                  </a:cubicBezTo>
                  <a:cubicBezTo>
                    <a:pt x="954551" y="234069"/>
                    <a:pt x="919120" y="269626"/>
                    <a:pt x="875542" y="269626"/>
                  </a:cubicBezTo>
                  <a:cubicBezTo>
                    <a:pt x="831964" y="269626"/>
                    <a:pt x="796533" y="234069"/>
                    <a:pt x="796533" y="190335"/>
                  </a:cubicBezTo>
                  <a:close/>
                  <a:moveTo>
                    <a:pt x="128840" y="1020605"/>
                  </a:moveTo>
                  <a:cubicBezTo>
                    <a:pt x="118703" y="1020605"/>
                    <a:pt x="110366" y="1012333"/>
                    <a:pt x="110366" y="1002066"/>
                  </a:cubicBezTo>
                  <a:lnTo>
                    <a:pt x="110366" y="850235"/>
                  </a:lnTo>
                  <a:cubicBezTo>
                    <a:pt x="110366" y="840062"/>
                    <a:pt x="118608" y="831695"/>
                    <a:pt x="128840" y="831695"/>
                  </a:cubicBezTo>
                  <a:lnTo>
                    <a:pt x="150629" y="831695"/>
                  </a:lnTo>
                  <a:lnTo>
                    <a:pt x="150629" y="1020510"/>
                  </a:lnTo>
                  <a:lnTo>
                    <a:pt x="128840" y="1020510"/>
                  </a:lnTo>
                  <a:close/>
                  <a:moveTo>
                    <a:pt x="1489805" y="1286998"/>
                  </a:moveTo>
                  <a:cubicBezTo>
                    <a:pt x="1489805" y="1321890"/>
                    <a:pt x="1461574" y="1350221"/>
                    <a:pt x="1426806" y="1350221"/>
                  </a:cubicBezTo>
                  <a:lnTo>
                    <a:pt x="664188" y="1350221"/>
                  </a:lnTo>
                  <a:cubicBezTo>
                    <a:pt x="649504" y="1350221"/>
                    <a:pt x="635389" y="1356116"/>
                    <a:pt x="625062" y="1366479"/>
                  </a:cubicBezTo>
                  <a:lnTo>
                    <a:pt x="482012" y="1510039"/>
                  </a:lnTo>
                  <a:lnTo>
                    <a:pt x="482012" y="1405744"/>
                  </a:lnTo>
                  <a:cubicBezTo>
                    <a:pt x="482012" y="1375035"/>
                    <a:pt x="457192" y="1350221"/>
                    <a:pt x="426687" y="1350221"/>
                  </a:cubicBezTo>
                  <a:lnTo>
                    <a:pt x="324373" y="1350221"/>
                  </a:lnTo>
                  <a:cubicBezTo>
                    <a:pt x="289605" y="1350221"/>
                    <a:pt x="261374" y="1321890"/>
                    <a:pt x="261374" y="1286998"/>
                  </a:cubicBezTo>
                  <a:lnTo>
                    <a:pt x="261374" y="631472"/>
                  </a:lnTo>
                  <a:cubicBezTo>
                    <a:pt x="261374" y="596581"/>
                    <a:pt x="289605" y="568249"/>
                    <a:pt x="324373" y="568249"/>
                  </a:cubicBezTo>
                  <a:lnTo>
                    <a:pt x="1426806" y="568249"/>
                  </a:lnTo>
                  <a:cubicBezTo>
                    <a:pt x="1461574" y="568249"/>
                    <a:pt x="1489805" y="596581"/>
                    <a:pt x="1489805" y="631472"/>
                  </a:cubicBezTo>
                  <a:lnTo>
                    <a:pt x="1489805" y="1286998"/>
                  </a:lnTo>
                  <a:close/>
                  <a:moveTo>
                    <a:pt x="1641949" y="1002161"/>
                  </a:moveTo>
                  <a:cubicBezTo>
                    <a:pt x="1641949" y="1012333"/>
                    <a:pt x="1633707" y="1020700"/>
                    <a:pt x="1623476" y="1020700"/>
                  </a:cubicBezTo>
                  <a:lnTo>
                    <a:pt x="1600550" y="1020700"/>
                  </a:lnTo>
                  <a:lnTo>
                    <a:pt x="1600550" y="831886"/>
                  </a:lnTo>
                  <a:lnTo>
                    <a:pt x="1623476" y="831886"/>
                  </a:lnTo>
                  <a:cubicBezTo>
                    <a:pt x="1633613" y="831886"/>
                    <a:pt x="1641949" y="840157"/>
                    <a:pt x="1641949" y="850425"/>
                  </a:cubicBezTo>
                  <a:lnTo>
                    <a:pt x="1641949" y="1002256"/>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10" name="Google Shape;5510;p355"/>
            <p:cNvSpPr/>
            <p:nvPr/>
          </p:nvSpPr>
          <p:spPr>
            <a:xfrm>
              <a:off x="5846779" y="3692307"/>
              <a:ext cx="487351" cy="139990"/>
            </a:xfrm>
            <a:custGeom>
              <a:rect b="b" l="l" r="r" t="t"/>
              <a:pathLst>
                <a:path extrusionOk="0" h="139990" w="487351">
                  <a:moveTo>
                    <a:pt x="427133" y="8315"/>
                  </a:moveTo>
                  <a:cubicBezTo>
                    <a:pt x="361671" y="61746"/>
                    <a:pt x="280483" y="78193"/>
                    <a:pt x="185842" y="56992"/>
                  </a:cubicBezTo>
                  <a:cubicBezTo>
                    <a:pt x="111854" y="40450"/>
                    <a:pt x="57097" y="6128"/>
                    <a:pt x="56624" y="5748"/>
                  </a:cubicBezTo>
                  <a:cubicBezTo>
                    <a:pt x="39477" y="-5185"/>
                    <a:pt x="16645" y="-51"/>
                    <a:pt x="5751" y="17157"/>
                  </a:cubicBezTo>
                  <a:cubicBezTo>
                    <a:pt x="-5144" y="34365"/>
                    <a:pt x="-123" y="57277"/>
                    <a:pt x="17119" y="68306"/>
                  </a:cubicBezTo>
                  <a:cubicBezTo>
                    <a:pt x="19677" y="69922"/>
                    <a:pt x="81539" y="108997"/>
                    <a:pt x="167464" y="128772"/>
                  </a:cubicBezTo>
                  <a:cubicBezTo>
                    <a:pt x="200053" y="136283"/>
                    <a:pt x="231694" y="139991"/>
                    <a:pt x="262294" y="139991"/>
                  </a:cubicBezTo>
                  <a:cubicBezTo>
                    <a:pt x="341682" y="139991"/>
                    <a:pt x="413586" y="114986"/>
                    <a:pt x="473742" y="65834"/>
                  </a:cubicBezTo>
                  <a:cubicBezTo>
                    <a:pt x="489563" y="52904"/>
                    <a:pt x="491932" y="29611"/>
                    <a:pt x="479048" y="13734"/>
                  </a:cubicBezTo>
                  <a:cubicBezTo>
                    <a:pt x="466164" y="-2143"/>
                    <a:pt x="442954" y="-4520"/>
                    <a:pt x="427133" y="841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511" name="Google Shape;5511;p355"/>
          <p:cNvGrpSpPr/>
          <p:nvPr/>
        </p:nvGrpSpPr>
        <p:grpSpPr>
          <a:xfrm>
            <a:off x="2010545" y="3806840"/>
            <a:ext cx="236462" cy="168371"/>
            <a:chOff x="1643600" y="1152475"/>
            <a:chExt cx="4529925" cy="3225500"/>
          </a:xfrm>
        </p:grpSpPr>
        <p:sp>
          <p:nvSpPr>
            <p:cNvPr id="5512" name="Google Shape;5512;p355"/>
            <p:cNvSpPr/>
            <p:nvPr/>
          </p:nvSpPr>
          <p:spPr>
            <a:xfrm>
              <a:off x="3954700" y="1706125"/>
              <a:ext cx="2218825" cy="314625"/>
            </a:xfrm>
            <a:custGeom>
              <a:rect b="b" l="l" r="r" t="t"/>
              <a:pathLst>
                <a:path extrusionOk="0" h="12585" w="88753">
                  <a:moveTo>
                    <a:pt x="2181" y="1"/>
                  </a:moveTo>
                  <a:lnTo>
                    <a:pt x="1342" y="169"/>
                  </a:lnTo>
                  <a:lnTo>
                    <a:pt x="168" y="1175"/>
                  </a:lnTo>
                  <a:lnTo>
                    <a:pt x="0" y="2182"/>
                  </a:lnTo>
                  <a:lnTo>
                    <a:pt x="0" y="10571"/>
                  </a:lnTo>
                  <a:lnTo>
                    <a:pt x="168" y="11410"/>
                  </a:lnTo>
                  <a:lnTo>
                    <a:pt x="1342" y="12416"/>
                  </a:lnTo>
                  <a:lnTo>
                    <a:pt x="2181" y="12584"/>
                  </a:lnTo>
                  <a:lnTo>
                    <a:pt x="86572" y="12584"/>
                  </a:lnTo>
                  <a:lnTo>
                    <a:pt x="87411" y="12416"/>
                  </a:lnTo>
                  <a:lnTo>
                    <a:pt x="88585" y="11410"/>
                  </a:lnTo>
                  <a:lnTo>
                    <a:pt x="88753" y="10571"/>
                  </a:lnTo>
                  <a:lnTo>
                    <a:pt x="88753" y="2182"/>
                  </a:lnTo>
                  <a:lnTo>
                    <a:pt x="88585" y="1175"/>
                  </a:lnTo>
                  <a:lnTo>
                    <a:pt x="87411" y="169"/>
                  </a:lnTo>
                  <a:lnTo>
                    <a:pt x="8657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5513" name="Google Shape;5513;p355"/>
            <p:cNvSpPr/>
            <p:nvPr/>
          </p:nvSpPr>
          <p:spPr>
            <a:xfrm>
              <a:off x="3954700" y="3539075"/>
              <a:ext cx="2218825" cy="318800"/>
            </a:xfrm>
            <a:custGeom>
              <a:rect b="b" l="l" r="r" t="t"/>
              <a:pathLst>
                <a:path extrusionOk="0" h="12752" w="88753">
                  <a:moveTo>
                    <a:pt x="1342" y="0"/>
                  </a:moveTo>
                  <a:lnTo>
                    <a:pt x="168" y="1175"/>
                  </a:lnTo>
                  <a:lnTo>
                    <a:pt x="0" y="2014"/>
                  </a:lnTo>
                  <a:lnTo>
                    <a:pt x="0" y="10570"/>
                  </a:lnTo>
                  <a:lnTo>
                    <a:pt x="168" y="11409"/>
                  </a:lnTo>
                  <a:lnTo>
                    <a:pt x="1342" y="12583"/>
                  </a:lnTo>
                  <a:lnTo>
                    <a:pt x="2181" y="12751"/>
                  </a:lnTo>
                  <a:lnTo>
                    <a:pt x="86572" y="12751"/>
                  </a:lnTo>
                  <a:lnTo>
                    <a:pt x="87411" y="12583"/>
                  </a:lnTo>
                  <a:lnTo>
                    <a:pt x="88585" y="11409"/>
                  </a:lnTo>
                  <a:lnTo>
                    <a:pt x="88753" y="10570"/>
                  </a:lnTo>
                  <a:lnTo>
                    <a:pt x="88753" y="2014"/>
                  </a:lnTo>
                  <a:lnTo>
                    <a:pt x="88585" y="1175"/>
                  </a:lnTo>
                  <a:lnTo>
                    <a:pt x="87411"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5514" name="Google Shape;5514;p355"/>
            <p:cNvSpPr/>
            <p:nvPr/>
          </p:nvSpPr>
          <p:spPr>
            <a:xfrm>
              <a:off x="1643600" y="3144800"/>
              <a:ext cx="1807800" cy="1233175"/>
            </a:xfrm>
            <a:custGeom>
              <a:rect b="b" l="l" r="r" t="t"/>
              <a:pathLst>
                <a:path extrusionOk="0" h="49327" w="72312">
                  <a:moveTo>
                    <a:pt x="62916" y="1"/>
                  </a:moveTo>
                  <a:lnTo>
                    <a:pt x="62245" y="504"/>
                  </a:lnTo>
                  <a:lnTo>
                    <a:pt x="27180" y="32549"/>
                  </a:lnTo>
                  <a:lnTo>
                    <a:pt x="26677" y="32884"/>
                  </a:lnTo>
                  <a:lnTo>
                    <a:pt x="25167" y="33052"/>
                  </a:lnTo>
                  <a:lnTo>
                    <a:pt x="24496" y="32549"/>
                  </a:lnTo>
                  <a:lnTo>
                    <a:pt x="8725" y="20301"/>
                  </a:lnTo>
                  <a:lnTo>
                    <a:pt x="7886" y="19798"/>
                  </a:lnTo>
                  <a:lnTo>
                    <a:pt x="6376" y="19966"/>
                  </a:lnTo>
                  <a:lnTo>
                    <a:pt x="5705" y="20637"/>
                  </a:lnTo>
                  <a:lnTo>
                    <a:pt x="336" y="27348"/>
                  </a:lnTo>
                  <a:lnTo>
                    <a:pt x="1" y="28019"/>
                  </a:lnTo>
                  <a:lnTo>
                    <a:pt x="168" y="29529"/>
                  </a:lnTo>
                  <a:lnTo>
                    <a:pt x="672" y="30200"/>
                  </a:lnTo>
                  <a:lnTo>
                    <a:pt x="21643" y="47648"/>
                  </a:lnTo>
                  <a:lnTo>
                    <a:pt x="22818" y="48487"/>
                  </a:lnTo>
                  <a:lnTo>
                    <a:pt x="25335" y="49326"/>
                  </a:lnTo>
                  <a:lnTo>
                    <a:pt x="27851" y="49326"/>
                  </a:lnTo>
                  <a:lnTo>
                    <a:pt x="30368" y="48320"/>
                  </a:lnTo>
                  <a:lnTo>
                    <a:pt x="31374" y="47481"/>
                  </a:lnTo>
                  <a:lnTo>
                    <a:pt x="71808" y="10235"/>
                  </a:lnTo>
                  <a:lnTo>
                    <a:pt x="72311" y="9564"/>
                  </a:lnTo>
                  <a:lnTo>
                    <a:pt x="72311" y="7886"/>
                  </a:lnTo>
                  <a:lnTo>
                    <a:pt x="71808" y="7215"/>
                  </a:lnTo>
                  <a:lnTo>
                    <a:pt x="65097" y="504"/>
                  </a:lnTo>
                  <a:lnTo>
                    <a:pt x="64426"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5515" name="Google Shape;5515;p355"/>
            <p:cNvSpPr/>
            <p:nvPr/>
          </p:nvSpPr>
          <p:spPr>
            <a:xfrm>
              <a:off x="1643600" y="1152475"/>
              <a:ext cx="1807800" cy="1233175"/>
            </a:xfrm>
            <a:custGeom>
              <a:rect b="b" l="l" r="r" t="t"/>
              <a:pathLst>
                <a:path extrusionOk="0" h="49327" w="72312">
                  <a:moveTo>
                    <a:pt x="62916" y="1"/>
                  </a:moveTo>
                  <a:lnTo>
                    <a:pt x="62245" y="504"/>
                  </a:lnTo>
                  <a:lnTo>
                    <a:pt x="27180" y="32549"/>
                  </a:lnTo>
                  <a:lnTo>
                    <a:pt x="26677" y="32885"/>
                  </a:lnTo>
                  <a:lnTo>
                    <a:pt x="25167" y="33052"/>
                  </a:lnTo>
                  <a:lnTo>
                    <a:pt x="24496" y="32549"/>
                  </a:lnTo>
                  <a:lnTo>
                    <a:pt x="8725" y="20301"/>
                  </a:lnTo>
                  <a:lnTo>
                    <a:pt x="7886" y="19798"/>
                  </a:lnTo>
                  <a:lnTo>
                    <a:pt x="6376" y="19966"/>
                  </a:lnTo>
                  <a:lnTo>
                    <a:pt x="5705" y="20637"/>
                  </a:lnTo>
                  <a:lnTo>
                    <a:pt x="336" y="27348"/>
                  </a:lnTo>
                  <a:lnTo>
                    <a:pt x="1" y="28019"/>
                  </a:lnTo>
                  <a:lnTo>
                    <a:pt x="168" y="29529"/>
                  </a:lnTo>
                  <a:lnTo>
                    <a:pt x="672" y="30200"/>
                  </a:lnTo>
                  <a:lnTo>
                    <a:pt x="21643" y="47649"/>
                  </a:lnTo>
                  <a:lnTo>
                    <a:pt x="22818" y="48488"/>
                  </a:lnTo>
                  <a:lnTo>
                    <a:pt x="25335" y="49326"/>
                  </a:lnTo>
                  <a:lnTo>
                    <a:pt x="27851" y="49326"/>
                  </a:lnTo>
                  <a:lnTo>
                    <a:pt x="30368" y="48320"/>
                  </a:lnTo>
                  <a:lnTo>
                    <a:pt x="31374" y="47481"/>
                  </a:lnTo>
                  <a:lnTo>
                    <a:pt x="71808" y="10235"/>
                  </a:lnTo>
                  <a:lnTo>
                    <a:pt x="72311" y="9564"/>
                  </a:lnTo>
                  <a:lnTo>
                    <a:pt x="72311" y="7886"/>
                  </a:lnTo>
                  <a:lnTo>
                    <a:pt x="71808" y="7215"/>
                  </a:lnTo>
                  <a:lnTo>
                    <a:pt x="65097" y="504"/>
                  </a:lnTo>
                  <a:lnTo>
                    <a:pt x="64426"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sp>
        <p:nvSpPr>
          <p:cNvPr id="5516" name="Google Shape;5516;p355"/>
          <p:cNvSpPr/>
          <p:nvPr/>
        </p:nvSpPr>
        <p:spPr>
          <a:xfrm rot="-5400000">
            <a:off x="4214513" y="3784980"/>
            <a:ext cx="235393" cy="211820"/>
          </a:xfrm>
          <a:custGeom>
            <a:rect b="b" l="l" r="r" t="t"/>
            <a:pathLst>
              <a:path extrusionOk="0" h="8195" w="9107">
                <a:moveTo>
                  <a:pt x="3165" y="1"/>
                </a:moveTo>
                <a:cubicBezTo>
                  <a:pt x="2209" y="1"/>
                  <a:pt x="1432" y="780"/>
                  <a:pt x="1432" y="1740"/>
                </a:cubicBezTo>
                <a:lnTo>
                  <a:pt x="1432" y="3683"/>
                </a:lnTo>
                <a:lnTo>
                  <a:pt x="613" y="3073"/>
                </a:lnTo>
                <a:cubicBezTo>
                  <a:pt x="549" y="3025"/>
                  <a:pt x="474" y="3002"/>
                  <a:pt x="400" y="3002"/>
                </a:cubicBezTo>
                <a:cubicBezTo>
                  <a:pt x="293" y="3002"/>
                  <a:pt x="187" y="3052"/>
                  <a:pt x="118" y="3146"/>
                </a:cubicBezTo>
                <a:cubicBezTo>
                  <a:pt x="1" y="3303"/>
                  <a:pt x="34" y="3524"/>
                  <a:pt x="189" y="3640"/>
                </a:cubicBezTo>
                <a:lnTo>
                  <a:pt x="1578" y="4677"/>
                </a:lnTo>
                <a:cubicBezTo>
                  <a:pt x="1642" y="4723"/>
                  <a:pt x="1716" y="4747"/>
                  <a:pt x="1790" y="4747"/>
                </a:cubicBezTo>
                <a:cubicBezTo>
                  <a:pt x="1864" y="4747"/>
                  <a:pt x="1939" y="4723"/>
                  <a:pt x="2001" y="4677"/>
                </a:cubicBezTo>
                <a:lnTo>
                  <a:pt x="3390" y="3640"/>
                </a:lnTo>
                <a:cubicBezTo>
                  <a:pt x="3548" y="3524"/>
                  <a:pt x="3580" y="3302"/>
                  <a:pt x="3462" y="3146"/>
                </a:cubicBezTo>
                <a:cubicBezTo>
                  <a:pt x="3393" y="3052"/>
                  <a:pt x="3286" y="3002"/>
                  <a:pt x="3178" y="3002"/>
                </a:cubicBezTo>
                <a:cubicBezTo>
                  <a:pt x="3104" y="3002"/>
                  <a:pt x="3030" y="3025"/>
                  <a:pt x="2966" y="3073"/>
                </a:cubicBezTo>
                <a:lnTo>
                  <a:pt x="2138" y="3691"/>
                </a:lnTo>
                <a:lnTo>
                  <a:pt x="2138" y="1738"/>
                </a:lnTo>
                <a:cubicBezTo>
                  <a:pt x="2138" y="1168"/>
                  <a:pt x="2598" y="706"/>
                  <a:pt x="3164" y="706"/>
                </a:cubicBezTo>
                <a:cubicBezTo>
                  <a:pt x="3730" y="706"/>
                  <a:pt x="4190" y="1165"/>
                  <a:pt x="4190" y="1728"/>
                </a:cubicBezTo>
                <a:lnTo>
                  <a:pt x="4190" y="3804"/>
                </a:lnTo>
                <a:lnTo>
                  <a:pt x="4190" y="4356"/>
                </a:lnTo>
                <a:lnTo>
                  <a:pt x="4190" y="6454"/>
                </a:lnTo>
                <a:cubicBezTo>
                  <a:pt x="4190" y="7415"/>
                  <a:pt x="4968" y="8195"/>
                  <a:pt x="5924" y="8195"/>
                </a:cubicBezTo>
                <a:cubicBezTo>
                  <a:pt x="6879" y="8195"/>
                  <a:pt x="7657" y="7420"/>
                  <a:pt x="7657" y="6466"/>
                </a:cubicBezTo>
                <a:lnTo>
                  <a:pt x="7657" y="4396"/>
                </a:lnTo>
                <a:lnTo>
                  <a:pt x="8495" y="5018"/>
                </a:lnTo>
                <a:cubicBezTo>
                  <a:pt x="8560" y="5066"/>
                  <a:pt x="8631" y="5088"/>
                  <a:pt x="8706" y="5088"/>
                </a:cubicBezTo>
                <a:cubicBezTo>
                  <a:pt x="8814" y="5088"/>
                  <a:pt x="8921" y="5039"/>
                  <a:pt x="8991" y="4946"/>
                </a:cubicBezTo>
                <a:cubicBezTo>
                  <a:pt x="9107" y="4790"/>
                  <a:pt x="9075" y="4567"/>
                  <a:pt x="8919" y="4453"/>
                </a:cubicBezTo>
                <a:lnTo>
                  <a:pt x="7528" y="3416"/>
                </a:lnTo>
                <a:cubicBezTo>
                  <a:pt x="7465" y="3370"/>
                  <a:pt x="7391" y="3347"/>
                  <a:pt x="7316" y="3347"/>
                </a:cubicBezTo>
                <a:cubicBezTo>
                  <a:pt x="7242" y="3347"/>
                  <a:pt x="7168" y="3370"/>
                  <a:pt x="7105" y="3416"/>
                </a:cubicBezTo>
                <a:lnTo>
                  <a:pt x="5712" y="4453"/>
                </a:lnTo>
                <a:cubicBezTo>
                  <a:pt x="5556" y="4568"/>
                  <a:pt x="5523" y="4790"/>
                  <a:pt x="5639" y="4947"/>
                </a:cubicBezTo>
                <a:cubicBezTo>
                  <a:pt x="5709" y="5040"/>
                  <a:pt x="5816" y="5090"/>
                  <a:pt x="5925" y="5090"/>
                </a:cubicBezTo>
                <a:cubicBezTo>
                  <a:pt x="5998" y="5090"/>
                  <a:pt x="6072" y="5067"/>
                  <a:pt x="6135" y="5020"/>
                </a:cubicBezTo>
                <a:lnTo>
                  <a:pt x="6952" y="4411"/>
                </a:lnTo>
                <a:lnTo>
                  <a:pt x="6952" y="6468"/>
                </a:lnTo>
                <a:cubicBezTo>
                  <a:pt x="6952" y="7030"/>
                  <a:pt x="6492" y="7489"/>
                  <a:pt x="5926" y="7489"/>
                </a:cubicBezTo>
                <a:cubicBezTo>
                  <a:pt x="5360" y="7489"/>
                  <a:pt x="4900" y="7026"/>
                  <a:pt x="4900" y="6457"/>
                </a:cubicBezTo>
                <a:lnTo>
                  <a:pt x="4900" y="4358"/>
                </a:lnTo>
                <a:lnTo>
                  <a:pt x="4900" y="3807"/>
                </a:lnTo>
                <a:lnTo>
                  <a:pt x="4900" y="1729"/>
                </a:lnTo>
                <a:cubicBezTo>
                  <a:pt x="4900" y="777"/>
                  <a:pt x="4122" y="1"/>
                  <a:pt x="3165"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5517" name="Google Shape;5517;p355"/>
          <p:cNvSpPr/>
          <p:nvPr/>
        </p:nvSpPr>
        <p:spPr>
          <a:xfrm flipH="1" rot="5400000">
            <a:off x="4104373" y="3295188"/>
            <a:ext cx="228600" cy="228600"/>
          </a:xfrm>
          <a:prstGeom prst="arc">
            <a:avLst>
              <a:gd fmla="val 16200000" name="adj1"/>
              <a:gd fmla="val 11221" name="adj2"/>
            </a:avLst>
          </a:prstGeom>
          <a:noFill/>
          <a:ln cap="flat" cmpd="sng" w="143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cxnSp>
        <p:nvCxnSpPr>
          <p:cNvPr id="5518" name="Google Shape;5518;p355"/>
          <p:cNvCxnSpPr>
            <a:stCxn id="5519" idx="2"/>
          </p:cNvCxnSpPr>
          <p:nvPr/>
        </p:nvCxnSpPr>
        <p:spPr>
          <a:xfrm flipH="1" rot="10800000">
            <a:off x="2792809" y="3295250"/>
            <a:ext cx="1428300" cy="600"/>
          </a:xfrm>
          <a:prstGeom prst="straightConnector1">
            <a:avLst/>
          </a:prstGeom>
          <a:noFill/>
          <a:ln cap="flat" cmpd="sng" w="14300">
            <a:solidFill>
              <a:schemeClr val="accent1"/>
            </a:solidFill>
            <a:prstDash val="solid"/>
            <a:round/>
            <a:headEnd len="med" w="med" type="none"/>
            <a:tailEnd len="med" w="med" type="none"/>
          </a:ln>
        </p:spPr>
      </p:cxnSp>
      <p:cxnSp>
        <p:nvCxnSpPr>
          <p:cNvPr id="5520" name="Google Shape;5520;p355"/>
          <p:cNvCxnSpPr>
            <a:endCxn id="5498" idx="0"/>
          </p:cNvCxnSpPr>
          <p:nvPr/>
        </p:nvCxnSpPr>
        <p:spPr>
          <a:xfrm>
            <a:off x="4332202" y="3405952"/>
            <a:ext cx="0" cy="255600"/>
          </a:xfrm>
          <a:prstGeom prst="straightConnector1">
            <a:avLst/>
          </a:prstGeom>
          <a:noFill/>
          <a:ln cap="flat" cmpd="sng" w="14300">
            <a:solidFill>
              <a:schemeClr val="accent1"/>
            </a:solidFill>
            <a:prstDash val="solid"/>
            <a:round/>
            <a:headEnd len="med" w="med" type="none"/>
            <a:tailEnd len="med" w="med" type="none"/>
          </a:ln>
        </p:spPr>
      </p:cxnSp>
      <p:sp>
        <p:nvSpPr>
          <p:cNvPr id="5519" name="Google Shape;5519;p355"/>
          <p:cNvSpPr/>
          <p:nvPr/>
        </p:nvSpPr>
        <p:spPr>
          <a:xfrm flipH="1" rot="-5400000">
            <a:off x="2678136" y="3067251"/>
            <a:ext cx="228600" cy="228600"/>
          </a:xfrm>
          <a:prstGeom prst="arc">
            <a:avLst>
              <a:gd fmla="val 16200000" name="adj1"/>
              <a:gd fmla="val 11221" name="adj2"/>
            </a:avLst>
          </a:prstGeom>
          <a:noFill/>
          <a:ln cap="flat" cmpd="sng" w="143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521" name="Google Shape;5521;p355"/>
          <p:cNvSpPr/>
          <p:nvPr/>
        </p:nvSpPr>
        <p:spPr>
          <a:xfrm flipH="1" rot="5400000">
            <a:off x="3006354" y="3295188"/>
            <a:ext cx="228600" cy="228600"/>
          </a:xfrm>
          <a:prstGeom prst="arc">
            <a:avLst>
              <a:gd fmla="val 16200000" name="adj1"/>
              <a:gd fmla="val 11221" name="adj2"/>
            </a:avLst>
          </a:prstGeom>
          <a:noFill/>
          <a:ln cap="flat" cmpd="sng" w="143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cxnSp>
        <p:nvCxnSpPr>
          <p:cNvPr id="5522" name="Google Shape;5522;p355"/>
          <p:cNvCxnSpPr/>
          <p:nvPr/>
        </p:nvCxnSpPr>
        <p:spPr>
          <a:xfrm>
            <a:off x="3234182" y="3405952"/>
            <a:ext cx="0" cy="255600"/>
          </a:xfrm>
          <a:prstGeom prst="straightConnector1">
            <a:avLst/>
          </a:prstGeom>
          <a:noFill/>
          <a:ln cap="flat" cmpd="sng" w="14300">
            <a:solidFill>
              <a:schemeClr val="accent1"/>
            </a:solidFill>
            <a:prstDash val="solid"/>
            <a:round/>
            <a:headEnd len="med" w="med" type="none"/>
            <a:tailEnd len="med" w="med" type="none"/>
          </a:ln>
        </p:spPr>
      </p:cxnSp>
      <p:cxnSp>
        <p:nvCxnSpPr>
          <p:cNvPr id="5523" name="Google Shape;5523;p355"/>
          <p:cNvCxnSpPr>
            <a:stCxn id="5489" idx="2"/>
          </p:cNvCxnSpPr>
          <p:nvPr/>
        </p:nvCxnSpPr>
        <p:spPr>
          <a:xfrm>
            <a:off x="2678138" y="2359550"/>
            <a:ext cx="0" cy="822600"/>
          </a:xfrm>
          <a:prstGeom prst="straightConnector1">
            <a:avLst/>
          </a:prstGeom>
          <a:noFill/>
          <a:ln cap="flat" cmpd="sng" w="14300">
            <a:solidFill>
              <a:schemeClr val="accent1"/>
            </a:solidFill>
            <a:prstDash val="solid"/>
            <a:round/>
            <a:headEnd len="med" w="med" type="none"/>
            <a:tailEnd len="med" w="med" type="none"/>
          </a:ln>
        </p:spPr>
      </p:cxnSp>
      <p:sp>
        <p:nvSpPr>
          <p:cNvPr id="5524" name="Google Shape;5524;p355"/>
          <p:cNvSpPr/>
          <p:nvPr/>
        </p:nvSpPr>
        <p:spPr>
          <a:xfrm rot="-5400000">
            <a:off x="1023305" y="3295188"/>
            <a:ext cx="228600" cy="228600"/>
          </a:xfrm>
          <a:prstGeom prst="arc">
            <a:avLst>
              <a:gd fmla="val 16200000" name="adj1"/>
              <a:gd fmla="val 11221" name="adj2"/>
            </a:avLst>
          </a:prstGeom>
          <a:noFill/>
          <a:ln cap="flat" cmpd="sng" w="143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cxnSp>
        <p:nvCxnSpPr>
          <p:cNvPr id="5525" name="Google Shape;5525;p355"/>
          <p:cNvCxnSpPr>
            <a:stCxn id="5526" idx="2"/>
          </p:cNvCxnSpPr>
          <p:nvPr/>
        </p:nvCxnSpPr>
        <p:spPr>
          <a:xfrm rot="10800000">
            <a:off x="1135169" y="3295250"/>
            <a:ext cx="1428300" cy="600"/>
          </a:xfrm>
          <a:prstGeom prst="straightConnector1">
            <a:avLst/>
          </a:prstGeom>
          <a:noFill/>
          <a:ln cap="flat" cmpd="sng" w="14300">
            <a:solidFill>
              <a:schemeClr val="accent1"/>
            </a:solidFill>
            <a:prstDash val="solid"/>
            <a:round/>
            <a:headEnd len="med" w="med" type="none"/>
            <a:tailEnd len="med" w="med" type="none"/>
          </a:ln>
        </p:spPr>
      </p:cxnSp>
      <p:cxnSp>
        <p:nvCxnSpPr>
          <p:cNvPr id="5527" name="Google Shape;5527;p355"/>
          <p:cNvCxnSpPr/>
          <p:nvPr/>
        </p:nvCxnSpPr>
        <p:spPr>
          <a:xfrm>
            <a:off x="1024076" y="3405952"/>
            <a:ext cx="0" cy="255600"/>
          </a:xfrm>
          <a:prstGeom prst="straightConnector1">
            <a:avLst/>
          </a:prstGeom>
          <a:noFill/>
          <a:ln cap="flat" cmpd="sng" w="14300">
            <a:solidFill>
              <a:schemeClr val="accent1"/>
            </a:solidFill>
            <a:prstDash val="solid"/>
            <a:round/>
            <a:headEnd len="med" w="med" type="none"/>
            <a:tailEnd len="med" w="med" type="none"/>
          </a:ln>
        </p:spPr>
      </p:cxnSp>
      <p:sp>
        <p:nvSpPr>
          <p:cNvPr id="5526" name="Google Shape;5526;p355"/>
          <p:cNvSpPr/>
          <p:nvPr/>
        </p:nvSpPr>
        <p:spPr>
          <a:xfrm rot="5400000">
            <a:off x="2449542" y="3067251"/>
            <a:ext cx="228600" cy="228600"/>
          </a:xfrm>
          <a:prstGeom prst="arc">
            <a:avLst>
              <a:gd fmla="val 16200000" name="adj1"/>
              <a:gd fmla="val 11221" name="adj2"/>
            </a:avLst>
          </a:prstGeom>
          <a:noFill/>
          <a:ln cap="flat" cmpd="sng" w="143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5528" name="Google Shape;5528;p355"/>
          <p:cNvSpPr/>
          <p:nvPr/>
        </p:nvSpPr>
        <p:spPr>
          <a:xfrm rot="-5400000">
            <a:off x="2121324" y="3295188"/>
            <a:ext cx="228600" cy="228600"/>
          </a:xfrm>
          <a:prstGeom prst="arc">
            <a:avLst>
              <a:gd fmla="val 16200000" name="adj1"/>
              <a:gd fmla="val 11221" name="adj2"/>
            </a:avLst>
          </a:prstGeom>
          <a:noFill/>
          <a:ln cap="flat" cmpd="sng" w="14300">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cxnSp>
        <p:nvCxnSpPr>
          <p:cNvPr id="5529" name="Google Shape;5529;p355"/>
          <p:cNvCxnSpPr/>
          <p:nvPr/>
        </p:nvCxnSpPr>
        <p:spPr>
          <a:xfrm>
            <a:off x="2122096" y="3405952"/>
            <a:ext cx="0" cy="255600"/>
          </a:xfrm>
          <a:prstGeom prst="straightConnector1">
            <a:avLst/>
          </a:prstGeom>
          <a:noFill/>
          <a:ln cap="flat" cmpd="sng" w="14300">
            <a:solidFill>
              <a:schemeClr val="accent1"/>
            </a:solidFill>
            <a:prstDash val="solid"/>
            <a:round/>
            <a:headEnd len="med" w="med" type="none"/>
            <a:tailEnd len="med" w="med" type="none"/>
          </a:ln>
        </p:spPr>
      </p:cxnSp>
      <p:sp>
        <p:nvSpPr>
          <p:cNvPr id="5530" name="Google Shape;5530;p355"/>
          <p:cNvSpPr/>
          <p:nvPr/>
        </p:nvSpPr>
        <p:spPr>
          <a:xfrm>
            <a:off x="2448750" y="2598325"/>
            <a:ext cx="458700" cy="4587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grpSp>
        <p:nvGrpSpPr>
          <p:cNvPr id="5531" name="Google Shape;5531;p355"/>
          <p:cNvGrpSpPr/>
          <p:nvPr/>
        </p:nvGrpSpPr>
        <p:grpSpPr>
          <a:xfrm>
            <a:off x="2560296" y="2713429"/>
            <a:ext cx="236260" cy="228677"/>
            <a:chOff x="6259702" y="1098074"/>
            <a:chExt cx="397209" cy="384460"/>
          </a:xfrm>
        </p:grpSpPr>
        <p:sp>
          <p:nvSpPr>
            <p:cNvPr id="5532" name="Google Shape;5532;p355"/>
            <p:cNvSpPr/>
            <p:nvPr/>
          </p:nvSpPr>
          <p:spPr>
            <a:xfrm>
              <a:off x="6259702" y="1098074"/>
              <a:ext cx="397209" cy="384460"/>
            </a:xfrm>
            <a:custGeom>
              <a:rect b="b" l="l" r="r" t="t"/>
              <a:pathLst>
                <a:path extrusionOk="0" h="384460" w="397209">
                  <a:moveTo>
                    <a:pt x="350066" y="0"/>
                  </a:moveTo>
                  <a:lnTo>
                    <a:pt x="47144" y="0"/>
                  </a:lnTo>
                  <a:cubicBezTo>
                    <a:pt x="21137" y="71"/>
                    <a:pt x="71" y="21137"/>
                    <a:pt x="0" y="47144"/>
                  </a:cubicBezTo>
                  <a:lnTo>
                    <a:pt x="0" y="239889"/>
                  </a:lnTo>
                  <a:cubicBezTo>
                    <a:pt x="0" y="265947"/>
                    <a:pt x="21086" y="287092"/>
                    <a:pt x="47144" y="287163"/>
                  </a:cubicBezTo>
                  <a:lnTo>
                    <a:pt x="95851" y="287163"/>
                  </a:lnTo>
                  <a:cubicBezTo>
                    <a:pt x="98655" y="287092"/>
                    <a:pt x="100987" y="289307"/>
                    <a:pt x="101059" y="292111"/>
                  </a:cubicBezTo>
                  <a:cubicBezTo>
                    <a:pt x="101060" y="292154"/>
                    <a:pt x="101061" y="292198"/>
                    <a:pt x="101061" y="292242"/>
                  </a:cubicBezTo>
                  <a:lnTo>
                    <a:pt x="101061" y="357359"/>
                  </a:lnTo>
                  <a:cubicBezTo>
                    <a:pt x="100520" y="369173"/>
                    <a:pt x="108007" y="379869"/>
                    <a:pt x="119293" y="383405"/>
                  </a:cubicBezTo>
                  <a:cubicBezTo>
                    <a:pt x="122016" y="384103"/>
                    <a:pt x="124816" y="384454"/>
                    <a:pt x="127628" y="384447"/>
                  </a:cubicBezTo>
                  <a:cubicBezTo>
                    <a:pt x="134228" y="384671"/>
                    <a:pt x="140632" y="382176"/>
                    <a:pt x="145340" y="377545"/>
                  </a:cubicBezTo>
                  <a:lnTo>
                    <a:pt x="145340" y="377545"/>
                  </a:lnTo>
                  <a:lnTo>
                    <a:pt x="232986" y="288856"/>
                  </a:lnTo>
                  <a:cubicBezTo>
                    <a:pt x="233940" y="287863"/>
                    <a:pt x="235256" y="287299"/>
                    <a:pt x="236633" y="287293"/>
                  </a:cubicBezTo>
                  <a:lnTo>
                    <a:pt x="350066" y="287293"/>
                  </a:lnTo>
                  <a:cubicBezTo>
                    <a:pt x="376073" y="287222"/>
                    <a:pt x="397138" y="266157"/>
                    <a:pt x="397210" y="240149"/>
                  </a:cubicBezTo>
                  <a:lnTo>
                    <a:pt x="397210" y="47144"/>
                  </a:lnTo>
                  <a:cubicBezTo>
                    <a:pt x="397138" y="21137"/>
                    <a:pt x="376073" y="71"/>
                    <a:pt x="350066" y="0"/>
                  </a:cubicBezTo>
                  <a:close/>
                  <a:moveTo>
                    <a:pt x="364652" y="239889"/>
                  </a:moveTo>
                  <a:cubicBezTo>
                    <a:pt x="364652" y="247945"/>
                    <a:pt x="358122" y="254475"/>
                    <a:pt x="350066" y="254475"/>
                  </a:cubicBezTo>
                  <a:lnTo>
                    <a:pt x="236633" y="254475"/>
                  </a:lnTo>
                  <a:cubicBezTo>
                    <a:pt x="226554" y="254479"/>
                    <a:pt x="216895" y="258511"/>
                    <a:pt x="209805" y="265675"/>
                  </a:cubicBezTo>
                  <a:lnTo>
                    <a:pt x="133619" y="342903"/>
                  </a:lnTo>
                  <a:lnTo>
                    <a:pt x="133619" y="292242"/>
                  </a:lnTo>
                  <a:cubicBezTo>
                    <a:pt x="133547" y="271435"/>
                    <a:pt x="116659" y="254605"/>
                    <a:pt x="95851" y="254605"/>
                  </a:cubicBezTo>
                  <a:lnTo>
                    <a:pt x="47144" y="254605"/>
                  </a:lnTo>
                  <a:cubicBezTo>
                    <a:pt x="39068" y="254533"/>
                    <a:pt x="32558" y="247966"/>
                    <a:pt x="32558" y="239889"/>
                  </a:cubicBezTo>
                  <a:lnTo>
                    <a:pt x="32558" y="47144"/>
                  </a:lnTo>
                  <a:cubicBezTo>
                    <a:pt x="32558" y="39089"/>
                    <a:pt x="39089" y="32558"/>
                    <a:pt x="47144" y="32558"/>
                  </a:cubicBezTo>
                  <a:lnTo>
                    <a:pt x="350066" y="32558"/>
                  </a:lnTo>
                  <a:cubicBezTo>
                    <a:pt x="358122" y="32558"/>
                    <a:pt x="364652" y="39089"/>
                    <a:pt x="364652" y="4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533" name="Google Shape;5533;p355"/>
            <p:cNvSpPr/>
            <p:nvPr/>
          </p:nvSpPr>
          <p:spPr>
            <a:xfrm>
              <a:off x="6321171" y="1202260"/>
              <a:ext cx="274270" cy="20837"/>
            </a:xfrm>
            <a:custGeom>
              <a:rect b="b" l="l" r="r" t="t"/>
              <a:pathLst>
                <a:path extrusionOk="0" h="20837" w="274270">
                  <a:moveTo>
                    <a:pt x="263852" y="0"/>
                  </a:moveTo>
                  <a:lnTo>
                    <a:pt x="10419" y="0"/>
                  </a:lnTo>
                  <a:cubicBezTo>
                    <a:pt x="4665" y="0"/>
                    <a:pt x="0" y="4665"/>
                    <a:pt x="0" y="10419"/>
                  </a:cubicBezTo>
                  <a:cubicBezTo>
                    <a:pt x="0" y="16172"/>
                    <a:pt x="4665" y="20837"/>
                    <a:pt x="10419" y="20837"/>
                  </a:cubicBezTo>
                  <a:lnTo>
                    <a:pt x="263852" y="20837"/>
                  </a:lnTo>
                  <a:cubicBezTo>
                    <a:pt x="269605" y="20837"/>
                    <a:pt x="274270" y="16172"/>
                    <a:pt x="274270" y="10419"/>
                  </a:cubicBezTo>
                  <a:cubicBezTo>
                    <a:pt x="274270" y="4665"/>
                    <a:pt x="269605" y="0"/>
                    <a:pt x="263852"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sp>
          <p:nvSpPr>
            <p:cNvPr id="5534" name="Google Shape;5534;p355"/>
            <p:cNvSpPr/>
            <p:nvPr/>
          </p:nvSpPr>
          <p:spPr>
            <a:xfrm>
              <a:off x="6321171" y="1255916"/>
              <a:ext cx="198214" cy="20837"/>
            </a:xfrm>
            <a:custGeom>
              <a:rect b="b" l="l" r="r" t="t"/>
              <a:pathLst>
                <a:path extrusionOk="0" h="20837" w="198214">
                  <a:moveTo>
                    <a:pt x="187796" y="0"/>
                  </a:moveTo>
                  <a:lnTo>
                    <a:pt x="10419" y="0"/>
                  </a:lnTo>
                  <a:cubicBezTo>
                    <a:pt x="4665" y="0"/>
                    <a:pt x="0" y="4665"/>
                    <a:pt x="0" y="10419"/>
                  </a:cubicBezTo>
                  <a:cubicBezTo>
                    <a:pt x="0" y="16172"/>
                    <a:pt x="4665" y="20837"/>
                    <a:pt x="10419" y="20837"/>
                  </a:cubicBezTo>
                  <a:lnTo>
                    <a:pt x="187796" y="20837"/>
                  </a:lnTo>
                  <a:cubicBezTo>
                    <a:pt x="193549" y="20837"/>
                    <a:pt x="198214" y="16172"/>
                    <a:pt x="198214" y="10419"/>
                  </a:cubicBezTo>
                  <a:cubicBezTo>
                    <a:pt x="198214" y="4665"/>
                    <a:pt x="193549" y="0"/>
                    <a:pt x="18779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Arial"/>
                <a:ea typeface="Arial"/>
                <a:cs typeface="Arial"/>
                <a:sym typeface="Arial"/>
              </a:endParaRPr>
            </a:p>
          </p:txBody>
        </p:sp>
      </p:grpSp>
      <p:sp>
        <p:nvSpPr>
          <p:cNvPr id="5535" name="Google Shape;5535;p355"/>
          <p:cNvSpPr txBox="1"/>
          <p:nvPr/>
        </p:nvSpPr>
        <p:spPr>
          <a:xfrm>
            <a:off x="5571650" y="4364825"/>
            <a:ext cx="3000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100">
                <a:solidFill>
                  <a:srgbClr val="28B5E8"/>
                </a:solidFill>
              </a:rPr>
              <a:t>Think of it this way</a:t>
            </a:r>
            <a:r>
              <a:rPr lang="en" sz="1100">
                <a:solidFill>
                  <a:srgbClr val="1B1C1D"/>
                </a:solidFill>
              </a:rPr>
              <a:t>: </a:t>
            </a:r>
            <a:br>
              <a:rPr lang="en" sz="1100">
                <a:solidFill>
                  <a:srgbClr val="1B1C1D"/>
                </a:solidFill>
              </a:rPr>
            </a:br>
            <a:r>
              <a:rPr lang="en" sz="1100">
                <a:solidFill>
                  <a:srgbClr val="1B1C1D"/>
                </a:solidFill>
              </a:rPr>
              <a:t>	- You </a:t>
            </a:r>
            <a:r>
              <a:rPr b="1" lang="en" sz="1100">
                <a:solidFill>
                  <a:srgbClr val="1B1C1D"/>
                </a:solidFill>
              </a:rPr>
              <a:t>talk to a chatbot</a:t>
            </a:r>
            <a:r>
              <a:rPr lang="en" sz="1100">
                <a:solidFill>
                  <a:srgbClr val="1B1C1D"/>
                </a:solidFill>
              </a:rPr>
              <a:t>, but </a:t>
            </a:r>
            <a:br>
              <a:rPr lang="en" sz="1100">
                <a:solidFill>
                  <a:srgbClr val="1B1C1D"/>
                </a:solidFill>
              </a:rPr>
            </a:br>
            <a:r>
              <a:rPr lang="en" sz="1100">
                <a:solidFill>
                  <a:srgbClr val="1B1C1D"/>
                </a:solidFill>
              </a:rPr>
              <a:t>	- You </a:t>
            </a:r>
            <a:r>
              <a:rPr b="1" lang="en" sz="1100">
                <a:solidFill>
                  <a:srgbClr val="1B1C1D"/>
                </a:solidFill>
              </a:rPr>
              <a:t>delegate to an agent</a:t>
            </a:r>
            <a:r>
              <a:rPr lang="en" sz="1100">
                <a:solidFill>
                  <a:srgbClr val="1B1C1D"/>
                </a:solidFill>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9" name="Shape 5539"/>
        <p:cNvGrpSpPr/>
        <p:nvPr/>
      </p:nvGrpSpPr>
      <p:grpSpPr>
        <a:xfrm>
          <a:off x="0" y="0"/>
          <a:ext cx="0" cy="0"/>
          <a:chOff x="0" y="0"/>
          <a:chExt cx="0" cy="0"/>
        </a:xfrm>
      </p:grpSpPr>
      <p:sp>
        <p:nvSpPr>
          <p:cNvPr id="5540" name="Google Shape;5540;p356"/>
          <p:cNvSpPr txBox="1"/>
          <p:nvPr>
            <p:ph type="title"/>
          </p:nvPr>
        </p:nvSpPr>
        <p:spPr>
          <a:xfrm>
            <a:off x="367897" y="228600"/>
            <a:ext cx="8344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How Snowflake Intelligence Works</a:t>
            </a:r>
            <a:endParaRPr/>
          </a:p>
        </p:txBody>
      </p:sp>
      <p:sp>
        <p:nvSpPr>
          <p:cNvPr id="5541" name="Google Shape;5541;p356"/>
          <p:cNvSpPr/>
          <p:nvPr/>
        </p:nvSpPr>
        <p:spPr>
          <a:xfrm>
            <a:off x="457200" y="1091675"/>
            <a:ext cx="2078400" cy="548700"/>
          </a:xfrm>
          <a:prstGeom prst="roundRect">
            <a:avLst>
              <a:gd fmla="val 16667" name="adj"/>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User Prompt</a:t>
            </a:r>
            <a:endParaRPr sz="1400"/>
          </a:p>
        </p:txBody>
      </p:sp>
      <p:sp>
        <p:nvSpPr>
          <p:cNvPr id="5542" name="Google Shape;5542;p356"/>
          <p:cNvSpPr/>
          <p:nvPr/>
        </p:nvSpPr>
        <p:spPr>
          <a:xfrm>
            <a:off x="2897925" y="1091675"/>
            <a:ext cx="1335900" cy="2736300"/>
          </a:xfrm>
          <a:prstGeom prst="roundRect">
            <a:avLst>
              <a:gd fmla="val 16667" name="adj"/>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Agent Reasoning</a:t>
            </a:r>
            <a:endParaRPr sz="1400"/>
          </a:p>
        </p:txBody>
      </p:sp>
      <p:sp>
        <p:nvSpPr>
          <p:cNvPr id="5543" name="Google Shape;5543;p356"/>
          <p:cNvSpPr/>
          <p:nvPr/>
        </p:nvSpPr>
        <p:spPr>
          <a:xfrm>
            <a:off x="4939050" y="874725"/>
            <a:ext cx="2078400" cy="548700"/>
          </a:xfrm>
          <a:prstGeom prst="roundRect">
            <a:avLst>
              <a:gd fmla="val 16667" name="adj"/>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Semantic View / Analyst </a:t>
            </a:r>
            <a:endParaRPr sz="1400"/>
          </a:p>
        </p:txBody>
      </p:sp>
      <p:sp>
        <p:nvSpPr>
          <p:cNvPr id="5544" name="Google Shape;5544;p356"/>
          <p:cNvSpPr/>
          <p:nvPr/>
        </p:nvSpPr>
        <p:spPr>
          <a:xfrm>
            <a:off x="4939050" y="1520850"/>
            <a:ext cx="2078400" cy="548700"/>
          </a:xfrm>
          <a:prstGeom prst="roundRect">
            <a:avLst>
              <a:gd fmla="val 16667" name="adj"/>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Cortex Search</a:t>
            </a:r>
            <a:endParaRPr sz="1400"/>
          </a:p>
        </p:txBody>
      </p:sp>
      <p:sp>
        <p:nvSpPr>
          <p:cNvPr id="5545" name="Google Shape;5545;p356"/>
          <p:cNvSpPr/>
          <p:nvPr/>
        </p:nvSpPr>
        <p:spPr>
          <a:xfrm>
            <a:off x="4939050" y="2166975"/>
            <a:ext cx="2078400" cy="548700"/>
          </a:xfrm>
          <a:prstGeom prst="roundRect">
            <a:avLst>
              <a:gd fmla="val 16667" name="adj"/>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Custom Tool</a:t>
            </a:r>
            <a:endParaRPr sz="1400"/>
          </a:p>
        </p:txBody>
      </p:sp>
      <p:sp>
        <p:nvSpPr>
          <p:cNvPr id="5546" name="Google Shape;5546;p356"/>
          <p:cNvSpPr/>
          <p:nvPr/>
        </p:nvSpPr>
        <p:spPr>
          <a:xfrm>
            <a:off x="4939050" y="2813100"/>
            <a:ext cx="2078400" cy="548700"/>
          </a:xfrm>
          <a:prstGeom prst="roundRect">
            <a:avLst>
              <a:gd fmla="val 16667" name="adj"/>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Pre-built tools (e.g. Chart Generator)</a:t>
            </a:r>
            <a:endParaRPr sz="1400"/>
          </a:p>
        </p:txBody>
      </p:sp>
      <p:sp>
        <p:nvSpPr>
          <p:cNvPr id="5547" name="Google Shape;5547;p356"/>
          <p:cNvSpPr/>
          <p:nvPr/>
        </p:nvSpPr>
        <p:spPr>
          <a:xfrm>
            <a:off x="4939050" y="3459225"/>
            <a:ext cx="2078400" cy="548700"/>
          </a:xfrm>
          <a:prstGeom prst="roundRect">
            <a:avLst>
              <a:gd fmla="val 16667" name="adj"/>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a:t>
            </a:r>
            <a:endParaRPr sz="1400"/>
          </a:p>
        </p:txBody>
      </p:sp>
      <p:sp>
        <p:nvSpPr>
          <p:cNvPr id="5548" name="Google Shape;5548;p356"/>
          <p:cNvSpPr txBox="1"/>
          <p:nvPr/>
        </p:nvSpPr>
        <p:spPr>
          <a:xfrm rot="-5400000">
            <a:off x="2533188" y="2135950"/>
            <a:ext cx="403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B5B5B"/>
                </a:solidFill>
              </a:rPr>
              <a:t>Tool Calls</a:t>
            </a:r>
            <a:endParaRPr sz="1800">
              <a:solidFill>
                <a:srgbClr val="5B5B5B"/>
              </a:solidFill>
            </a:endParaRPr>
          </a:p>
        </p:txBody>
      </p:sp>
      <p:sp>
        <p:nvSpPr>
          <p:cNvPr id="5549" name="Google Shape;5549;p356"/>
          <p:cNvSpPr/>
          <p:nvPr/>
        </p:nvSpPr>
        <p:spPr>
          <a:xfrm rot="5400000">
            <a:off x="4439438" y="1367375"/>
            <a:ext cx="294000" cy="252000"/>
          </a:xfrm>
          <a:prstGeom prst="leftRightUpArrow">
            <a:avLst>
              <a:gd fmla="val 25000" name="adj1"/>
              <a:gd fmla="val 25000" name="adj2"/>
              <a:gd fmla="val 25000" name="adj3"/>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550" name="Google Shape;5550;p356"/>
          <p:cNvSpPr/>
          <p:nvPr/>
        </p:nvSpPr>
        <p:spPr>
          <a:xfrm rot="5400000">
            <a:off x="4439438" y="3088800"/>
            <a:ext cx="294000" cy="252000"/>
          </a:xfrm>
          <a:prstGeom prst="leftRightUpArrow">
            <a:avLst>
              <a:gd fmla="val 25000" name="adj1"/>
              <a:gd fmla="val 25000" name="adj2"/>
              <a:gd fmla="val 25000" name="adj3"/>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p>
        </p:txBody>
      </p:sp>
      <p:sp>
        <p:nvSpPr>
          <p:cNvPr id="5551" name="Google Shape;5551;p356"/>
          <p:cNvSpPr/>
          <p:nvPr/>
        </p:nvSpPr>
        <p:spPr>
          <a:xfrm>
            <a:off x="457200" y="3175525"/>
            <a:ext cx="2078400" cy="548700"/>
          </a:xfrm>
          <a:prstGeom prst="roundRect">
            <a:avLst>
              <a:gd fmla="val 16667" name="adj"/>
            </a:avLst>
          </a:prstGeom>
          <a:solidFill>
            <a:schemeClr val="lt2"/>
          </a:solidFill>
          <a:ln cap="flat" cmpd="sng" w="47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t>Generated Response</a:t>
            </a:r>
            <a:endParaRPr sz="1400"/>
          </a:p>
        </p:txBody>
      </p:sp>
      <p:cxnSp>
        <p:nvCxnSpPr>
          <p:cNvPr id="5552" name="Google Shape;5552;p356"/>
          <p:cNvCxnSpPr>
            <a:stCxn id="5541" idx="3"/>
          </p:cNvCxnSpPr>
          <p:nvPr/>
        </p:nvCxnSpPr>
        <p:spPr>
          <a:xfrm>
            <a:off x="2535600" y="1366025"/>
            <a:ext cx="347700" cy="299400"/>
          </a:xfrm>
          <a:prstGeom prst="straightConnector1">
            <a:avLst/>
          </a:prstGeom>
          <a:noFill/>
          <a:ln cap="flat" cmpd="sng" w="4775">
            <a:solidFill>
              <a:schemeClr val="dk2"/>
            </a:solidFill>
            <a:prstDash val="solid"/>
            <a:round/>
            <a:headEnd len="med" w="med" type="none"/>
            <a:tailEnd len="med" w="med" type="triangle"/>
          </a:ln>
        </p:spPr>
      </p:cxnSp>
      <p:cxnSp>
        <p:nvCxnSpPr>
          <p:cNvPr id="5553" name="Google Shape;5553;p356"/>
          <p:cNvCxnSpPr>
            <a:endCxn id="5551" idx="3"/>
          </p:cNvCxnSpPr>
          <p:nvPr/>
        </p:nvCxnSpPr>
        <p:spPr>
          <a:xfrm flipH="1">
            <a:off x="2535600" y="3261175"/>
            <a:ext cx="354600" cy="188700"/>
          </a:xfrm>
          <a:prstGeom prst="straightConnector1">
            <a:avLst/>
          </a:prstGeom>
          <a:noFill/>
          <a:ln cap="flat" cmpd="sng" w="4775">
            <a:solidFill>
              <a:schemeClr val="dk2"/>
            </a:solidFill>
            <a:prstDash val="solid"/>
            <a:round/>
            <a:headEnd len="med" w="med" type="none"/>
            <a:tailEnd len="med" w="med" type="triangle"/>
          </a:ln>
        </p:spPr>
      </p:cxnSp>
      <p:sp>
        <p:nvSpPr>
          <p:cNvPr id="5554" name="Google Shape;5554;p356"/>
          <p:cNvSpPr txBox="1"/>
          <p:nvPr/>
        </p:nvSpPr>
        <p:spPr>
          <a:xfrm>
            <a:off x="2986650" y="4224600"/>
            <a:ext cx="4030800" cy="461700"/>
          </a:xfrm>
          <a:prstGeom prst="rect">
            <a:avLst/>
          </a:prstGeom>
          <a:noFill/>
          <a:ln cap="flat" cmpd="sng" w="47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B5B5B"/>
                </a:solidFill>
              </a:rPr>
              <a:t>Large Language Model</a:t>
            </a:r>
            <a:endParaRPr sz="1800">
              <a:solidFill>
                <a:srgbClr val="5B5B5B"/>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nowflake Summit 25">
  <a:themeElements>
    <a:clrScheme name="Snowflake Corp Colors">
      <a:dk1>
        <a:srgbClr val="252525"/>
      </a:dk1>
      <a:lt1>
        <a:srgbClr val="FFFFFF"/>
      </a:lt1>
      <a:dk2>
        <a:srgbClr val="11567F"/>
      </a:dk2>
      <a:lt2>
        <a:srgbClr val="FFFFFF"/>
      </a:lt2>
      <a:accent1>
        <a:srgbClr val="28B5E8"/>
      </a:accent1>
      <a:accent2>
        <a:srgbClr val="11567F"/>
      </a:accent2>
      <a:accent3>
        <a:srgbClr val="71D3DC"/>
      </a:accent3>
      <a:accent4>
        <a:srgbClr val="FF9F36"/>
      </a:accent4>
      <a:accent5>
        <a:srgbClr val="7D44CF"/>
      </a:accent5>
      <a:accent6>
        <a:srgbClr val="D35B90"/>
      </a:accent6>
      <a:hlink>
        <a:srgbClr val="28B5E8"/>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akkōda">
  <a:themeElements>
    <a:clrScheme name="Simple Light">
      <a:dk1>
        <a:srgbClr val="1E203B"/>
      </a:dk1>
      <a:lt1>
        <a:srgbClr val="FFFFFF"/>
      </a:lt1>
      <a:dk2>
        <a:srgbClr val="362757"/>
      </a:dk2>
      <a:lt2>
        <a:srgbClr val="6A5CC7"/>
      </a:lt2>
      <a:accent1>
        <a:srgbClr val="B887FF"/>
      </a:accent1>
      <a:accent2>
        <a:srgbClr val="003738"/>
      </a:accent2>
      <a:accent3>
        <a:srgbClr val="00C4BD"/>
      </a:accent3>
      <a:accent4>
        <a:srgbClr val="00FFF6"/>
      </a:accent4>
      <a:accent5>
        <a:srgbClr val="428AC5"/>
      </a:accent5>
      <a:accent6>
        <a:srgbClr val="00D5FF"/>
      </a:accent6>
      <a:hlink>
        <a:srgbClr val="E3DFE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Hakkōda">
  <a:themeElements>
    <a:clrScheme name="Simple Light">
      <a:dk1>
        <a:srgbClr val="1E203B"/>
      </a:dk1>
      <a:lt1>
        <a:srgbClr val="FFFFFF"/>
      </a:lt1>
      <a:dk2>
        <a:srgbClr val="362757"/>
      </a:dk2>
      <a:lt2>
        <a:srgbClr val="6A5CC7"/>
      </a:lt2>
      <a:accent1>
        <a:srgbClr val="B887FF"/>
      </a:accent1>
      <a:accent2>
        <a:srgbClr val="003738"/>
      </a:accent2>
      <a:accent3>
        <a:srgbClr val="00C4BD"/>
      </a:accent3>
      <a:accent4>
        <a:srgbClr val="00FFF6"/>
      </a:accent4>
      <a:accent5>
        <a:srgbClr val="428AC5"/>
      </a:accent5>
      <a:accent6>
        <a:srgbClr val="00D5FF"/>
      </a:accent6>
      <a:hlink>
        <a:srgbClr val="E3DFE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Hakkōda (Dark Mode)">
  <a:themeElements>
    <a:clrScheme name="Simple Light">
      <a:dk1>
        <a:srgbClr val="1E203B"/>
      </a:dk1>
      <a:lt1>
        <a:srgbClr val="FFFFFF"/>
      </a:lt1>
      <a:dk2>
        <a:srgbClr val="362757"/>
      </a:dk2>
      <a:lt2>
        <a:srgbClr val="6A5CC7"/>
      </a:lt2>
      <a:accent1>
        <a:srgbClr val="B887FF"/>
      </a:accent1>
      <a:accent2>
        <a:srgbClr val="003738"/>
      </a:accent2>
      <a:accent3>
        <a:srgbClr val="00C4BD"/>
      </a:accent3>
      <a:accent4>
        <a:srgbClr val="00FFF6"/>
      </a:accent4>
      <a:accent5>
        <a:srgbClr val="428AC5"/>
      </a:accent5>
      <a:accent6>
        <a:srgbClr val="00D5FF"/>
      </a:accent6>
      <a:hlink>
        <a:srgbClr val="E3DFE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nowflake 2022">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nowflake 2025.01">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29B5E8"/>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nowflake 2025.01">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29B5E8"/>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